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257" r:id="rId4"/>
    <p:sldId id="262" r:id="rId5"/>
    <p:sldId id="258" r:id="rId6"/>
    <p:sldId id="263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27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37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59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312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128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067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94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252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077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737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573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58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162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21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58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11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6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98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09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77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14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594288-5A71-4589-8861-CF3E378D23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5D33AD-7E3E-47DE-9D82-B597B2C688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3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73.230.152.120:8889/bigdata/sparq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15D8D-2936-4418-A21D-23874CEEC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MyOntology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42FB9A-C879-4C9C-A0CC-17CAE6A65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資工</a:t>
            </a:r>
            <a:r>
              <a:rPr lang="en-US" altLang="zh-TW" dirty="0"/>
              <a:t>12 </a:t>
            </a:r>
            <a:r>
              <a:rPr lang="zh-TW" altLang="en-US" dirty="0"/>
              <a:t>尤子沂</a:t>
            </a:r>
          </a:p>
        </p:txBody>
      </p:sp>
    </p:spTree>
    <p:extLst>
      <p:ext uri="{BB962C8B-B14F-4D97-AF65-F5344CB8AC3E}">
        <p14:creationId xmlns:p14="http://schemas.microsoft.com/office/powerpoint/2010/main" val="25671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8435E-A9E6-4468-B199-83133CB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Ontology --Classes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EC335-120E-40AA-B0E8-20C7776A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/>
              <a:t>Character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/>
              <a:t>Novel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/>
              <a:t>Team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598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8435E-A9E6-4468-B199-83133CB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Ontology --Properties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EC335-120E-40AA-B0E8-20C7776A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/>
              <a:t>Name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/>
              <a:t>Team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/>
              <a:t>Teacher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/>
              <a:t>Lover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/>
              <a:t>Friend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/>
              <a:t>Family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 err="1"/>
              <a:t>Appears_in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n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095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5A511-2C42-449C-AC3D-82BD9EE9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Sparql</a:t>
            </a:r>
            <a:r>
              <a:rPr lang="en-US" altLang="zh-TW" dirty="0"/>
              <a:t> Endpoint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52D5AA-3542-4A87-ABF4-27DC9B2D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i="1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 http://173.230.152.120:8889/bigdata/sparql</a:t>
            </a:r>
            <a:endParaRPr lang="en-US" altLang="zh-TW" sz="2400" b="1" i="1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u="none" strike="noStrike" dirty="0">
                <a:solidFill>
                  <a:srgbClr val="24292E"/>
                </a:solidFill>
                <a:effectLst/>
                <a:latin typeface="-apple-system"/>
              </a:rPr>
              <a:t>Use Docker to install blaze graph in VM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rgbClr val="24292E"/>
                </a:solidFill>
                <a:latin typeface="-apple-system"/>
              </a:rPr>
              <a:t>Insert my .</a:t>
            </a:r>
            <a:r>
              <a:rPr lang="en-US" altLang="zh-TW" sz="2400" dirty="0" err="1">
                <a:solidFill>
                  <a:srgbClr val="24292E"/>
                </a:solidFill>
                <a:latin typeface="-apple-system"/>
              </a:rPr>
              <a:t>ttl</a:t>
            </a:r>
            <a:r>
              <a:rPr lang="en-US" altLang="zh-TW" sz="2400" dirty="0">
                <a:solidFill>
                  <a:srgbClr val="24292E"/>
                </a:solidFill>
                <a:latin typeface="-apple-system"/>
              </a:rPr>
              <a:t> into the database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u="none" strike="noStrike" dirty="0">
                <a:solidFill>
                  <a:srgbClr val="24292E"/>
                </a:solidFill>
                <a:effectLst/>
                <a:latin typeface="-apple-system"/>
              </a:rPr>
              <a:t>Support API for my vis</a:t>
            </a:r>
            <a:r>
              <a:rPr lang="en-US" altLang="zh-TW" sz="2400" dirty="0">
                <a:solidFill>
                  <a:srgbClr val="24292E"/>
                </a:solidFill>
                <a:latin typeface="-apple-system"/>
              </a:rPr>
              <a:t>ualization</a:t>
            </a:r>
            <a:r>
              <a:rPr lang="en-US" altLang="zh-TW" sz="2400" u="none" strike="noStrike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</a:p>
          <a:p>
            <a:pPr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15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23F90-3CA1-4B08-9309-34BB8DBE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Visualiztion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79EBC1-57B3-41D5-87B6-E6E0FE87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/>
              <a:t>Frontend : React JS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/>
              <a:t>Backend : Django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/>
              <a:t>Use select and input the choice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/>
              <a:t>Show the character with specific relation</a:t>
            </a:r>
          </a:p>
          <a:p>
            <a:pPr>
              <a:buFont typeface="Wingdings" panose="05000000000000000000" pitchFamily="2" charset="2"/>
              <a:buChar char="n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206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677FA02-2A2E-4998-94BF-446A42B7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Time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988320-FEEE-42C3-BE5C-414D6CAE7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04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16DAB-23D6-4215-B178-0C5B0596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Encountered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DB711-9023-4592-B0FF-6158AD0C2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/>
              <a:t> </a:t>
            </a:r>
            <a:r>
              <a:rPr lang="en-US" altLang="zh-TW" sz="2400" dirty="0"/>
              <a:t>Neo4j Graph</a:t>
            </a:r>
            <a:r>
              <a:rPr lang="zh-TW" altLang="en-US" sz="2400" dirty="0"/>
              <a:t> </a:t>
            </a:r>
            <a:r>
              <a:rPr lang="en-US" altLang="zh-TW" sz="2400" dirty="0"/>
              <a:t>Database cannot access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/>
              <a:t> VM crushes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/>
              <a:t> CORS protocol not satisfied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/>
              <a:t> Promised type cannot be </a:t>
            </a:r>
            <a:r>
              <a:rPr lang="en-US" altLang="zh-TW" sz="2400" dirty="0" err="1"/>
              <a:t>splited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286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AB0644E-7869-49DF-8425-7F349DF2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2936D07-EF88-4244-9DDF-9A4C9A59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0589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14</TotalTime>
  <Words>100</Words>
  <Application>Microsoft Office PowerPoint</Application>
  <PresentationFormat>寬螢幕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-apple-system</vt:lpstr>
      <vt:lpstr>Calibri</vt:lpstr>
      <vt:lpstr>Calibri Light</vt:lpstr>
      <vt:lpstr>Wingdings</vt:lpstr>
      <vt:lpstr>Wingdings 2</vt:lpstr>
      <vt:lpstr>HDOfficeLightV0</vt:lpstr>
      <vt:lpstr>回顧</vt:lpstr>
      <vt:lpstr>MyOntology</vt:lpstr>
      <vt:lpstr>Ontology --Classes</vt:lpstr>
      <vt:lpstr>Ontology --Properties</vt:lpstr>
      <vt:lpstr>Sparql Endpoint</vt:lpstr>
      <vt:lpstr>Visualiztion</vt:lpstr>
      <vt:lpstr>Demo Time</vt:lpstr>
      <vt:lpstr>Problem Encountered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MyOntology</dc:title>
  <dc:creator>尤子沂</dc:creator>
  <cp:lastModifiedBy>尤子沂</cp:lastModifiedBy>
  <cp:revision>2</cp:revision>
  <dcterms:created xsi:type="dcterms:W3CDTF">2021-06-17T12:23:03Z</dcterms:created>
  <dcterms:modified xsi:type="dcterms:W3CDTF">2021-06-17T12:37:23Z</dcterms:modified>
</cp:coreProperties>
</file>