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5737-D367-3B37-ACC4-DEBDDCAEC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C2C1B-234A-2B22-4743-7D989AD33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5BB7-9F17-3712-B18B-C0646E0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C74-19E2-4934-8E69-3E862DD932F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1127-2ED7-8B62-23A7-C4818C0F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F2236-1ED5-6F2E-F13E-C6A4C599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D997-B7D6-479A-AC37-7F991D9F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71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423C-E9C3-882D-1313-1802B71B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4BAE2-A640-5D41-B193-D27B6C124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714F-744E-F071-7D7B-9E09CE42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C74-19E2-4934-8E69-3E862DD932F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1EBC0-95BC-5B9B-AFBE-84D0F7A4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E302A-E6BF-677A-A010-46141AF0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D997-B7D6-479A-AC37-7F991D9F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71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F66DA-A3E7-0564-7D2B-DEB9A15D1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99BC9-B606-50C2-842B-7F7846F3F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1654-01B5-4879-B6C0-26F43BCB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C74-19E2-4934-8E69-3E862DD932F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14629-78AD-F36C-9D74-9F797127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3F80-8C13-8DC9-084A-51B1C7B5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D997-B7D6-479A-AC37-7F991D9F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66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01D2-39DD-61C6-E325-6ACC1164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DA98-64DB-AB0A-CB32-E5F3D673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63DA-F331-6C18-BB8C-E3EFF428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C74-19E2-4934-8E69-3E862DD932F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021B-FA4D-8081-C0E4-05E8D2B9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EF6A-7FAD-764C-7923-53C2E6D8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D997-B7D6-479A-AC37-7F991D9F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1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AC4D-234A-C3C8-7CEC-15DCAABB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9C8F5-9633-AB45-D39B-66AAD348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B9D9A-46F0-5BC1-934A-989B983F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C74-19E2-4934-8E69-3E862DD932F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98FB-4830-788B-2673-F632720F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1190B-B7A7-DDDF-17DA-25515C3D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D997-B7D6-479A-AC37-7F991D9F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26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2CDB-3B39-24C3-7AAD-A2674183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CAC7C-436C-566E-D5DB-418F3FB99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67DBA-3021-4A13-9AE0-279E60966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CED7-3E2C-10BC-14A5-B0585213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C74-19E2-4934-8E69-3E862DD932F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617B4-E8CE-4C3F-0FD1-55E6D85A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1543B-B144-8DF6-1122-51AB8F25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D997-B7D6-479A-AC37-7F991D9F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11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D435-537A-DB31-ECF6-A7B5659E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2466-C34D-7A26-F130-36A389436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47F18-404F-9E1D-EE84-C80C0F0FF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18AFF-0D9D-A6DA-33C1-8987F0421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B0EF0-5022-774A-223B-F16144C27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3275E-6CFB-8C5F-177A-233674A2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C74-19E2-4934-8E69-3E862DD932F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35DAA-9DA7-8820-D3DE-206BEF7D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39BF5-D0FD-C429-3D00-AA21EF75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D997-B7D6-479A-AC37-7F991D9F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3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2EB2-4332-D4DB-C635-D7AD2159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86940-2E17-5ACA-BF8A-A6E80A00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C74-19E2-4934-8E69-3E862DD932F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814F6-2AB6-EC28-2423-8A24F0F5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6523-430D-C88E-4963-0F9C6042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D997-B7D6-479A-AC37-7F991D9F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3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2307F-801D-E461-F4D8-2A9A17FA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C74-19E2-4934-8E69-3E862DD932F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8AF01-1B18-E53A-826E-06DBB184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A44BF-5BB2-9A88-7BCA-98A2722E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D997-B7D6-479A-AC37-7F991D9F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0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23DC-8DE8-1807-A0FA-B5A40991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AB0D-46DD-6FC1-9293-853F60472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A5903-D191-8E18-24CC-76291C01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0B3C5-95EE-0078-330B-E11145B8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C74-19E2-4934-8E69-3E862DD932F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F0787-14CD-7C4E-E939-45F7A35D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4085D-F6E1-6E21-F19D-C89ED90B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D997-B7D6-479A-AC37-7F991D9F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59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7043-5956-AB56-1414-642D688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8EE74-2ABE-6167-9245-F3F99FCDC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E8F03-4DBD-1B5E-0838-0C11E706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BCF65-6DC9-2A83-9B8E-9478A689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C74-19E2-4934-8E69-3E862DD932F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27033-E144-5CF3-3F0F-DCE6240F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DDE46-77EF-E55B-136F-0AD77950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D997-B7D6-479A-AC37-7F991D9F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3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031E7-4184-DF9E-23E2-2A22CC36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50B7C-BBA5-6B98-1A09-091DC626C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00F54-D8F6-FAAB-55E9-311988377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EC74-19E2-4934-8E69-3E862DD932F9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F52A-2852-8609-9545-EA31CF1A3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EDC39-D1B5-7E3A-64D5-B39021E61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D997-B7D6-479A-AC37-7F991D9F9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32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474D539-8CAE-D273-3D4B-AE0D4F1405A6}"/>
              </a:ext>
            </a:extLst>
          </p:cNvPr>
          <p:cNvSpPr/>
          <p:nvPr/>
        </p:nvSpPr>
        <p:spPr>
          <a:xfrm>
            <a:off x="5467546" y="3070781"/>
            <a:ext cx="1357460" cy="7753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QUICK </a:t>
            </a:r>
          </a:p>
          <a:p>
            <a:pPr algn="ctr"/>
            <a:r>
              <a:rPr lang="en-IN" dirty="0"/>
              <a:t>SORT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47B490-2AC5-507A-BC15-51D6BF8C685C}"/>
              </a:ext>
            </a:extLst>
          </p:cNvPr>
          <p:cNvSpPr/>
          <p:nvPr/>
        </p:nvSpPr>
        <p:spPr>
          <a:xfrm flipH="1">
            <a:off x="5467546" y="2066828"/>
            <a:ext cx="1536571" cy="452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F95387-FB39-909B-BF35-73B5F0F92626}"/>
              </a:ext>
            </a:extLst>
          </p:cNvPr>
          <p:cNvSpPr/>
          <p:nvPr/>
        </p:nvSpPr>
        <p:spPr>
          <a:xfrm>
            <a:off x="7252358" y="2773682"/>
            <a:ext cx="1348033" cy="452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purpose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63773-140E-1290-14EA-FDCE41B45C87}"/>
              </a:ext>
            </a:extLst>
          </p:cNvPr>
          <p:cNvSpPr/>
          <p:nvPr/>
        </p:nvSpPr>
        <p:spPr>
          <a:xfrm flipH="1">
            <a:off x="3414856" y="2361415"/>
            <a:ext cx="1715681" cy="530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Divide&amp;</a:t>
            </a:r>
          </a:p>
          <a:p>
            <a:pPr algn="ctr"/>
            <a:r>
              <a:rPr lang="en-IN" dirty="0"/>
              <a:t>conquer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9BB5D5-8AB2-E379-69F4-FA0379E56065}"/>
              </a:ext>
            </a:extLst>
          </p:cNvPr>
          <p:cNvSpPr/>
          <p:nvPr/>
        </p:nvSpPr>
        <p:spPr>
          <a:xfrm flipH="1">
            <a:off x="3832153" y="4496585"/>
            <a:ext cx="1858494" cy="452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Advantages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4C02B-B4FF-14EF-D4ED-307861129B2A}"/>
              </a:ext>
            </a:extLst>
          </p:cNvPr>
          <p:cNvSpPr/>
          <p:nvPr/>
        </p:nvSpPr>
        <p:spPr>
          <a:xfrm flipH="1">
            <a:off x="6825006" y="4100659"/>
            <a:ext cx="2318993" cy="452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Disadvantages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B17EB3-D5AF-D805-FCE4-6F02606C1414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832153" y="4722828"/>
            <a:ext cx="0" cy="1649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7D7E8E-392D-20BE-97E4-9E1FFEFDE5EE}"/>
              </a:ext>
            </a:extLst>
          </p:cNvPr>
          <p:cNvCxnSpPr>
            <a:cxnSpLocks/>
            <a:endCxn id="14" idx="6"/>
          </p:cNvCxnSpPr>
          <p:nvPr/>
        </p:nvCxnSpPr>
        <p:spPr>
          <a:xfrm flipV="1">
            <a:off x="3832152" y="5211241"/>
            <a:ext cx="829406" cy="6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049146B-3C63-B936-C5B8-987B62D5FEFA}"/>
              </a:ext>
            </a:extLst>
          </p:cNvPr>
          <p:cNvSpPr/>
          <p:nvPr/>
        </p:nvSpPr>
        <p:spPr>
          <a:xfrm flipH="1">
            <a:off x="4661558" y="4984999"/>
            <a:ext cx="2969435" cy="452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Small auxiliary stack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50AC58-2A3B-6418-E012-71D9C7976246}"/>
              </a:ext>
            </a:extLst>
          </p:cNvPr>
          <p:cNvSpPr/>
          <p:nvPr/>
        </p:nvSpPr>
        <p:spPr>
          <a:xfrm rot="10800000" flipH="1" flipV="1">
            <a:off x="4859675" y="5532382"/>
            <a:ext cx="2601795" cy="4524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Short inner loop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55EBA5-1F58-58B9-568A-30CECCD7BBC1}"/>
              </a:ext>
            </a:extLst>
          </p:cNvPr>
          <p:cNvSpPr/>
          <p:nvPr/>
        </p:nvSpPr>
        <p:spPr>
          <a:xfrm rot="10800000" flipH="1" flipV="1">
            <a:off x="5076326" y="6087933"/>
            <a:ext cx="2318999" cy="4230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n(log n)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9D493-5B30-D6E6-26F2-7FD31AB94F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832153" y="5758624"/>
            <a:ext cx="1027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D80837-854B-8FD6-D376-28249AC9371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832153" y="6299438"/>
            <a:ext cx="1244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FBB265F-CC44-9FA3-7481-894E560AA1EC}"/>
              </a:ext>
            </a:extLst>
          </p:cNvPr>
          <p:cNvSpPr/>
          <p:nvPr/>
        </p:nvSpPr>
        <p:spPr>
          <a:xfrm>
            <a:off x="9605913" y="4984999"/>
            <a:ext cx="1941922" cy="3782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Recursive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CEF943-AEAD-D73D-8827-E03882D914EC}"/>
              </a:ext>
            </a:extLst>
          </p:cNvPr>
          <p:cNvSpPr/>
          <p:nvPr/>
        </p:nvSpPr>
        <p:spPr>
          <a:xfrm>
            <a:off x="9445657" y="5495836"/>
            <a:ext cx="2601796" cy="7076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Quadratic time in worst case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BD55B78-503F-2670-1EBF-AA62DE1C7A16}"/>
              </a:ext>
            </a:extLst>
          </p:cNvPr>
          <p:cNvSpPr/>
          <p:nvPr/>
        </p:nvSpPr>
        <p:spPr>
          <a:xfrm>
            <a:off x="9634194" y="6336025"/>
            <a:ext cx="1913641" cy="4230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Fragile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A13414-7CDF-7643-F8AD-615DC3EB5DD8}"/>
              </a:ext>
            </a:extLst>
          </p:cNvPr>
          <p:cNvCxnSpPr>
            <a:cxnSpLocks/>
          </p:cNvCxnSpPr>
          <p:nvPr/>
        </p:nvCxnSpPr>
        <p:spPr>
          <a:xfrm>
            <a:off x="7852527" y="4553144"/>
            <a:ext cx="0" cy="2121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5F08BC-F8B0-B479-9247-2085418F84FC}"/>
              </a:ext>
            </a:extLst>
          </p:cNvPr>
          <p:cNvCxnSpPr>
            <a:cxnSpLocks/>
          </p:cNvCxnSpPr>
          <p:nvPr/>
        </p:nvCxnSpPr>
        <p:spPr>
          <a:xfrm flipV="1">
            <a:off x="7852527" y="5174127"/>
            <a:ext cx="1753386" cy="1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966B0F-2C11-7617-9FA0-AAADF06A643A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847644" y="5849641"/>
            <a:ext cx="1598013" cy="3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97885B-DB44-1527-2487-47D9850929C5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824247" y="6547531"/>
            <a:ext cx="1809947" cy="22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615261B-F32E-1EC6-5C01-2803447FDAEE}"/>
              </a:ext>
            </a:extLst>
          </p:cNvPr>
          <p:cNvSpPr/>
          <p:nvPr/>
        </p:nvSpPr>
        <p:spPr>
          <a:xfrm>
            <a:off x="9096865" y="1845558"/>
            <a:ext cx="2865748" cy="8613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 is able to deal with a  huge list of items.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F4476F-49A9-2010-BDDF-54F2755105F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926375" y="2177592"/>
            <a:ext cx="1217624" cy="596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C5D1CC-82A2-AF63-904F-9E9AE59F8AAE}"/>
              </a:ext>
            </a:extLst>
          </p:cNvPr>
          <p:cNvCxnSpPr>
            <a:cxnSpLocks/>
          </p:cNvCxnSpPr>
          <p:nvPr/>
        </p:nvCxnSpPr>
        <p:spPr>
          <a:xfrm>
            <a:off x="5863472" y="153548"/>
            <a:ext cx="0" cy="1953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0E35547-48AD-8937-DC18-D26E2D15FA27}"/>
              </a:ext>
            </a:extLst>
          </p:cNvPr>
          <p:cNvSpPr/>
          <p:nvPr/>
        </p:nvSpPr>
        <p:spPr>
          <a:xfrm>
            <a:off x="7252358" y="113483"/>
            <a:ext cx="1536572" cy="3604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1D62C0-BA24-38FD-DD27-A5A076040ACF}"/>
              </a:ext>
            </a:extLst>
          </p:cNvPr>
          <p:cNvSpPr/>
          <p:nvPr/>
        </p:nvSpPr>
        <p:spPr>
          <a:xfrm flipH="1">
            <a:off x="7367910" y="663034"/>
            <a:ext cx="1218337" cy="3847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Divide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C9B3FC9-285F-900A-085A-98A0227AFC98}"/>
              </a:ext>
            </a:extLst>
          </p:cNvPr>
          <p:cNvSpPr/>
          <p:nvPr/>
        </p:nvSpPr>
        <p:spPr>
          <a:xfrm>
            <a:off x="7367910" y="1250943"/>
            <a:ext cx="2690487" cy="4524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Repeat &amp; combine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47A943B-024C-3E08-395A-5DC9EEA446D4}"/>
              </a:ext>
            </a:extLst>
          </p:cNvPr>
          <p:cNvCxnSpPr>
            <a:cxnSpLocks/>
          </p:cNvCxnSpPr>
          <p:nvPr/>
        </p:nvCxnSpPr>
        <p:spPr>
          <a:xfrm>
            <a:off x="5838334" y="326445"/>
            <a:ext cx="1536572" cy="1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B650A0-F353-DDE9-F2B0-2ABF6E60C60E}"/>
              </a:ext>
            </a:extLst>
          </p:cNvPr>
          <p:cNvCxnSpPr>
            <a:cxnSpLocks/>
            <a:endCxn id="62" idx="6"/>
          </p:cNvCxnSpPr>
          <p:nvPr/>
        </p:nvCxnSpPr>
        <p:spPr>
          <a:xfrm>
            <a:off x="5863472" y="855427"/>
            <a:ext cx="1504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0B3C0C-88E0-8DC9-5A52-CCC77EA501DC}"/>
              </a:ext>
            </a:extLst>
          </p:cNvPr>
          <p:cNvCxnSpPr>
            <a:endCxn id="63" idx="2"/>
          </p:cNvCxnSpPr>
          <p:nvPr/>
        </p:nvCxnSpPr>
        <p:spPr>
          <a:xfrm>
            <a:off x="5863472" y="1477185"/>
            <a:ext cx="1504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1E0617F-DC32-E1B5-77AE-BF5B1D1F1D52}"/>
              </a:ext>
            </a:extLst>
          </p:cNvPr>
          <p:cNvSpPr/>
          <p:nvPr/>
        </p:nvSpPr>
        <p:spPr>
          <a:xfrm flipH="1">
            <a:off x="3371725" y="3449213"/>
            <a:ext cx="1758805" cy="506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Definition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C9888F3-C72D-6734-9EEE-5A0F870902ED}"/>
              </a:ext>
            </a:extLst>
          </p:cNvPr>
          <p:cNvCxnSpPr>
            <a:cxnSpLocks/>
            <a:endCxn id="75" idx="6"/>
          </p:cNvCxnSpPr>
          <p:nvPr/>
        </p:nvCxnSpPr>
        <p:spPr>
          <a:xfrm>
            <a:off x="2752627" y="3702493"/>
            <a:ext cx="6190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E5C61A4C-2A26-6008-B9DB-D54D54DA81C7}"/>
              </a:ext>
            </a:extLst>
          </p:cNvPr>
          <p:cNvSpPr/>
          <p:nvPr/>
        </p:nvSpPr>
        <p:spPr>
          <a:xfrm rot="10800000" flipH="1" flipV="1">
            <a:off x="329938" y="3223966"/>
            <a:ext cx="2576807" cy="8766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Quicksort is an</a:t>
            </a:r>
          </a:p>
          <a:p>
            <a:pPr algn="ctr"/>
            <a:r>
              <a:rPr lang="en-IN" dirty="0"/>
              <a:t> in-place sorting algorithm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EB704C6-92A1-565B-F11F-47F37800B426}"/>
              </a:ext>
            </a:extLst>
          </p:cNvPr>
          <p:cNvSpPr/>
          <p:nvPr/>
        </p:nvSpPr>
        <p:spPr>
          <a:xfrm rot="10800000" flipH="1" flipV="1">
            <a:off x="263961" y="282533"/>
            <a:ext cx="4458863" cy="13745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quick sort algorithm attempts to separate the list of elements into two parts and then sort each part recursively.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8BB833-E1B5-A6C0-5B64-2A6AA099F5F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610466" y="1575328"/>
            <a:ext cx="662230" cy="78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281E4DF-ACF1-EAA9-344B-ABD2715E0E4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040194" y="2733799"/>
            <a:ext cx="626147" cy="45053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1B03C7D-35D5-FD4E-670B-2C12EC72D409}"/>
              </a:ext>
            </a:extLst>
          </p:cNvPr>
          <p:cNvCxnSpPr/>
          <p:nvPr/>
        </p:nvCxnSpPr>
        <p:spPr>
          <a:xfrm rot="5400000">
            <a:off x="6037866" y="2717273"/>
            <a:ext cx="551467" cy="155548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3536FE9D-7412-DA89-AD87-5426CCD8A68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771629" y="2999925"/>
            <a:ext cx="480729" cy="252443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EBCB124C-4710-4DB9-2248-22D4AB35B9BA}"/>
              </a:ext>
            </a:extLst>
          </p:cNvPr>
          <p:cNvCxnSpPr>
            <a:cxnSpLocks/>
          </p:cNvCxnSpPr>
          <p:nvPr/>
        </p:nvCxnSpPr>
        <p:spPr>
          <a:xfrm>
            <a:off x="4770594" y="3476232"/>
            <a:ext cx="744722" cy="15203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4BB7ECC7-071C-DCAF-A0DC-34E5876045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9664" y="4004441"/>
            <a:ext cx="860358" cy="44499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570F3E5-9792-7483-587C-7BAE55DB19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7351" y="3799608"/>
            <a:ext cx="638617" cy="25066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3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Samala Anjalireddy</dc:creator>
  <cp:lastModifiedBy>Samala Anjalireddy</cp:lastModifiedBy>
  <cp:revision>1</cp:revision>
  <dcterms:created xsi:type="dcterms:W3CDTF">2022-08-28T10:11:21Z</dcterms:created>
  <dcterms:modified xsi:type="dcterms:W3CDTF">2022-08-28T10:11:22Z</dcterms:modified>
</cp:coreProperties>
</file>