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la Anjalireddy" userId="7df52d2a5e05d064" providerId="LiveId" clId="{2F567F66-1898-4C8F-91ED-E8BBE414C211}"/>
    <pc:docChg chg="custSel modSld">
      <pc:chgData name="Samala Anjalireddy" userId="7df52d2a5e05d064" providerId="LiveId" clId="{2F567F66-1898-4C8F-91ED-E8BBE414C211}" dt="2022-08-27T08:10:07.061" v="726" actId="14100"/>
      <pc:docMkLst>
        <pc:docMk/>
      </pc:docMkLst>
      <pc:sldChg chg="addSp delSp modSp mod">
        <pc:chgData name="Samala Anjalireddy" userId="7df52d2a5e05d064" providerId="LiveId" clId="{2F567F66-1898-4C8F-91ED-E8BBE414C211}" dt="2022-08-27T08:10:07.061" v="726" actId="14100"/>
        <pc:sldMkLst>
          <pc:docMk/>
          <pc:sldMk cId="333175421" sldId="256"/>
        </pc:sldMkLst>
        <pc:spChg chg="add mod">
          <ac:chgData name="Samala Anjalireddy" userId="7df52d2a5e05d064" providerId="LiveId" clId="{2F567F66-1898-4C8F-91ED-E8BBE414C211}" dt="2022-08-27T07:46:07.237" v="537" actId="1076"/>
          <ac:spMkLst>
            <pc:docMk/>
            <pc:sldMk cId="333175421" sldId="256"/>
            <ac:spMk id="2" creationId="{E1337D97-26CA-43DC-4378-064567C691AC}"/>
          </ac:spMkLst>
        </pc:spChg>
        <pc:spChg chg="add mod">
          <ac:chgData name="Samala Anjalireddy" userId="7df52d2a5e05d064" providerId="LiveId" clId="{2F567F66-1898-4C8F-91ED-E8BBE414C211}" dt="2022-08-27T07:47:53.618" v="553" actId="1076"/>
          <ac:spMkLst>
            <pc:docMk/>
            <pc:sldMk cId="333175421" sldId="256"/>
            <ac:spMk id="3" creationId="{79900F7F-1475-CB43-2A95-95AB301160DD}"/>
          </ac:spMkLst>
        </pc:spChg>
        <pc:spChg chg="del mod">
          <ac:chgData name="Samala Anjalireddy" userId="7df52d2a5e05d064" providerId="LiveId" clId="{2F567F66-1898-4C8F-91ED-E8BBE414C211}" dt="2022-08-26T05:16:44.403" v="185" actId="21"/>
          <ac:spMkLst>
            <pc:docMk/>
            <pc:sldMk cId="333175421" sldId="256"/>
            <ac:spMk id="3" creationId="{BD892E7A-65E8-D8ED-FBC3-AF8A100C656B}"/>
          </ac:spMkLst>
        </pc:spChg>
        <pc:spChg chg="mod">
          <ac:chgData name="Samala Anjalireddy" userId="7df52d2a5e05d064" providerId="LiveId" clId="{2F567F66-1898-4C8F-91ED-E8BBE414C211}" dt="2022-08-27T07:35:22.699" v="455" actId="14100"/>
          <ac:spMkLst>
            <pc:docMk/>
            <pc:sldMk cId="333175421" sldId="256"/>
            <ac:spMk id="4" creationId="{ECD55CF0-3907-7AD7-F624-7626807496DF}"/>
          </ac:spMkLst>
        </pc:spChg>
        <pc:spChg chg="add mod">
          <ac:chgData name="Samala Anjalireddy" userId="7df52d2a5e05d064" providerId="LiveId" clId="{2F567F66-1898-4C8F-91ED-E8BBE414C211}" dt="2022-08-27T07:46:32.198" v="542" actId="1076"/>
          <ac:spMkLst>
            <pc:docMk/>
            <pc:sldMk cId="333175421" sldId="256"/>
            <ac:spMk id="5" creationId="{8DB1365A-3E07-8D2B-79A8-56D0071F9F59}"/>
          </ac:spMkLst>
        </pc:spChg>
        <pc:spChg chg="add mod">
          <ac:chgData name="Samala Anjalireddy" userId="7df52d2a5e05d064" providerId="LiveId" clId="{2F567F66-1898-4C8F-91ED-E8BBE414C211}" dt="2022-08-27T07:46:43.080" v="543" actId="1076"/>
          <ac:spMkLst>
            <pc:docMk/>
            <pc:sldMk cId="333175421" sldId="256"/>
            <ac:spMk id="6" creationId="{E1337D97-26CA-43DC-4378-064567C691AC}"/>
          </ac:spMkLst>
        </pc:spChg>
        <pc:spChg chg="mod">
          <ac:chgData name="Samala Anjalireddy" userId="7df52d2a5e05d064" providerId="LiveId" clId="{2F567F66-1898-4C8F-91ED-E8BBE414C211}" dt="2022-08-27T07:42:21.869" v="504" actId="1076"/>
          <ac:spMkLst>
            <pc:docMk/>
            <pc:sldMk cId="333175421" sldId="256"/>
            <ac:spMk id="7" creationId="{E4484399-29D5-5101-A6C5-7990B20621C8}"/>
          </ac:spMkLst>
        </pc:spChg>
        <pc:spChg chg="add mod">
          <ac:chgData name="Samala Anjalireddy" userId="7df52d2a5e05d064" providerId="LiveId" clId="{2F567F66-1898-4C8F-91ED-E8BBE414C211}" dt="2022-08-27T07:44:59.713" v="527" actId="14100"/>
          <ac:spMkLst>
            <pc:docMk/>
            <pc:sldMk cId="333175421" sldId="256"/>
            <ac:spMk id="8" creationId="{E1337D97-26CA-43DC-4378-064567C691AC}"/>
          </ac:spMkLst>
        </pc:spChg>
        <pc:spChg chg="mod">
          <ac:chgData name="Samala Anjalireddy" userId="7df52d2a5e05d064" providerId="LiveId" clId="{2F567F66-1898-4C8F-91ED-E8BBE414C211}" dt="2022-08-27T07:41:15.168" v="500" actId="1076"/>
          <ac:spMkLst>
            <pc:docMk/>
            <pc:sldMk cId="333175421" sldId="256"/>
            <ac:spMk id="9" creationId="{CCF8FA57-2988-BBD2-9A33-8C511A255F5E}"/>
          </ac:spMkLst>
        </pc:spChg>
        <pc:spChg chg="mod">
          <ac:chgData name="Samala Anjalireddy" userId="7df52d2a5e05d064" providerId="LiveId" clId="{2F567F66-1898-4C8F-91ED-E8BBE414C211}" dt="2022-08-27T07:42:12.254" v="502" actId="1076"/>
          <ac:spMkLst>
            <pc:docMk/>
            <pc:sldMk cId="333175421" sldId="256"/>
            <ac:spMk id="10" creationId="{0E0C1C8C-1E11-C17A-3805-FDF5E88FB831}"/>
          </ac:spMkLst>
        </pc:spChg>
        <pc:spChg chg="add mod">
          <ac:chgData name="Samala Anjalireddy" userId="7df52d2a5e05d064" providerId="LiveId" clId="{2F567F66-1898-4C8F-91ED-E8BBE414C211}" dt="2022-08-27T07:45:05.717" v="528" actId="14100"/>
          <ac:spMkLst>
            <pc:docMk/>
            <pc:sldMk cId="333175421" sldId="256"/>
            <ac:spMk id="11" creationId="{E1337D97-26CA-43DC-4378-064567C691AC}"/>
          </ac:spMkLst>
        </pc:spChg>
        <pc:spChg chg="add mod">
          <ac:chgData name="Samala Anjalireddy" userId="7df52d2a5e05d064" providerId="LiveId" clId="{2F567F66-1898-4C8F-91ED-E8BBE414C211}" dt="2022-08-27T07:52:48.926" v="606" actId="1076"/>
          <ac:spMkLst>
            <pc:docMk/>
            <pc:sldMk cId="333175421" sldId="256"/>
            <ac:spMk id="12" creationId="{10DC3EC4-91EB-288E-974A-83E962A0D94B}"/>
          </ac:spMkLst>
        </pc:spChg>
        <pc:spChg chg="add mod">
          <ac:chgData name="Samala Anjalireddy" userId="7df52d2a5e05d064" providerId="LiveId" clId="{2F567F66-1898-4C8F-91ED-E8BBE414C211}" dt="2022-08-27T07:49:40.527" v="571" actId="1076"/>
          <ac:spMkLst>
            <pc:docMk/>
            <pc:sldMk cId="333175421" sldId="256"/>
            <ac:spMk id="13" creationId="{B346ABCE-E0D4-192B-BDAB-C439C3179503}"/>
          </ac:spMkLst>
        </pc:spChg>
        <pc:spChg chg="del mod">
          <ac:chgData name="Samala Anjalireddy" userId="7df52d2a5e05d064" providerId="LiveId" clId="{2F567F66-1898-4C8F-91ED-E8BBE414C211}" dt="2022-08-26T07:06:49.967" v="393" actId="21"/>
          <ac:spMkLst>
            <pc:docMk/>
            <pc:sldMk cId="333175421" sldId="256"/>
            <ac:spMk id="14" creationId="{E1337D97-26CA-43DC-4378-064567C691AC}"/>
          </ac:spMkLst>
        </pc:spChg>
        <pc:spChg chg="mod">
          <ac:chgData name="Samala Anjalireddy" userId="7df52d2a5e05d064" providerId="LiveId" clId="{2F567F66-1898-4C8F-91ED-E8BBE414C211}" dt="2022-08-27T07:42:00.150" v="501" actId="1076"/>
          <ac:spMkLst>
            <pc:docMk/>
            <pc:sldMk cId="333175421" sldId="256"/>
            <ac:spMk id="15" creationId="{00105110-8299-2503-426D-1D87CCB052D3}"/>
          </ac:spMkLst>
        </pc:spChg>
        <pc:spChg chg="add del mod">
          <ac:chgData name="Samala Anjalireddy" userId="7df52d2a5e05d064" providerId="LiveId" clId="{2F567F66-1898-4C8F-91ED-E8BBE414C211}" dt="2022-08-26T05:08:29.592" v="102" actId="478"/>
          <ac:spMkLst>
            <pc:docMk/>
            <pc:sldMk cId="333175421" sldId="256"/>
            <ac:spMk id="16" creationId="{E1337D97-26CA-43DC-4378-064567C691AC}"/>
          </ac:spMkLst>
        </pc:spChg>
        <pc:spChg chg="add mod">
          <ac:chgData name="Samala Anjalireddy" userId="7df52d2a5e05d064" providerId="LiveId" clId="{2F567F66-1898-4C8F-91ED-E8BBE414C211}" dt="2022-08-27T07:50:11.785" v="578" actId="1076"/>
          <ac:spMkLst>
            <pc:docMk/>
            <pc:sldMk cId="333175421" sldId="256"/>
            <ac:spMk id="17" creationId="{61C77E57-EE53-9C0C-E4C9-29B59B098D36}"/>
          </ac:spMkLst>
        </pc:spChg>
        <pc:spChg chg="del mod">
          <ac:chgData name="Samala Anjalireddy" userId="7df52d2a5e05d064" providerId="LiveId" clId="{2F567F66-1898-4C8F-91ED-E8BBE414C211}" dt="2022-08-26T05:15:07.739" v="178" actId="21"/>
          <ac:spMkLst>
            <pc:docMk/>
            <pc:sldMk cId="333175421" sldId="256"/>
            <ac:spMk id="18" creationId="{B76D648E-AE0B-CD35-1BC2-76B2092F032F}"/>
          </ac:spMkLst>
        </pc:spChg>
        <pc:spChg chg="mod">
          <ac:chgData name="Samala Anjalireddy" userId="7df52d2a5e05d064" providerId="LiveId" clId="{2F567F66-1898-4C8F-91ED-E8BBE414C211}" dt="2022-08-27T07:40:53.810" v="499" actId="1076"/>
          <ac:spMkLst>
            <pc:docMk/>
            <pc:sldMk cId="333175421" sldId="256"/>
            <ac:spMk id="19" creationId="{4912300A-70EE-8417-F4AD-D3A6CE565ACA}"/>
          </ac:spMkLst>
        </pc:spChg>
        <pc:spChg chg="add mod">
          <ac:chgData name="Samala Anjalireddy" userId="7df52d2a5e05d064" providerId="LiveId" clId="{2F567F66-1898-4C8F-91ED-E8BBE414C211}" dt="2022-08-27T07:50:15.512" v="579" actId="1076"/>
          <ac:spMkLst>
            <pc:docMk/>
            <pc:sldMk cId="333175421" sldId="256"/>
            <ac:spMk id="20" creationId="{96F915B6-BAE5-4F28-665B-1C665B41F452}"/>
          </ac:spMkLst>
        </pc:spChg>
        <pc:spChg chg="add del mod">
          <ac:chgData name="Samala Anjalireddy" userId="7df52d2a5e05d064" providerId="LiveId" clId="{2F567F66-1898-4C8F-91ED-E8BBE414C211}" dt="2022-08-26T05:14:41.130" v="170" actId="21"/>
          <ac:spMkLst>
            <pc:docMk/>
            <pc:sldMk cId="333175421" sldId="256"/>
            <ac:spMk id="24" creationId="{8C548F76-DC64-94FE-C64C-2779EAB0E290}"/>
          </ac:spMkLst>
        </pc:spChg>
        <pc:spChg chg="add mod">
          <ac:chgData name="Samala Anjalireddy" userId="7df52d2a5e05d064" providerId="LiveId" clId="{2F567F66-1898-4C8F-91ED-E8BBE414C211}" dt="2022-08-27T07:50:19.890" v="580" actId="1076"/>
          <ac:spMkLst>
            <pc:docMk/>
            <pc:sldMk cId="333175421" sldId="256"/>
            <ac:spMk id="51" creationId="{ADA6C784-EFF9-B7F0-4267-0C8DB7446410}"/>
          </ac:spMkLst>
        </pc:spChg>
        <pc:spChg chg="add mod">
          <ac:chgData name="Samala Anjalireddy" userId="7df52d2a5e05d064" providerId="LiveId" clId="{2F567F66-1898-4C8F-91ED-E8BBE414C211}" dt="2022-08-27T07:50:30.123" v="582" actId="1076"/>
          <ac:spMkLst>
            <pc:docMk/>
            <pc:sldMk cId="333175421" sldId="256"/>
            <ac:spMk id="86" creationId="{E09B4B82-C623-FD15-94B3-37ADBAB027F3}"/>
          </ac:spMkLst>
        </pc:spChg>
        <pc:spChg chg="add del mod">
          <ac:chgData name="Samala Anjalireddy" userId="7df52d2a5e05d064" providerId="LiveId" clId="{2F567F66-1898-4C8F-91ED-E8BBE414C211}" dt="2022-08-26T06:17:47.835" v="309" actId="478"/>
          <ac:spMkLst>
            <pc:docMk/>
            <pc:sldMk cId="333175421" sldId="256"/>
            <ac:spMk id="87" creationId="{DC818CB2-BA4D-C36D-DE78-0952C10482E5}"/>
          </ac:spMkLst>
        </pc:spChg>
        <pc:spChg chg="add del mod">
          <ac:chgData name="Samala Anjalireddy" userId="7df52d2a5e05d064" providerId="LiveId" clId="{2F567F66-1898-4C8F-91ED-E8BBE414C211}" dt="2022-08-26T06:18:27.377" v="312" actId="478"/>
          <ac:spMkLst>
            <pc:docMk/>
            <pc:sldMk cId="333175421" sldId="256"/>
            <ac:spMk id="90" creationId="{00B586AF-2E6F-3D30-03EF-44E33A02543A}"/>
          </ac:spMkLst>
        </pc:spChg>
        <pc:spChg chg="add mod">
          <ac:chgData name="Samala Anjalireddy" userId="7df52d2a5e05d064" providerId="LiveId" clId="{2F567F66-1898-4C8F-91ED-E8BBE414C211}" dt="2022-08-27T07:50:26.053" v="581" actId="1076"/>
          <ac:spMkLst>
            <pc:docMk/>
            <pc:sldMk cId="333175421" sldId="256"/>
            <ac:spMk id="91" creationId="{721F0198-D18B-9A89-D74E-F92C004CA3FE}"/>
          </ac:spMkLst>
        </pc:spChg>
        <pc:spChg chg="add del mod">
          <ac:chgData name="Samala Anjalireddy" userId="7df52d2a5e05d064" providerId="LiveId" clId="{2F567F66-1898-4C8F-91ED-E8BBE414C211}" dt="2022-08-26T07:02:35.698" v="373" actId="478"/>
          <ac:spMkLst>
            <pc:docMk/>
            <pc:sldMk cId="333175421" sldId="256"/>
            <ac:spMk id="100" creationId="{2A06E1DE-7964-F6F3-ED80-A3F5C1CCD7CA}"/>
          </ac:spMkLst>
        </pc:spChg>
        <pc:spChg chg="add mod">
          <ac:chgData name="Samala Anjalireddy" userId="7df52d2a5e05d064" providerId="LiveId" clId="{2F567F66-1898-4C8F-91ED-E8BBE414C211}" dt="2022-08-27T07:47:33.406" v="549" actId="1076"/>
          <ac:spMkLst>
            <pc:docMk/>
            <pc:sldMk cId="333175421" sldId="256"/>
            <ac:spMk id="101" creationId="{EAF71DAD-00B3-91C3-EA88-33189847F9B8}"/>
          </ac:spMkLst>
        </pc:spChg>
        <pc:spChg chg="add del">
          <ac:chgData name="Samala Anjalireddy" userId="7df52d2a5e05d064" providerId="LiveId" clId="{2F567F66-1898-4C8F-91ED-E8BBE414C211}" dt="2022-08-27T05:00:11.679" v="394" actId="478"/>
          <ac:spMkLst>
            <pc:docMk/>
            <pc:sldMk cId="333175421" sldId="256"/>
            <ac:spMk id="103" creationId="{2AC41B0F-1E68-7D5B-ED69-9A06AFF96848}"/>
          </ac:spMkLst>
        </pc:spChg>
        <pc:spChg chg="add mod">
          <ac:chgData name="Samala Anjalireddy" userId="7df52d2a5e05d064" providerId="LiveId" clId="{2F567F66-1898-4C8F-91ED-E8BBE414C211}" dt="2022-08-27T08:08:45.972" v="691" actId="14100"/>
          <ac:spMkLst>
            <pc:docMk/>
            <pc:sldMk cId="333175421" sldId="256"/>
            <ac:spMk id="148" creationId="{54946E37-8590-213D-0D0E-2888BEFF7529}"/>
          </ac:spMkLst>
        </pc:spChg>
        <pc:spChg chg="add mod">
          <ac:chgData name="Samala Anjalireddy" userId="7df52d2a5e05d064" providerId="LiveId" clId="{2F567F66-1898-4C8F-91ED-E8BBE414C211}" dt="2022-08-27T08:10:07.061" v="726" actId="14100"/>
          <ac:spMkLst>
            <pc:docMk/>
            <pc:sldMk cId="333175421" sldId="256"/>
            <ac:spMk id="149" creationId="{DA66D37F-F995-2EB2-17B1-67FBD75558BE}"/>
          </ac:spMkLst>
        </pc:spChg>
        <pc:cxnChg chg="add mod">
          <ac:chgData name="Samala Anjalireddy" userId="7df52d2a5e05d064" providerId="LiveId" clId="{2F567F66-1898-4C8F-91ED-E8BBE414C211}" dt="2022-08-27T07:41:15.168" v="500" actId="1076"/>
          <ac:cxnSpMkLst>
            <pc:docMk/>
            <pc:sldMk cId="333175421" sldId="256"/>
            <ac:cxnSpMk id="16" creationId="{6D2D4999-3044-B598-4520-63FF91F1B93B}"/>
          </ac:cxnSpMkLst>
        </pc:cxnChg>
        <pc:cxnChg chg="add mod">
          <ac:chgData name="Samala Anjalireddy" userId="7df52d2a5e05d064" providerId="LiveId" clId="{2F567F66-1898-4C8F-91ED-E8BBE414C211}" dt="2022-08-27T07:47:48.934" v="552" actId="14100"/>
          <ac:cxnSpMkLst>
            <pc:docMk/>
            <pc:sldMk cId="333175421" sldId="256"/>
            <ac:cxnSpMk id="21" creationId="{2CB3366C-C993-D2CA-34F3-CBA03287F128}"/>
          </ac:cxnSpMkLst>
        </pc:cxnChg>
        <pc:cxnChg chg="add mod">
          <ac:chgData name="Samala Anjalireddy" userId="7df52d2a5e05d064" providerId="LiveId" clId="{2F567F66-1898-4C8F-91ED-E8BBE414C211}" dt="2022-08-27T07:55:05" v="616" actId="13822"/>
          <ac:cxnSpMkLst>
            <pc:docMk/>
            <pc:sldMk cId="333175421" sldId="256"/>
            <ac:cxnSpMk id="22" creationId="{CA1F3BD1-5076-D3D3-9E0A-6A2B902802F0}"/>
          </ac:cxnSpMkLst>
        </pc:cxnChg>
        <pc:cxnChg chg="add mod">
          <ac:chgData name="Samala Anjalireddy" userId="7df52d2a5e05d064" providerId="LiveId" clId="{2F567F66-1898-4C8F-91ED-E8BBE414C211}" dt="2022-08-27T07:47:10.954" v="547" actId="14100"/>
          <ac:cxnSpMkLst>
            <pc:docMk/>
            <pc:sldMk cId="333175421" sldId="256"/>
            <ac:cxnSpMk id="25" creationId="{403E5EEC-02BC-FB03-F6D9-1785F50CA779}"/>
          </ac:cxnSpMkLst>
        </pc:cxnChg>
        <pc:cxnChg chg="add mod">
          <ac:chgData name="Samala Anjalireddy" userId="7df52d2a5e05d064" providerId="LiveId" clId="{2F567F66-1898-4C8F-91ED-E8BBE414C211}" dt="2022-08-27T07:51:35.809" v="593" actId="14100"/>
          <ac:cxnSpMkLst>
            <pc:docMk/>
            <pc:sldMk cId="333175421" sldId="256"/>
            <ac:cxnSpMk id="28" creationId="{4950DD30-874F-5A88-E9BD-DDD26A6A919D}"/>
          </ac:cxnSpMkLst>
        </pc:cxnChg>
        <pc:cxnChg chg="add mod">
          <ac:chgData name="Samala Anjalireddy" userId="7df52d2a5e05d064" providerId="LiveId" clId="{2F567F66-1898-4C8F-91ED-E8BBE414C211}" dt="2022-08-27T07:52:41.928" v="605" actId="14100"/>
          <ac:cxnSpMkLst>
            <pc:docMk/>
            <pc:sldMk cId="333175421" sldId="256"/>
            <ac:cxnSpMk id="30" creationId="{599F0C5A-799B-F0BF-395C-514DDB78B14F}"/>
          </ac:cxnSpMkLst>
        </pc:cxnChg>
        <pc:cxnChg chg="add del mod">
          <ac:chgData name="Samala Anjalireddy" userId="7df52d2a5e05d064" providerId="LiveId" clId="{2F567F66-1898-4C8F-91ED-E8BBE414C211}" dt="2022-08-27T05:07:54.427" v="439" actId="21"/>
          <ac:cxnSpMkLst>
            <pc:docMk/>
            <pc:sldMk cId="333175421" sldId="256"/>
            <ac:cxnSpMk id="32" creationId="{905589D5-16EB-C148-9920-CF417F528A19}"/>
          </ac:cxnSpMkLst>
        </pc:cxnChg>
        <pc:cxnChg chg="add mod">
          <ac:chgData name="Samala Anjalireddy" userId="7df52d2a5e05d064" providerId="LiveId" clId="{2F567F66-1898-4C8F-91ED-E8BBE414C211}" dt="2022-08-27T07:52:19.106" v="599" actId="14100"/>
          <ac:cxnSpMkLst>
            <pc:docMk/>
            <pc:sldMk cId="333175421" sldId="256"/>
            <ac:cxnSpMk id="33" creationId="{BA9879D0-A2B1-1103-A44B-4F9C8DD6B630}"/>
          </ac:cxnSpMkLst>
        </pc:cxnChg>
        <pc:cxnChg chg="add mod">
          <ac:chgData name="Samala Anjalireddy" userId="7df52d2a5e05d064" providerId="LiveId" clId="{2F567F66-1898-4C8F-91ED-E8BBE414C211}" dt="2022-08-27T07:52:25.959" v="602" actId="14100"/>
          <ac:cxnSpMkLst>
            <pc:docMk/>
            <pc:sldMk cId="333175421" sldId="256"/>
            <ac:cxnSpMk id="34" creationId="{20FD61E6-F0AB-9E68-EE4A-5E2DE7C7A782}"/>
          </ac:cxnSpMkLst>
        </pc:cxnChg>
        <pc:cxnChg chg="add del mod">
          <ac:chgData name="Samala Anjalireddy" userId="7df52d2a5e05d064" providerId="LiveId" clId="{2F567F66-1898-4C8F-91ED-E8BBE414C211}" dt="2022-08-27T05:08:45.636" v="445" actId="21"/>
          <ac:cxnSpMkLst>
            <pc:docMk/>
            <pc:sldMk cId="333175421" sldId="256"/>
            <ac:cxnSpMk id="36" creationId="{A19FB76C-7DA9-4D03-8A7F-00145A5346AF}"/>
          </ac:cxnSpMkLst>
        </pc:cxnChg>
        <pc:cxnChg chg="add mod">
          <ac:chgData name="Samala Anjalireddy" userId="7df52d2a5e05d064" providerId="LiveId" clId="{2F567F66-1898-4C8F-91ED-E8BBE414C211}" dt="2022-08-27T08:04:11.196" v="634" actId="13822"/>
          <ac:cxnSpMkLst>
            <pc:docMk/>
            <pc:sldMk cId="333175421" sldId="256"/>
            <ac:cxnSpMk id="41" creationId="{A0422699-EFA3-D572-CCF2-6016B38DCB2A}"/>
          </ac:cxnSpMkLst>
        </pc:cxnChg>
        <pc:cxnChg chg="add mod">
          <ac:chgData name="Samala Anjalireddy" userId="7df52d2a5e05d064" providerId="LiveId" clId="{2F567F66-1898-4C8F-91ED-E8BBE414C211}" dt="2022-08-27T07:54:39.569" v="613" actId="1076"/>
          <ac:cxnSpMkLst>
            <pc:docMk/>
            <pc:sldMk cId="333175421" sldId="256"/>
            <ac:cxnSpMk id="42" creationId="{41074510-6654-3DDE-B479-3704EA164079}"/>
          </ac:cxnSpMkLst>
        </pc:cxnChg>
        <pc:cxnChg chg="add mod">
          <ac:chgData name="Samala Anjalireddy" userId="7df52d2a5e05d064" providerId="LiveId" clId="{2F567F66-1898-4C8F-91ED-E8BBE414C211}" dt="2022-08-27T07:54:25.257" v="611" actId="13822"/>
          <ac:cxnSpMkLst>
            <pc:docMk/>
            <pc:sldMk cId="333175421" sldId="256"/>
            <ac:cxnSpMk id="46" creationId="{6E6B9D44-7DAE-DA82-B928-D60B97017203}"/>
          </ac:cxnSpMkLst>
        </pc:cxnChg>
        <pc:cxnChg chg="add del mod">
          <ac:chgData name="Samala Anjalireddy" userId="7df52d2a5e05d064" providerId="LiveId" clId="{2F567F66-1898-4C8F-91ED-E8BBE414C211}" dt="2022-08-27T07:36:29.499" v="469" actId="21"/>
          <ac:cxnSpMkLst>
            <pc:docMk/>
            <pc:sldMk cId="333175421" sldId="256"/>
            <ac:cxnSpMk id="52" creationId="{8D2FA079-70BD-C017-BB5F-5D35F4BB3612}"/>
          </ac:cxnSpMkLst>
        </pc:cxnChg>
        <pc:cxnChg chg="add mod">
          <ac:chgData name="Samala Anjalireddy" userId="7df52d2a5e05d064" providerId="LiveId" clId="{2F567F66-1898-4C8F-91ED-E8BBE414C211}" dt="2022-08-27T07:54:54.897" v="615" actId="13822"/>
          <ac:cxnSpMkLst>
            <pc:docMk/>
            <pc:sldMk cId="333175421" sldId="256"/>
            <ac:cxnSpMk id="53" creationId="{CA677A1E-D0B1-C3ED-876E-19DA0261D871}"/>
          </ac:cxnSpMkLst>
        </pc:cxnChg>
        <pc:cxnChg chg="add mod">
          <ac:chgData name="Samala Anjalireddy" userId="7df52d2a5e05d064" providerId="LiveId" clId="{2F567F66-1898-4C8F-91ED-E8BBE414C211}" dt="2022-08-27T07:53:12.775" v="610" actId="14100"/>
          <ac:cxnSpMkLst>
            <pc:docMk/>
            <pc:sldMk cId="333175421" sldId="256"/>
            <ac:cxnSpMk id="55" creationId="{2A582F7C-1091-8B88-89B1-2CD465716FDC}"/>
          </ac:cxnSpMkLst>
        </pc:cxnChg>
        <pc:cxnChg chg="add mod">
          <ac:chgData name="Samala Anjalireddy" userId="7df52d2a5e05d064" providerId="LiveId" clId="{2F567F66-1898-4C8F-91ED-E8BBE414C211}" dt="2022-08-27T07:45:21.191" v="531" actId="14100"/>
          <ac:cxnSpMkLst>
            <pc:docMk/>
            <pc:sldMk cId="333175421" sldId="256"/>
            <ac:cxnSpMk id="60" creationId="{9193F9E1-47C7-5FCA-AA03-E6CE0893491F}"/>
          </ac:cxnSpMkLst>
        </pc:cxnChg>
        <pc:cxnChg chg="add del mod">
          <ac:chgData name="Samala Anjalireddy" userId="7df52d2a5e05d064" providerId="LiveId" clId="{2F567F66-1898-4C8F-91ED-E8BBE414C211}" dt="2022-08-27T07:37:20.057" v="479" actId="21"/>
          <ac:cxnSpMkLst>
            <pc:docMk/>
            <pc:sldMk cId="333175421" sldId="256"/>
            <ac:cxnSpMk id="61" creationId="{974B27B8-C8ED-F516-C4A4-B1B140949371}"/>
          </ac:cxnSpMkLst>
        </pc:cxnChg>
        <pc:cxnChg chg="add mod">
          <ac:chgData name="Samala Anjalireddy" userId="7df52d2a5e05d064" providerId="LiveId" clId="{2F567F66-1898-4C8F-91ED-E8BBE414C211}" dt="2022-08-27T07:45:09.887" v="529" actId="1076"/>
          <ac:cxnSpMkLst>
            <pc:docMk/>
            <pc:sldMk cId="333175421" sldId="256"/>
            <ac:cxnSpMk id="64" creationId="{259E1FBC-F84A-BDA0-AFCB-5DDC1B963E0D}"/>
          </ac:cxnSpMkLst>
        </pc:cxnChg>
        <pc:cxnChg chg="add mod">
          <ac:chgData name="Samala Anjalireddy" userId="7df52d2a5e05d064" providerId="LiveId" clId="{2F567F66-1898-4C8F-91ED-E8BBE414C211}" dt="2022-08-27T07:54:46.048" v="614" actId="13822"/>
          <ac:cxnSpMkLst>
            <pc:docMk/>
            <pc:sldMk cId="333175421" sldId="256"/>
            <ac:cxnSpMk id="69" creationId="{56F65A29-7B7C-A475-51BC-B3F7CA823470}"/>
          </ac:cxnSpMkLst>
        </pc:cxnChg>
        <pc:cxnChg chg="add mod">
          <ac:chgData name="Samala Anjalireddy" userId="7df52d2a5e05d064" providerId="LiveId" clId="{2F567F66-1898-4C8F-91ED-E8BBE414C211}" dt="2022-08-27T07:46:25.654" v="541" actId="14100"/>
          <ac:cxnSpMkLst>
            <pc:docMk/>
            <pc:sldMk cId="333175421" sldId="256"/>
            <ac:cxnSpMk id="74" creationId="{534FD7D4-6EE2-F007-4A37-680948DDDA8E}"/>
          </ac:cxnSpMkLst>
        </pc:cxnChg>
        <pc:cxnChg chg="add del mod">
          <ac:chgData name="Samala Anjalireddy" userId="7df52d2a5e05d064" providerId="LiveId" clId="{2F567F66-1898-4C8F-91ED-E8BBE414C211}" dt="2022-08-27T05:04:21.748" v="424" actId="21"/>
          <ac:cxnSpMkLst>
            <pc:docMk/>
            <pc:sldMk cId="333175421" sldId="256"/>
            <ac:cxnSpMk id="80" creationId="{0833A0C6-8A76-7E75-E430-7056E1CBEAF7}"/>
          </ac:cxnSpMkLst>
        </pc:cxnChg>
        <pc:cxnChg chg="add mod">
          <ac:chgData name="Samala Anjalireddy" userId="7df52d2a5e05d064" providerId="LiveId" clId="{2F567F66-1898-4C8F-91ED-E8BBE414C211}" dt="2022-08-27T07:46:53.205" v="545" actId="14100"/>
          <ac:cxnSpMkLst>
            <pc:docMk/>
            <pc:sldMk cId="333175421" sldId="256"/>
            <ac:cxnSpMk id="83" creationId="{A15812D0-547B-BB20-15B0-2F1E38B22EEB}"/>
          </ac:cxnSpMkLst>
        </pc:cxnChg>
        <pc:cxnChg chg="add mod">
          <ac:chgData name="Samala Anjalireddy" userId="7df52d2a5e05d064" providerId="LiveId" clId="{2F567F66-1898-4C8F-91ED-E8BBE414C211}" dt="2022-08-27T07:50:55.790" v="587" actId="14100"/>
          <ac:cxnSpMkLst>
            <pc:docMk/>
            <pc:sldMk cId="333175421" sldId="256"/>
            <ac:cxnSpMk id="89" creationId="{BE045DF1-E343-2074-3ACC-E3678965A01A}"/>
          </ac:cxnSpMkLst>
        </pc:cxnChg>
        <pc:cxnChg chg="add mod">
          <ac:chgData name="Samala Anjalireddy" userId="7df52d2a5e05d064" providerId="LiveId" clId="{2F567F66-1898-4C8F-91ED-E8BBE414C211}" dt="2022-08-27T07:50:42.236" v="584" actId="14100"/>
          <ac:cxnSpMkLst>
            <pc:docMk/>
            <pc:sldMk cId="333175421" sldId="256"/>
            <ac:cxnSpMk id="93" creationId="{15EF2617-BFDC-1166-4857-C789A93E9841}"/>
          </ac:cxnSpMkLst>
        </pc:cxnChg>
        <pc:cxnChg chg="add mod">
          <ac:chgData name="Samala Anjalireddy" userId="7df52d2a5e05d064" providerId="LiveId" clId="{2F567F66-1898-4C8F-91ED-E8BBE414C211}" dt="2022-08-27T08:04:19.332" v="635" actId="13822"/>
          <ac:cxnSpMkLst>
            <pc:docMk/>
            <pc:sldMk cId="333175421" sldId="256"/>
            <ac:cxnSpMk id="135" creationId="{E980CA68-4DE1-7F99-36D4-E4E93E1838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18C4-B21E-CA4D-B6C8-5014E8910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AE4B4-66D1-D439-EF32-9B5D1CCEC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E41F-A62D-D6BA-4B64-81A545E1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644B-3FF2-E66F-B905-77B1CE0F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A6B3E-0635-86FF-197C-9A6FF6BE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78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A273-78E6-DDDF-CE6F-A7077C92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F3165-42BD-BE6B-6BCD-EE0A2FA37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474F-FE61-56C2-6598-CD1629A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B94A9-23E0-0B36-5F94-3DE48FC9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9B9E0-B3FB-11C7-E0A2-F72A8191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36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6231E-38D3-21E3-A52A-E166C5FE8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36A7-1D91-610A-55F7-34F76CE59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9D69-0BC1-58F9-EB58-017D323FB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902C-9EAB-4947-01DE-E55450C6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BBCD-6F64-53A3-FA35-0632C453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910B-0424-E83A-045C-60C9F4AB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4EAC-53ED-5103-F6C1-6BC45273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81235-9EE8-31E2-7786-868E912B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8FB50-F203-5551-81B0-7B875FB9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0E104-A98D-2141-3781-88AE8A91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7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7456-5413-1BDD-85FD-23DF49AC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802F1-0FE3-C881-D346-207D8B944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3361C-28FC-F1CC-75FC-8102944F3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38D5-5CAB-AF59-926D-811E1F11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1A5B-8A7D-5D66-9B81-222A44A0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07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1466-3D94-24E5-7483-07A63291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8A5E-6C02-73F8-A7B4-5901A09C9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7788C-8593-0F4F-4470-09972978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0D9E3-DFA0-D94A-B75D-078A3B992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9E01F-83F9-2D75-A26D-075DD3FD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8D6A-48BF-41C7-E70F-7B9D36B7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7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FF86-F266-FA6F-4FEF-B4C2680B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A69B-3528-C05A-6534-9CE3B409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81EFB-D4E6-C17C-EE9B-84674091B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21F71-4EFF-5102-0112-4488BAD94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3AACC-F1E9-40BD-EC82-E3EFC2F1E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5EE0A-D8B6-EF14-D6E1-15127051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2B29F-60A4-AC99-D230-46DC52C2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179BA-18B6-D8E7-8785-8540424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3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04C4-2083-9E11-C74D-FD7F091B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5886E-DEDA-D3E1-0B2C-13BC058E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40013-A868-595A-7A09-E377A559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B8BF0-3AA8-2EF3-B134-154E0531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50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63842-5025-52B7-321A-C4C6784C9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99A5B-3480-3188-7498-EEBDFD07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A506D-C321-FB4A-3521-851BE0A5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92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CB32-02BF-8959-C1CC-C1262A3B1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F9DE-08D4-5EC1-2C41-2EB7E736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C41EB-3211-BA3F-BA92-F1AC84D4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79CD1-2325-68F3-C86D-927FE1A3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0CAED-6140-D38F-30AC-EC176892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A4AF1-7FB4-2727-5B02-D296AE73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5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49E7-6CA9-0C5F-5F02-8E908C72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EEA82-55F4-2877-0AF9-75760BE52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8E1CF-F4FD-E6D0-E9E7-6796613A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967E-AA4E-1655-396C-ADC0E8D1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0FC0-8B31-2038-18C2-026ACB9B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2726F-C211-1AAF-4B77-6AA77D86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64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6B544-5477-D673-1C47-5FA1F3C4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31F6-BB08-17D4-22AF-38809795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F609-A94B-0BA4-496F-583F0B185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91ED-0549-4B05-9218-12D6FF24A64F}" type="datetimeFigureOut">
              <a:rPr lang="en-IN" smtClean="0"/>
              <a:t>27-08-2022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08A1-A8E8-38E9-D7E3-3075B1A0F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5472-7209-2764-C79C-FE8173690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ED7A-B96D-4D95-AC3D-9462FDFDA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D55CF0-3907-7AD7-F624-7626807496DF}"/>
              </a:ext>
            </a:extLst>
          </p:cNvPr>
          <p:cNvSpPr/>
          <p:nvPr/>
        </p:nvSpPr>
        <p:spPr>
          <a:xfrm>
            <a:off x="5316719" y="2597324"/>
            <a:ext cx="1714436" cy="8770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Algorithm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84399-29D5-5101-A6C5-7990B20621C8}"/>
              </a:ext>
            </a:extLst>
          </p:cNvPr>
          <p:cNvSpPr/>
          <p:nvPr/>
        </p:nvSpPr>
        <p:spPr>
          <a:xfrm>
            <a:off x="4171054" y="1945413"/>
            <a:ext cx="2002883" cy="579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Randomized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8FA57-2988-BBD2-9A33-8C511A255F5E}"/>
              </a:ext>
            </a:extLst>
          </p:cNvPr>
          <p:cNvSpPr/>
          <p:nvPr/>
        </p:nvSpPr>
        <p:spPr>
          <a:xfrm>
            <a:off x="6770434" y="2111256"/>
            <a:ext cx="1339016" cy="51784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Greedy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0C1C8C-1E11-C17A-3805-FDF5E88FB831}"/>
              </a:ext>
            </a:extLst>
          </p:cNvPr>
          <p:cNvSpPr/>
          <p:nvPr/>
        </p:nvSpPr>
        <p:spPr>
          <a:xfrm>
            <a:off x="4304916" y="3359068"/>
            <a:ext cx="1246014" cy="513078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Sorting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105110-8299-2503-426D-1D87CCB052D3}"/>
              </a:ext>
            </a:extLst>
          </p:cNvPr>
          <p:cNvSpPr/>
          <p:nvPr/>
        </p:nvSpPr>
        <p:spPr>
          <a:xfrm>
            <a:off x="6100548" y="3738980"/>
            <a:ext cx="1279883" cy="5574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Search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12300A-70EE-8417-F4AD-D3A6CE565ACA}"/>
              </a:ext>
            </a:extLst>
          </p:cNvPr>
          <p:cNvSpPr/>
          <p:nvPr/>
        </p:nvSpPr>
        <p:spPr>
          <a:xfrm>
            <a:off x="7429933" y="2881870"/>
            <a:ext cx="1533995" cy="91359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Divide-and-Conquer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337D97-26CA-43DC-4378-064567C691AC}"/>
              </a:ext>
            </a:extLst>
          </p:cNvPr>
          <p:cNvSpPr/>
          <p:nvPr/>
        </p:nvSpPr>
        <p:spPr>
          <a:xfrm>
            <a:off x="8183388" y="4094922"/>
            <a:ext cx="1238908" cy="5513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Divide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B1365A-3E07-8D2B-79A8-56D0071F9F59}"/>
              </a:ext>
            </a:extLst>
          </p:cNvPr>
          <p:cNvSpPr/>
          <p:nvPr/>
        </p:nvSpPr>
        <p:spPr>
          <a:xfrm flipH="1">
            <a:off x="9327245" y="3738980"/>
            <a:ext cx="1533995" cy="49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Conquer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337D97-26CA-43DC-4378-064567C691AC}"/>
              </a:ext>
            </a:extLst>
          </p:cNvPr>
          <p:cNvSpPr/>
          <p:nvPr/>
        </p:nvSpPr>
        <p:spPr>
          <a:xfrm>
            <a:off x="10023248" y="2730344"/>
            <a:ext cx="1440734" cy="635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Combine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337D97-26CA-43DC-4378-064567C691AC}"/>
              </a:ext>
            </a:extLst>
          </p:cNvPr>
          <p:cNvSpPr/>
          <p:nvPr/>
        </p:nvSpPr>
        <p:spPr>
          <a:xfrm>
            <a:off x="5159024" y="4599829"/>
            <a:ext cx="1246014" cy="44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Linear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337D97-26CA-43DC-4378-064567C691AC}"/>
              </a:ext>
            </a:extLst>
          </p:cNvPr>
          <p:cNvSpPr/>
          <p:nvPr/>
        </p:nvSpPr>
        <p:spPr>
          <a:xfrm>
            <a:off x="6853807" y="4478885"/>
            <a:ext cx="1238908" cy="495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Binary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DC3EC4-91EB-288E-974A-83E962A0D94B}"/>
              </a:ext>
            </a:extLst>
          </p:cNvPr>
          <p:cNvSpPr/>
          <p:nvPr/>
        </p:nvSpPr>
        <p:spPr>
          <a:xfrm>
            <a:off x="2566573" y="3197457"/>
            <a:ext cx="1586989" cy="42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46ABCE-E0D4-192B-BDAB-C439C3179503}"/>
              </a:ext>
            </a:extLst>
          </p:cNvPr>
          <p:cNvSpPr/>
          <p:nvPr/>
        </p:nvSpPr>
        <p:spPr>
          <a:xfrm>
            <a:off x="3076631" y="2574804"/>
            <a:ext cx="1228285" cy="380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Bubble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C77E57-EE53-9C0C-E4C9-29B59B098D36}"/>
              </a:ext>
            </a:extLst>
          </p:cNvPr>
          <p:cNvSpPr/>
          <p:nvPr/>
        </p:nvSpPr>
        <p:spPr>
          <a:xfrm flipH="1">
            <a:off x="2428754" y="3762147"/>
            <a:ext cx="1521682" cy="4216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Insertio</a:t>
            </a:r>
            <a:r>
              <a:rPr lang="en-IN" dirty="0">
                <a:solidFill>
                  <a:prstClr val="white"/>
                </a:solidFill>
                <a:latin typeface="Calibri" panose="020F0502020204030204"/>
              </a:rPr>
              <a:t>n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F915B6-BAE5-4F28-665B-1C665B41F452}"/>
              </a:ext>
            </a:extLst>
          </p:cNvPr>
          <p:cNvSpPr/>
          <p:nvPr/>
        </p:nvSpPr>
        <p:spPr>
          <a:xfrm flipH="1">
            <a:off x="3023505" y="4388071"/>
            <a:ext cx="1137504" cy="406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Quick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A1F3BD1-5076-D3D3-9E0A-6A2B902802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33734" y="2137396"/>
            <a:ext cx="510791" cy="47261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950DD30-874F-5A88-E9BD-DDD26A6A919D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809337" y="3797007"/>
            <a:ext cx="678054" cy="21497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99F0C5A-799B-F0BF-395C-514DDB78B14F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690773" y="3601970"/>
            <a:ext cx="614143" cy="1363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A9879D0-A2B1-1103-A44B-4F9C8DD6B6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62736" y="3896100"/>
            <a:ext cx="638437" cy="5391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0FD61E6-F0AB-9E68-EE4A-5E2DE7C7A782}"/>
              </a:ext>
            </a:extLst>
          </p:cNvPr>
          <p:cNvCxnSpPr>
            <a:cxnSpLocks/>
            <a:stCxn id="51" idx="0"/>
            <a:endCxn id="10" idx="4"/>
          </p:cNvCxnSpPr>
          <p:nvPr/>
        </p:nvCxnSpPr>
        <p:spPr>
          <a:xfrm rot="5400000" flipH="1" flipV="1">
            <a:off x="4155908" y="4062162"/>
            <a:ext cx="962031" cy="582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1074510-6654-3DDE-B479-3704EA1640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0048" y="3506252"/>
            <a:ext cx="530219" cy="350499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E6B9D44-7DAE-DA82-B928-D60B97017203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rot="5400000" flipH="1" flipV="1">
            <a:off x="4960710" y="3003059"/>
            <a:ext cx="323222" cy="38879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A677A1E-D0B1-C3ED-876E-19DA0261D871}"/>
              </a:ext>
            </a:extLst>
          </p:cNvPr>
          <p:cNvCxnSpPr>
            <a:cxnSpLocks/>
            <a:stCxn id="9" idx="4"/>
          </p:cNvCxnSpPr>
          <p:nvPr/>
        </p:nvCxnSpPr>
        <p:spPr>
          <a:xfrm rot="5400000">
            <a:off x="7065639" y="2530862"/>
            <a:ext cx="276067" cy="47254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193F9E1-47C7-5FCA-AA03-E6CE0893491F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5835692" y="4372400"/>
            <a:ext cx="609858" cy="2947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59E1FBC-F84A-BDA0-AFCB-5DDC1B963E0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3684" y="4258667"/>
            <a:ext cx="377964" cy="1911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6F65A29-7B7C-A475-51BC-B3F7CA823470}"/>
              </a:ext>
            </a:extLst>
          </p:cNvPr>
          <p:cNvCxnSpPr>
            <a:cxnSpLocks/>
          </p:cNvCxnSpPr>
          <p:nvPr/>
        </p:nvCxnSpPr>
        <p:spPr>
          <a:xfrm rot="10800000">
            <a:off x="6853807" y="3167592"/>
            <a:ext cx="985921" cy="510209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34FD7D4-6EE2-F007-4A37-680948DDDA8E}"/>
              </a:ext>
            </a:extLst>
          </p:cNvPr>
          <p:cNvCxnSpPr>
            <a:cxnSpLocks/>
            <a:stCxn id="2" idx="1"/>
            <a:endCxn id="19" idx="4"/>
          </p:cNvCxnSpPr>
          <p:nvPr/>
        </p:nvCxnSpPr>
        <p:spPr>
          <a:xfrm rot="16200000" flipV="1">
            <a:off x="8090778" y="3901614"/>
            <a:ext cx="380199" cy="1678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15812D0-547B-BB20-15B0-2F1E38B22EEB}"/>
              </a:ext>
            </a:extLst>
          </p:cNvPr>
          <p:cNvCxnSpPr>
            <a:cxnSpLocks/>
            <a:stCxn id="5" idx="6"/>
          </p:cNvCxnSpPr>
          <p:nvPr/>
        </p:nvCxnSpPr>
        <p:spPr>
          <a:xfrm rot="10800000">
            <a:off x="8923801" y="3218123"/>
            <a:ext cx="403444" cy="7687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09B4B82-C623-FD15-94B3-37ADBAB027F3}"/>
              </a:ext>
            </a:extLst>
          </p:cNvPr>
          <p:cNvSpPr/>
          <p:nvPr/>
        </p:nvSpPr>
        <p:spPr>
          <a:xfrm flipH="1">
            <a:off x="3809335" y="500241"/>
            <a:ext cx="2268097" cy="4439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Las Vegas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E045DF1-E343-2074-3ACC-E3678965A0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6614" y="1329331"/>
            <a:ext cx="1033254" cy="2968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721F0198-D18B-9A89-D74E-F92C004CA3FE}"/>
              </a:ext>
            </a:extLst>
          </p:cNvPr>
          <p:cNvSpPr/>
          <p:nvPr/>
        </p:nvSpPr>
        <p:spPr>
          <a:xfrm flipH="1">
            <a:off x="2849781" y="1197704"/>
            <a:ext cx="1848163" cy="579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Monte Carlo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5EF2617-BFDC-1166-4857-C789A93E9841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4697944" y="1487264"/>
            <a:ext cx="245439" cy="4581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AF71DAD-00B3-91C3-EA88-33189847F9B8}"/>
              </a:ext>
            </a:extLst>
          </p:cNvPr>
          <p:cNvSpPr/>
          <p:nvPr/>
        </p:nvSpPr>
        <p:spPr>
          <a:xfrm flipH="1">
            <a:off x="6904727" y="1130035"/>
            <a:ext cx="1151009" cy="549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Divide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900F7F-1475-CB43-2A95-95AB301160DD}"/>
              </a:ext>
            </a:extLst>
          </p:cNvPr>
          <p:cNvSpPr/>
          <p:nvPr/>
        </p:nvSpPr>
        <p:spPr>
          <a:xfrm flipH="1">
            <a:off x="8963928" y="1370213"/>
            <a:ext cx="1533994" cy="5110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Conquer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D2D4999-3044-B598-4520-63FF91F1B93B}"/>
              </a:ext>
            </a:extLst>
          </p:cNvPr>
          <p:cNvCxnSpPr>
            <a:cxnSpLocks/>
            <a:endCxn id="9" idx="0"/>
          </p:cNvCxnSpPr>
          <p:nvPr/>
        </p:nvCxnSpPr>
        <p:spPr>
          <a:xfrm rot="16200000" flipH="1">
            <a:off x="6982912" y="1654226"/>
            <a:ext cx="538492" cy="375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CB3366C-C993-D2CA-34F3-CBA03287F1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17268" y="1679743"/>
            <a:ext cx="1040290" cy="6041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03E5EEC-02BC-FB03-F6D9-1785F50CA779}"/>
              </a:ext>
            </a:extLst>
          </p:cNvPr>
          <p:cNvCxnSpPr>
            <a:cxnSpLocks/>
          </p:cNvCxnSpPr>
          <p:nvPr/>
        </p:nvCxnSpPr>
        <p:spPr>
          <a:xfrm>
            <a:off x="8899048" y="3171824"/>
            <a:ext cx="1153066" cy="256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422699-EFA3-D572-CCF2-6016B38DCB2A}"/>
              </a:ext>
            </a:extLst>
          </p:cNvPr>
          <p:cNvCxnSpPr>
            <a:cxnSpLocks/>
          </p:cNvCxnSpPr>
          <p:nvPr/>
        </p:nvCxnSpPr>
        <p:spPr>
          <a:xfrm flipV="1">
            <a:off x="2617428" y="2629098"/>
            <a:ext cx="742639" cy="13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DA6C784-EFF9-B7F0-4267-0C8DB7446410}"/>
              </a:ext>
            </a:extLst>
          </p:cNvPr>
          <p:cNvSpPr/>
          <p:nvPr/>
        </p:nvSpPr>
        <p:spPr>
          <a:xfrm flipH="1">
            <a:off x="3775251" y="4834177"/>
            <a:ext cx="1141345" cy="4497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Merge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A582F7C-1091-8B88-89B1-2CD465716FDC}"/>
              </a:ext>
            </a:extLst>
          </p:cNvPr>
          <p:cNvCxnSpPr>
            <a:cxnSpLocks/>
            <a:stCxn id="13" idx="5"/>
          </p:cNvCxnSpPr>
          <p:nvPr/>
        </p:nvCxnSpPr>
        <p:spPr>
          <a:xfrm rot="16200000" flipH="1">
            <a:off x="4068346" y="2956652"/>
            <a:ext cx="568286" cy="454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980CA68-4DE1-7F99-36D4-E4E93E18388F}"/>
              </a:ext>
            </a:extLst>
          </p:cNvPr>
          <p:cNvCxnSpPr>
            <a:cxnSpLocks/>
          </p:cNvCxnSpPr>
          <p:nvPr/>
        </p:nvCxnSpPr>
        <p:spPr>
          <a:xfrm flipH="1" flipV="1">
            <a:off x="2617428" y="2118306"/>
            <a:ext cx="16538" cy="1047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946E37-8590-213D-0D0E-2888BEFF7529}"/>
              </a:ext>
            </a:extLst>
          </p:cNvPr>
          <p:cNvSpPr/>
          <p:nvPr/>
        </p:nvSpPr>
        <p:spPr>
          <a:xfrm rot="10800000" flipV="1">
            <a:off x="330975" y="690431"/>
            <a:ext cx="2268097" cy="507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Compare 1</a:t>
            </a:r>
            <a:r>
              <a:rPr lang="en-IN" baseline="30000" dirty="0"/>
              <a:t>st</a:t>
            </a:r>
            <a:r>
              <a:rPr lang="en-IN" dirty="0"/>
              <a:t> &amp;2</a:t>
            </a:r>
            <a:r>
              <a:rPr lang="en-IN" baseline="30000" dirty="0"/>
              <a:t>nd</a:t>
            </a:r>
            <a:r>
              <a:rPr lang="en-IN" dirty="0"/>
              <a:t> elements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A66D37F-F995-2EB2-17B1-67FBD75558BE}"/>
              </a:ext>
            </a:extLst>
          </p:cNvPr>
          <p:cNvSpPr/>
          <p:nvPr/>
        </p:nvSpPr>
        <p:spPr>
          <a:xfrm flipH="1">
            <a:off x="-3" y="1370214"/>
            <a:ext cx="2102929" cy="406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greater Swapped</a:t>
            </a:r>
          </a:p>
        </p:txBody>
      </p:sp>
    </p:spTree>
    <p:extLst>
      <p:ext uri="{BB962C8B-B14F-4D97-AF65-F5344CB8AC3E}">
        <p14:creationId xmlns:p14="http://schemas.microsoft.com/office/powerpoint/2010/main" val="33317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Samala Anjalireddy</dc:creator>
  <cp:lastModifiedBy>Samala Anjalireddy</cp:lastModifiedBy>
  <cp:revision>1</cp:revision>
  <dcterms:created xsi:type="dcterms:W3CDTF">2022-08-26T04:05:55Z</dcterms:created>
  <dcterms:modified xsi:type="dcterms:W3CDTF">2022-08-27T08:16:13Z</dcterms:modified>
</cp:coreProperties>
</file>