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D6BF-0899-44D1-AAB9-EC465C9593D4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8A1AF-75A5-4F2B-9F9E-08A9DBC08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69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D6BF-0899-44D1-AAB9-EC465C9593D4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8A1AF-75A5-4F2B-9F9E-08A9DBC08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18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D6BF-0899-44D1-AAB9-EC465C9593D4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8A1AF-75A5-4F2B-9F9E-08A9DBC08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684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id="{E55F76EE-5194-4BC2-8E2A-884997B53F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892703"/>
            <a:ext cx="2239204" cy="246221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90652A84-844C-4A05-BF42-B71BD7CA51D6}"/>
              </a:ext>
            </a:extLst>
          </p:cNvPr>
          <p:cNvSpPr txBox="1"/>
          <p:nvPr userDrawn="1"/>
        </p:nvSpPr>
        <p:spPr>
          <a:xfrm>
            <a:off x="4181605" y="69484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23AD2BA-59EF-4633-9549-91406A4E4B0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162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0FFCE6D-31AC-4F40-B24A-224C11C971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Graphic 3">
            <a:hlinkClick r:id="rId3"/>
            <a:extLst>
              <a:ext uri="{FF2B5EF4-FFF2-40B4-BE49-F238E27FC236}">
                <a16:creationId xmlns:a16="http://schemas.microsoft.com/office/drawing/2014/main" id="{5E211DC1-EC79-4952-9084-0C8E0872DE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771192" y="6892703"/>
            <a:ext cx="2239204" cy="246221"/>
          </a:xfrm>
          <a:prstGeom prst="rect">
            <a:avLst/>
          </a:prstGeom>
        </p:spPr>
      </p:pic>
      <p:sp>
        <p:nvSpPr>
          <p:cNvPr id="8" name="TextBox 7">
            <a:hlinkClick r:id="rId6"/>
            <a:extLst>
              <a:ext uri="{FF2B5EF4-FFF2-40B4-BE49-F238E27FC236}">
                <a16:creationId xmlns:a16="http://schemas.microsoft.com/office/drawing/2014/main" id="{86371FE9-914D-4F93-BF3A-D22F505DC756}"/>
              </a:ext>
            </a:extLst>
          </p:cNvPr>
          <p:cNvSpPr txBox="1"/>
          <p:nvPr userDrawn="1"/>
        </p:nvSpPr>
        <p:spPr>
          <a:xfrm>
            <a:off x="4181605" y="69484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222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0FFCE6D-31AC-4F40-B24A-224C11C971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04AD42FD-8A57-410A-81B8-CA36843CBF8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73900" y="757079"/>
            <a:ext cx="4310390" cy="5343842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7" name="Graphic 3">
            <a:hlinkClick r:id="rId3"/>
            <a:extLst>
              <a:ext uri="{FF2B5EF4-FFF2-40B4-BE49-F238E27FC236}">
                <a16:creationId xmlns:a16="http://schemas.microsoft.com/office/drawing/2014/main" id="{5E211DC1-EC79-4952-9084-0C8E0872DE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771192" y="6892703"/>
            <a:ext cx="2239204" cy="246221"/>
          </a:xfrm>
          <a:prstGeom prst="rect">
            <a:avLst/>
          </a:prstGeom>
        </p:spPr>
      </p:pic>
      <p:sp>
        <p:nvSpPr>
          <p:cNvPr id="8" name="TextBox 7">
            <a:hlinkClick r:id="rId6"/>
            <a:extLst>
              <a:ext uri="{FF2B5EF4-FFF2-40B4-BE49-F238E27FC236}">
                <a16:creationId xmlns:a16="http://schemas.microsoft.com/office/drawing/2014/main" id="{86371FE9-914D-4F93-BF3A-D22F505DC756}"/>
              </a:ext>
            </a:extLst>
          </p:cNvPr>
          <p:cNvSpPr txBox="1"/>
          <p:nvPr userDrawn="1"/>
        </p:nvSpPr>
        <p:spPr>
          <a:xfrm>
            <a:off x="4181605" y="69484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8572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A7E4381-520F-4BE9-963A-6F16831AA0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phic 3">
            <a:hlinkClick r:id="rId3"/>
            <a:extLst>
              <a:ext uri="{FF2B5EF4-FFF2-40B4-BE49-F238E27FC236}">
                <a16:creationId xmlns:a16="http://schemas.microsoft.com/office/drawing/2014/main" id="{9F9485F7-D5B0-4EC9-8287-5E407A612A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771192" y="6892703"/>
            <a:ext cx="2239204" cy="246221"/>
          </a:xfrm>
          <a:prstGeom prst="rect">
            <a:avLst/>
          </a:prstGeom>
        </p:spPr>
      </p:pic>
      <p:sp>
        <p:nvSpPr>
          <p:cNvPr id="8" name="TextBox 7">
            <a:hlinkClick r:id="rId6"/>
            <a:extLst>
              <a:ext uri="{FF2B5EF4-FFF2-40B4-BE49-F238E27FC236}">
                <a16:creationId xmlns:a16="http://schemas.microsoft.com/office/drawing/2014/main" id="{5C54EDF5-7F9B-4D39-B12C-981B8E89A766}"/>
              </a:ext>
            </a:extLst>
          </p:cNvPr>
          <p:cNvSpPr txBox="1"/>
          <p:nvPr userDrawn="1"/>
        </p:nvSpPr>
        <p:spPr>
          <a:xfrm>
            <a:off x="4181605" y="69484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0541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D6BF-0899-44D1-AAB9-EC465C9593D4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8A1AF-75A5-4F2B-9F9E-08A9DBC08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D6BF-0899-44D1-AAB9-EC465C9593D4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8A1AF-75A5-4F2B-9F9E-08A9DBC08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143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D6BF-0899-44D1-AAB9-EC465C9593D4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8A1AF-75A5-4F2B-9F9E-08A9DBC08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92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D6BF-0899-44D1-AAB9-EC465C9593D4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8A1AF-75A5-4F2B-9F9E-08A9DBC08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251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D6BF-0899-44D1-AAB9-EC465C9593D4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8A1AF-75A5-4F2B-9F9E-08A9DBC08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37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D6BF-0899-44D1-AAB9-EC465C9593D4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8A1AF-75A5-4F2B-9F9E-08A9DBC08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55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D6BF-0899-44D1-AAB9-EC465C9593D4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8A1AF-75A5-4F2B-9F9E-08A9DBC08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462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D6BF-0899-44D1-AAB9-EC465C9593D4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8A1AF-75A5-4F2B-9F9E-08A9DBC08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99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AD6BF-0899-44D1-AAB9-EC465C9593D4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8A1AF-75A5-4F2B-9F9E-08A9DBC08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59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gomaker.net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FFBEE1-083C-4223-BD05-8B41B8C984F8}"/>
              </a:ext>
            </a:extLst>
          </p:cNvPr>
          <p:cNvSpPr txBox="1"/>
          <p:nvPr/>
        </p:nvSpPr>
        <p:spPr>
          <a:xfrm>
            <a:off x="5601777" y="3588129"/>
            <a:ext cx="56177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smtClean="0">
                <a:solidFill>
                  <a:srgbClr val="1466FB"/>
                </a:solidFill>
                <a:latin typeface="+mj-lt"/>
                <a:cs typeface="Arial" panose="020B0604020202020204" pitchFamily="34" charset="0"/>
              </a:rPr>
              <a:t>스타일 가이드</a:t>
            </a:r>
            <a:endParaRPr lang="ko-KR" altLang="en-US" sz="6600" dirty="0">
              <a:solidFill>
                <a:srgbClr val="1466FB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79159-4885-4E02-B002-F81080A0296A}"/>
              </a:ext>
            </a:extLst>
          </p:cNvPr>
          <p:cNvSpPr txBox="1"/>
          <p:nvPr/>
        </p:nvSpPr>
        <p:spPr>
          <a:xfrm>
            <a:off x="5664201" y="5248635"/>
            <a:ext cx="5555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rgbClr val="1466FB"/>
                </a:solidFill>
                <a:cs typeface="Arial" panose="020B0604020202020204" pitchFamily="34" charset="0"/>
              </a:rPr>
              <a:t>안지윤</a:t>
            </a:r>
            <a:r>
              <a:rPr lang="en-US" altLang="ko-KR" sz="1600" dirty="0" smtClean="0">
                <a:solidFill>
                  <a:srgbClr val="1466FB"/>
                </a:solidFill>
                <a:cs typeface="Arial" panose="020B0604020202020204" pitchFamily="34" charset="0"/>
              </a:rPr>
              <a:t>, </a:t>
            </a:r>
            <a:r>
              <a:rPr lang="ko-KR" altLang="en-US" sz="1600" dirty="0" smtClean="0">
                <a:solidFill>
                  <a:srgbClr val="1466FB"/>
                </a:solidFill>
                <a:cs typeface="Arial" panose="020B0604020202020204" pitchFamily="34" charset="0"/>
              </a:rPr>
              <a:t>이재형</a:t>
            </a:r>
            <a:r>
              <a:rPr lang="en-US" altLang="ko-KR" sz="1600" dirty="0" smtClean="0">
                <a:solidFill>
                  <a:srgbClr val="1466FB"/>
                </a:solidFill>
                <a:cs typeface="Arial" panose="020B0604020202020204" pitchFamily="34" charset="0"/>
              </a:rPr>
              <a:t>, </a:t>
            </a:r>
            <a:r>
              <a:rPr lang="ko-KR" altLang="en-US" sz="1600" dirty="0" smtClean="0">
                <a:solidFill>
                  <a:srgbClr val="1466FB"/>
                </a:solidFill>
                <a:cs typeface="Arial" panose="020B0604020202020204" pitchFamily="34" charset="0"/>
              </a:rPr>
              <a:t>박정현</a:t>
            </a:r>
            <a:endParaRPr lang="ko-KR" altLang="en-US" sz="1600" dirty="0">
              <a:solidFill>
                <a:srgbClr val="1466FB"/>
              </a:solidFill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26C0F-D70D-4B88-AD7F-D4B643D1C7B9}"/>
              </a:ext>
            </a:extLst>
          </p:cNvPr>
          <p:cNvSpPr txBox="1"/>
          <p:nvPr/>
        </p:nvSpPr>
        <p:spPr>
          <a:xfrm>
            <a:off x="5664201" y="4772325"/>
            <a:ext cx="5555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>
                <a:solidFill>
                  <a:srgbClr val="1466FB"/>
                </a:solidFill>
                <a:cs typeface="Arial" panose="020B0604020202020204" pitchFamily="34" charset="0"/>
              </a:rPr>
              <a:t>코리아 </a:t>
            </a:r>
            <a:r>
              <a:rPr lang="en-US" altLang="ko-KR" sz="2000" dirty="0" smtClean="0">
                <a:solidFill>
                  <a:srgbClr val="1466FB"/>
                </a:solidFill>
                <a:cs typeface="Arial" panose="020B0604020202020204" pitchFamily="34" charset="0"/>
              </a:rPr>
              <a:t>IT</a:t>
            </a:r>
            <a:r>
              <a:rPr lang="ko-KR" altLang="en-US" sz="2000" dirty="0" smtClean="0">
                <a:solidFill>
                  <a:srgbClr val="1466FB"/>
                </a:solidFill>
                <a:cs typeface="Arial" panose="020B0604020202020204" pitchFamily="34" charset="0"/>
              </a:rPr>
              <a:t>아카데미 </a:t>
            </a:r>
            <a:r>
              <a:rPr lang="ko-KR" altLang="en-US" sz="2000" dirty="0" err="1" smtClean="0">
                <a:solidFill>
                  <a:srgbClr val="1466FB"/>
                </a:solidFill>
                <a:cs typeface="Arial" panose="020B0604020202020204" pitchFamily="34" charset="0"/>
              </a:rPr>
              <a:t>임베디드</a:t>
            </a:r>
            <a:r>
              <a:rPr lang="ko-KR" altLang="en-US" sz="2000" dirty="0" smtClean="0">
                <a:solidFill>
                  <a:srgbClr val="1466FB"/>
                </a:solidFill>
                <a:cs typeface="Arial" panose="020B0604020202020204" pitchFamily="34" charset="0"/>
              </a:rPr>
              <a:t> </a:t>
            </a:r>
            <a:r>
              <a:rPr lang="ko-KR" altLang="en-US" sz="2000" dirty="0" err="1" smtClean="0">
                <a:solidFill>
                  <a:srgbClr val="1466FB"/>
                </a:solidFill>
                <a:cs typeface="Arial" panose="020B0604020202020204" pitchFamily="34" charset="0"/>
              </a:rPr>
              <a:t>풀스택</a:t>
            </a:r>
            <a:r>
              <a:rPr lang="ko-KR" altLang="en-US" sz="2000" dirty="0" smtClean="0">
                <a:solidFill>
                  <a:srgbClr val="1466FB"/>
                </a:solidFill>
                <a:cs typeface="Arial" panose="020B0604020202020204" pitchFamily="34" charset="0"/>
              </a:rPr>
              <a:t> </a:t>
            </a:r>
            <a:r>
              <a:rPr lang="en-US" altLang="ko-KR" sz="2000" dirty="0" smtClean="0">
                <a:solidFill>
                  <a:srgbClr val="1466FB"/>
                </a:solidFill>
                <a:cs typeface="Arial" panose="020B0604020202020204" pitchFamily="34" charset="0"/>
              </a:rPr>
              <a:t>2</a:t>
            </a:r>
            <a:r>
              <a:rPr lang="ko-KR" altLang="en-US" sz="2000" dirty="0" smtClean="0">
                <a:solidFill>
                  <a:srgbClr val="1466FB"/>
                </a:solidFill>
                <a:cs typeface="Arial" panose="020B0604020202020204" pitchFamily="34" charset="0"/>
              </a:rPr>
              <a:t>조</a:t>
            </a:r>
            <a:endParaRPr lang="ko-KR" altLang="en-US" sz="2000" dirty="0">
              <a:solidFill>
                <a:srgbClr val="1466FB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134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6652727" y="1967081"/>
            <a:ext cx="3890865" cy="24072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25BDF9-76F3-4E1D-B585-E8E7641EC579}"/>
              </a:ext>
            </a:extLst>
          </p:cNvPr>
          <p:cNvSpPr txBox="1"/>
          <p:nvPr/>
        </p:nvSpPr>
        <p:spPr>
          <a:xfrm>
            <a:off x="1211500" y="1045029"/>
            <a:ext cx="3851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595B4D"/>
                </a:solidFill>
              </a:defRPr>
            </a:lvl1pPr>
          </a:lstStyle>
          <a:p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altLang="ko-KR" sz="3200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ko-KR" altLang="en-US" sz="3200" dirty="0" smtClean="0">
                <a:solidFill>
                  <a:schemeClr val="accent1">
                    <a:lumMod val="75000"/>
                  </a:schemeClr>
                </a:solidFill>
              </a:rPr>
              <a:t>네비게이션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5BDF9-76F3-4E1D-B585-E8E7641EC579}"/>
              </a:ext>
            </a:extLst>
          </p:cNvPr>
          <p:cNvSpPr txBox="1"/>
          <p:nvPr/>
        </p:nvSpPr>
        <p:spPr>
          <a:xfrm>
            <a:off x="1351459" y="1767026"/>
            <a:ext cx="3851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595B4D"/>
                </a:solidFill>
              </a:defRPr>
            </a:lvl1pPr>
          </a:lstStyle>
          <a:p>
            <a:r>
              <a:rPr lang="en-US" altLang="ko-KR" sz="2000" b="1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altLang="ko-KR" sz="2000" b="1" dirty="0" err="1" smtClean="0">
                <a:solidFill>
                  <a:schemeClr val="accent1">
                    <a:lumMod val="75000"/>
                  </a:schemeClr>
                </a:solidFill>
              </a:rPr>
              <a:t>Nav</a:t>
            </a:r>
            <a:endParaRPr lang="ko-KR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1459" y="2412813"/>
            <a:ext cx="4564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1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구조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dirty="0" err="1" smtClean="0">
                <a:solidFill>
                  <a:schemeClr val="accent1">
                    <a:lumMod val="50000"/>
                  </a:schemeClr>
                </a:solidFill>
              </a:rPr>
              <a:t>즐겨찾기의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 메뉴 구조가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2depth</a:t>
            </a: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          (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세로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Drop Down)</a:t>
            </a: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          Top 1, 2. 3</a:t>
            </a:r>
          </a:p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016" y="2429796"/>
            <a:ext cx="1000125" cy="533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437" y="2429796"/>
            <a:ext cx="9429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0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8DEFEF2-0C7B-4BE2-8ACB-738938241BED}"/>
              </a:ext>
            </a:extLst>
          </p:cNvPr>
          <p:cNvSpPr txBox="1"/>
          <p:nvPr/>
        </p:nvSpPr>
        <p:spPr>
          <a:xfrm>
            <a:off x="3914775" y="2699261"/>
            <a:ext cx="4362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5400" b="0" dirty="0">
                <a:solidFill>
                  <a:srgbClr val="1466FB"/>
                </a:solidFill>
              </a:rPr>
              <a:t>Thanks 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AB71E-FF89-4704-ABF8-0CE708CE204D}"/>
              </a:ext>
            </a:extLst>
          </p:cNvPr>
          <p:cNvSpPr txBox="1"/>
          <p:nvPr/>
        </p:nvSpPr>
        <p:spPr>
          <a:xfrm>
            <a:off x="3914360" y="3565017"/>
            <a:ext cx="4363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1466FB"/>
                </a:solidFill>
              </a:rPr>
              <a:t>감사합니다</a:t>
            </a:r>
            <a:r>
              <a:rPr lang="en-US" altLang="ko-KR" sz="1400" dirty="0" smtClean="0">
                <a:solidFill>
                  <a:srgbClr val="1466FB"/>
                </a:solidFill>
              </a:rPr>
              <a:t>.</a:t>
            </a:r>
            <a:endParaRPr lang="ko-KR" altLang="en-US" sz="1400" dirty="0">
              <a:solidFill>
                <a:srgbClr val="1466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69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6676062-91F1-4DB8-ABBA-B56BC1401D20}"/>
              </a:ext>
            </a:extLst>
          </p:cNvPr>
          <p:cNvSpPr txBox="1"/>
          <p:nvPr/>
        </p:nvSpPr>
        <p:spPr>
          <a:xfrm>
            <a:off x="1842162" y="1319666"/>
            <a:ext cx="8507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1. </a:t>
            </a:r>
            <a:r>
              <a:rPr lang="ko-KR" altLang="en-US" sz="32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구동 환경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BEC2B4F-AA00-4F93-A43F-6422EBBC2B24}"/>
              </a:ext>
            </a:extLst>
          </p:cNvPr>
          <p:cNvSpPr/>
          <p:nvPr/>
        </p:nvSpPr>
        <p:spPr>
          <a:xfrm>
            <a:off x="1595862" y="3280372"/>
            <a:ext cx="2563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웹 브라우저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43F8172-4617-4D1B-83AE-48CDF5A0530D}"/>
              </a:ext>
            </a:extLst>
          </p:cNvPr>
          <p:cNvSpPr/>
          <p:nvPr/>
        </p:nvSpPr>
        <p:spPr>
          <a:xfrm>
            <a:off x="1579091" y="2695597"/>
            <a:ext cx="2200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01</a:t>
            </a:r>
            <a:endParaRPr lang="ko-KR" altLang="en-US" sz="28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12872C-02B6-44D1-BC96-B12B5E8B69E9}"/>
              </a:ext>
            </a:extLst>
          </p:cNvPr>
          <p:cNvSpPr txBox="1"/>
          <p:nvPr/>
        </p:nvSpPr>
        <p:spPr>
          <a:xfrm>
            <a:off x="4822599" y="3831772"/>
            <a:ext cx="2563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§"/>
              <a:defRPr sz="1200"/>
            </a:lvl1pPr>
          </a:lstStyle>
          <a:p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</a:rPr>
              <a:t>1920px * 1080px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3424277-01AE-4D56-BADF-3461CCC64E27}"/>
              </a:ext>
            </a:extLst>
          </p:cNvPr>
          <p:cNvSpPr/>
          <p:nvPr/>
        </p:nvSpPr>
        <p:spPr>
          <a:xfrm>
            <a:off x="4822598" y="3280372"/>
            <a:ext cx="2563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모니터 해상도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C6DD0E7-1E68-43EB-96BA-EF4297EC662F}"/>
              </a:ext>
            </a:extLst>
          </p:cNvPr>
          <p:cNvSpPr/>
          <p:nvPr/>
        </p:nvSpPr>
        <p:spPr>
          <a:xfrm>
            <a:off x="4805827" y="2695597"/>
            <a:ext cx="2200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02</a:t>
            </a:r>
            <a:endParaRPr lang="ko-KR" altLang="en-US" sz="28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63FDFD-CFFA-4BC3-94F6-264DC769C399}"/>
              </a:ext>
            </a:extLst>
          </p:cNvPr>
          <p:cNvSpPr txBox="1"/>
          <p:nvPr/>
        </p:nvSpPr>
        <p:spPr>
          <a:xfrm>
            <a:off x="8049335" y="3831772"/>
            <a:ext cx="25635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§"/>
              <a:defRPr sz="1200"/>
            </a:lvl1pPr>
          </a:lstStyle>
          <a:p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화면 구조 </a:t>
            </a:r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</a:rPr>
              <a:t>(Top, Content, Side, Footer)</a:t>
            </a:r>
          </a:p>
          <a:p>
            <a:r>
              <a:rPr lang="en-US" altLang="ko-KR" sz="1400" dirty="0" err="1" smtClean="0">
                <a:solidFill>
                  <a:schemeClr val="accent1">
                    <a:lumMod val="75000"/>
                  </a:schemeClr>
                </a:solidFill>
              </a:rPr>
              <a:t>Nav</a:t>
            </a:r>
            <a:endParaRPr lang="en-US" altLang="ko-KR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상단 메뉴</a:t>
            </a:r>
            <a:endParaRPr lang="en-US" altLang="ko-KR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</a:rPr>
              <a:t>Side Area</a:t>
            </a:r>
          </a:p>
          <a:p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</a:rPr>
              <a:t>Footer Area</a:t>
            </a:r>
          </a:p>
          <a:p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</a:rPr>
              <a:t>Content Area</a:t>
            </a:r>
          </a:p>
          <a:p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9F85CD6-E054-4F3D-951E-20D0B241A00B}"/>
              </a:ext>
            </a:extLst>
          </p:cNvPr>
          <p:cNvSpPr/>
          <p:nvPr/>
        </p:nvSpPr>
        <p:spPr>
          <a:xfrm>
            <a:off x="8049334" y="3280372"/>
            <a:ext cx="2563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레이아웃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3B82BC6-058C-4E40-9989-205B8E3DAB97}"/>
              </a:ext>
            </a:extLst>
          </p:cNvPr>
          <p:cNvSpPr/>
          <p:nvPr/>
        </p:nvSpPr>
        <p:spPr>
          <a:xfrm>
            <a:off x="8032563" y="2695597"/>
            <a:ext cx="2200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03</a:t>
            </a:r>
            <a:endParaRPr lang="ko-KR" altLang="en-US" sz="28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2872C-02B6-44D1-BC96-B12B5E8B69E9}"/>
              </a:ext>
            </a:extLst>
          </p:cNvPr>
          <p:cNvSpPr txBox="1"/>
          <p:nvPr/>
        </p:nvSpPr>
        <p:spPr>
          <a:xfrm>
            <a:off x="1550284" y="3831772"/>
            <a:ext cx="2563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§"/>
              <a:defRPr sz="1200"/>
            </a:lvl1pPr>
          </a:lstStyle>
          <a:p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</a:rPr>
              <a:t>Chrome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14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9F25BDF9-76F3-4E1D-B585-E8E7641EC579}"/>
              </a:ext>
            </a:extLst>
          </p:cNvPr>
          <p:cNvSpPr txBox="1"/>
          <p:nvPr/>
        </p:nvSpPr>
        <p:spPr>
          <a:xfrm>
            <a:off x="1211500" y="1045029"/>
            <a:ext cx="3851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595B4D"/>
                </a:solidFill>
              </a:defRPr>
            </a:lvl1pPr>
          </a:lstStyle>
          <a:p>
            <a:r>
              <a:rPr lang="en-US" altLang="ko-KR" sz="3200" dirty="0" smtClean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ko-KR" altLang="en-US" sz="3200" dirty="0" smtClean="0">
                <a:solidFill>
                  <a:schemeClr val="accent1">
                    <a:lumMod val="75000"/>
                  </a:schemeClr>
                </a:solidFill>
              </a:rPr>
              <a:t>레이아웃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25BDF9-76F3-4E1D-B585-E8E7641EC579}"/>
              </a:ext>
            </a:extLst>
          </p:cNvPr>
          <p:cNvSpPr txBox="1"/>
          <p:nvPr/>
        </p:nvSpPr>
        <p:spPr>
          <a:xfrm>
            <a:off x="1581249" y="1686533"/>
            <a:ext cx="3851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595B4D"/>
                </a:solidFill>
              </a:defRPr>
            </a:lvl1pPr>
          </a:lstStyle>
          <a:p>
            <a:r>
              <a:rPr lang="en-US" altLang="ko-KR" sz="2000" b="1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상단 메뉴</a:t>
            </a:r>
            <a:r>
              <a:rPr lang="en-US" altLang="ko-KR" sz="2000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altLang="ko-KR" sz="2000" b="1" dirty="0" err="1" smtClean="0">
                <a:solidFill>
                  <a:schemeClr val="accent1">
                    <a:lumMod val="75000"/>
                  </a:schemeClr>
                </a:solidFill>
              </a:rPr>
              <a:t>Tistory</a:t>
            </a:r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참고</a:t>
            </a:r>
            <a:r>
              <a:rPr lang="en-US" altLang="ko-KR" sz="2000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ko-KR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49" y="2553191"/>
            <a:ext cx="9083641" cy="772913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240806"/>
              </p:ext>
            </p:extLst>
          </p:nvPr>
        </p:nvGraphicFramePr>
        <p:xfrm>
          <a:off x="1581249" y="3782943"/>
          <a:ext cx="9083640" cy="162146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27880">
                  <a:extLst>
                    <a:ext uri="{9D8B030D-6E8A-4147-A177-3AD203B41FA5}">
                      <a16:colId xmlns:a16="http://schemas.microsoft.com/office/drawing/2014/main" val="2370908111"/>
                    </a:ext>
                  </a:extLst>
                </a:gridCol>
                <a:gridCol w="3027880">
                  <a:extLst>
                    <a:ext uri="{9D8B030D-6E8A-4147-A177-3AD203B41FA5}">
                      <a16:colId xmlns:a16="http://schemas.microsoft.com/office/drawing/2014/main" val="792643527"/>
                    </a:ext>
                  </a:extLst>
                </a:gridCol>
                <a:gridCol w="3027880">
                  <a:extLst>
                    <a:ext uri="{9D8B030D-6E8A-4147-A177-3AD203B41FA5}">
                      <a16:colId xmlns:a16="http://schemas.microsoft.com/office/drawing/2014/main" val="1695289596"/>
                    </a:ext>
                  </a:extLst>
                </a:gridCol>
              </a:tblGrid>
              <a:tr h="313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LOGO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search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Main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Navigation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031753"/>
                  </a:ext>
                </a:extLst>
              </a:tr>
              <a:tr h="12557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이미지 크기 </a:t>
                      </a:r>
                      <a:r>
                        <a:rPr lang="en-US" altLang="ko-KR" sz="1400" dirty="0" smtClean="0"/>
                        <a:t>: 500*500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이미지 로고 형태 </a:t>
                      </a:r>
                      <a:r>
                        <a:rPr lang="en-US" altLang="ko-KR" sz="1400" dirty="0" smtClean="0"/>
                        <a:t>: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png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로고 제작 사이트 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en-US" altLang="ko-KR" sz="1400" dirty="0" smtClean="0">
                          <a:hlinkClick r:id="rId3"/>
                        </a:rPr>
                        <a:t>logomaker.net</a:t>
                      </a:r>
                      <a:endParaRPr lang="ko-KR" altLang="en-US" sz="1400" dirty="0">
                        <a:latin typeface="맑은 고딕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ko-KR" altLang="en-US" sz="1400" dirty="0" smtClean="0"/>
                        <a:t> 찾기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작성자 찾기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글꼴 </a:t>
                      </a:r>
                      <a:r>
                        <a:rPr lang="en-US" altLang="ko-KR" sz="1400" dirty="0" smtClean="0"/>
                        <a:t>: Noto Sans Korean / </a:t>
                      </a:r>
                      <a:r>
                        <a:rPr lang="ko-KR" altLang="en-US" sz="1400" dirty="0" smtClean="0"/>
                        <a:t>크기 </a:t>
                      </a:r>
                      <a:r>
                        <a:rPr lang="en-US" altLang="ko-KR" sz="1400" dirty="0" smtClean="0"/>
                        <a:t>: 14px / </a:t>
                      </a:r>
                      <a:r>
                        <a:rPr lang="ko-KR" altLang="en-US" sz="1400" dirty="0" smtClean="0"/>
                        <a:t>색상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: </a:t>
                      </a:r>
                      <a:r>
                        <a:rPr lang="en-US" altLang="ko-KR" sz="1400" baseline="0" dirty="0" err="1" smtClean="0"/>
                        <a:t>rgb</a:t>
                      </a:r>
                      <a:r>
                        <a:rPr lang="en-US" altLang="ko-KR" sz="1400" baseline="0" dirty="0" smtClean="0"/>
                        <a:t>(94,94,94)</a:t>
                      </a:r>
                      <a:endParaRPr lang="ko-KR" altLang="en-US" sz="1400" dirty="0">
                        <a:latin typeface="맑은 고딕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메뉴 리스트 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smtClean="0"/>
                        <a:t>로그인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회원가입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홈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프로필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즐겨찾기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글꼴 </a:t>
                      </a:r>
                      <a:r>
                        <a:rPr lang="en-US" altLang="ko-KR" sz="1400" dirty="0" smtClean="0"/>
                        <a:t>: Noto Sans Korean / </a:t>
                      </a:r>
                      <a:r>
                        <a:rPr lang="ko-KR" altLang="en-US" sz="1400" dirty="0" smtClean="0"/>
                        <a:t>크기 </a:t>
                      </a:r>
                      <a:r>
                        <a:rPr lang="en-US" altLang="ko-KR" sz="1400" dirty="0" smtClean="0"/>
                        <a:t>: 14px / </a:t>
                      </a:r>
                      <a:r>
                        <a:rPr lang="ko-KR" altLang="en-US" sz="1400" dirty="0" smtClean="0"/>
                        <a:t>색상 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smtClean="0"/>
                        <a:t>화이트</a:t>
                      </a:r>
                      <a:endParaRPr lang="ko-KR" altLang="en-US" sz="1400" dirty="0">
                        <a:latin typeface="맑은 고딕 (본문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429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125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9F25BDF9-76F3-4E1D-B585-E8E7641EC579}"/>
              </a:ext>
            </a:extLst>
          </p:cNvPr>
          <p:cNvSpPr txBox="1"/>
          <p:nvPr/>
        </p:nvSpPr>
        <p:spPr>
          <a:xfrm>
            <a:off x="1211500" y="1045029"/>
            <a:ext cx="3851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595B4D"/>
                </a:solidFill>
              </a:defRPr>
            </a:lvl1pPr>
          </a:lstStyle>
          <a:p>
            <a:r>
              <a:rPr lang="en-US" altLang="ko-KR" sz="3200" dirty="0" smtClean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ko-KR" altLang="en-US" sz="3200" dirty="0" smtClean="0">
                <a:solidFill>
                  <a:schemeClr val="accent1">
                    <a:lumMod val="75000"/>
                  </a:schemeClr>
                </a:solidFill>
              </a:rPr>
              <a:t>레이아웃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5BDF9-76F3-4E1D-B585-E8E7641EC579}"/>
              </a:ext>
            </a:extLst>
          </p:cNvPr>
          <p:cNvSpPr txBox="1"/>
          <p:nvPr/>
        </p:nvSpPr>
        <p:spPr>
          <a:xfrm>
            <a:off x="1211500" y="2189643"/>
            <a:ext cx="3851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595B4D"/>
                </a:solidFill>
              </a:defRPr>
            </a:lvl1pPr>
          </a:lstStyle>
          <a:p>
            <a:r>
              <a:rPr lang="en-US" altLang="ko-KR" sz="2000" b="1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상단 로고</a:t>
            </a:r>
            <a:endParaRPr lang="ko-KR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00" y="2858299"/>
            <a:ext cx="2676525" cy="2657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15006" y="2189643"/>
            <a:ext cx="35634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accent1">
                    <a:lumMod val="75000"/>
                  </a:schemeClr>
                </a:solidFill>
                <a:latin typeface="맑은 고딕 (본문)"/>
              </a:rPr>
              <a:t>브랜드 이름 </a:t>
            </a: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  <a:latin typeface="맑은 고딕 (본문)"/>
              </a:rPr>
              <a:t>: SIM BLOG</a:t>
            </a:r>
          </a:p>
          <a:p>
            <a:endParaRPr lang="en-US" altLang="ko-KR" sz="2000" dirty="0">
              <a:solidFill>
                <a:schemeClr val="accent1">
                  <a:lumMod val="75000"/>
                </a:schemeClr>
              </a:solidFill>
              <a:latin typeface="맑은 고딕 (본문)"/>
            </a:endParaRPr>
          </a:p>
          <a:p>
            <a:r>
              <a:rPr lang="ko-KR" altLang="en-US" sz="2000" dirty="0" smtClean="0">
                <a:solidFill>
                  <a:schemeClr val="accent1">
                    <a:lumMod val="75000"/>
                  </a:schemeClr>
                </a:solidFill>
                <a:latin typeface="맑은 고딕 (본문)"/>
              </a:rPr>
              <a:t>문구 </a:t>
            </a: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  <a:latin typeface="맑은 고딕 (본문)"/>
              </a:rPr>
              <a:t>: </a:t>
            </a:r>
            <a:r>
              <a:rPr lang="ko-KR" altLang="en-US" sz="2000" dirty="0" smtClean="0">
                <a:solidFill>
                  <a:schemeClr val="accent1">
                    <a:lumMod val="75000"/>
                  </a:schemeClr>
                </a:solidFill>
                <a:latin typeface="맑은 고딕 (본문)"/>
              </a:rPr>
              <a:t>없음</a:t>
            </a:r>
            <a:endParaRPr lang="en-US" altLang="ko-KR" sz="2000" dirty="0" smtClean="0">
              <a:solidFill>
                <a:schemeClr val="accent1">
                  <a:lumMod val="75000"/>
                </a:schemeClr>
              </a:solidFill>
              <a:latin typeface="맑은 고딕 (본문)"/>
            </a:endParaRPr>
          </a:p>
          <a:p>
            <a:endParaRPr lang="en-US" altLang="ko-KR" sz="2000" dirty="0">
              <a:solidFill>
                <a:schemeClr val="accent1">
                  <a:lumMod val="75000"/>
                </a:schemeClr>
              </a:solidFill>
              <a:latin typeface="맑은 고딕 (본문)"/>
            </a:endParaRPr>
          </a:p>
          <a:p>
            <a:r>
              <a:rPr lang="ko-KR" altLang="en-US" sz="2000" dirty="0" smtClean="0">
                <a:solidFill>
                  <a:schemeClr val="accent1">
                    <a:lumMod val="75000"/>
                  </a:schemeClr>
                </a:solidFill>
                <a:latin typeface="맑은 고딕 (본문)"/>
              </a:rPr>
              <a:t>색상 </a:t>
            </a: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  <a:latin typeface="맑은 고딕 (본문)"/>
              </a:rPr>
              <a:t>: </a:t>
            </a:r>
            <a:r>
              <a:rPr lang="ko-KR" altLang="en-US" sz="2000" dirty="0" err="1" smtClean="0">
                <a:solidFill>
                  <a:schemeClr val="accent1">
                    <a:lumMod val="75000"/>
                  </a:schemeClr>
                </a:solidFill>
                <a:latin typeface="맑은 고딕 (본문)"/>
              </a:rPr>
              <a:t>스카이블루</a:t>
            </a:r>
            <a:endParaRPr lang="en-US" altLang="ko-KR" sz="2000" dirty="0" smtClean="0">
              <a:solidFill>
                <a:schemeClr val="accent1">
                  <a:lumMod val="75000"/>
                </a:schemeClr>
              </a:solidFill>
              <a:latin typeface="맑은 고딕 (본문)"/>
            </a:endParaRPr>
          </a:p>
          <a:p>
            <a:endParaRPr lang="en-US" altLang="ko-KR" sz="2000" dirty="0">
              <a:solidFill>
                <a:schemeClr val="accent1">
                  <a:lumMod val="75000"/>
                </a:schemeClr>
              </a:solidFill>
              <a:latin typeface="맑은 고딕 (본문)"/>
            </a:endParaRPr>
          </a:p>
          <a:p>
            <a:r>
              <a:rPr lang="ko-KR" altLang="en-US" sz="2000" dirty="0" smtClean="0">
                <a:solidFill>
                  <a:schemeClr val="accent1">
                    <a:lumMod val="75000"/>
                  </a:schemeClr>
                </a:solidFill>
                <a:latin typeface="맑은 고딕 (본문)"/>
              </a:rPr>
              <a:t>로고 심볼 </a:t>
            </a: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  <a:latin typeface="맑은 고딕 (본문)"/>
              </a:rPr>
              <a:t>: </a:t>
            </a:r>
            <a:endParaRPr lang="ko-KR" altLang="en-US" sz="2000" dirty="0">
              <a:solidFill>
                <a:schemeClr val="accent1">
                  <a:lumMod val="75000"/>
                </a:schemeClr>
              </a:solidFill>
              <a:latin typeface="맑은 고딕 (본문)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905" y="4057996"/>
            <a:ext cx="12096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15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9F25BDF9-76F3-4E1D-B585-E8E7641EC579}"/>
              </a:ext>
            </a:extLst>
          </p:cNvPr>
          <p:cNvSpPr txBox="1"/>
          <p:nvPr/>
        </p:nvSpPr>
        <p:spPr>
          <a:xfrm>
            <a:off x="1211500" y="1045029"/>
            <a:ext cx="3851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595B4D"/>
                </a:solidFill>
              </a:defRPr>
            </a:lvl1pPr>
          </a:lstStyle>
          <a:p>
            <a:r>
              <a:rPr lang="en-US" altLang="ko-KR" sz="3200" dirty="0" smtClean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ko-KR" altLang="en-US" sz="3200" dirty="0" smtClean="0">
                <a:solidFill>
                  <a:schemeClr val="accent1">
                    <a:lumMod val="75000"/>
                  </a:schemeClr>
                </a:solidFill>
              </a:rPr>
              <a:t>레이아웃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5BDF9-76F3-4E1D-B585-E8E7641EC579}"/>
              </a:ext>
            </a:extLst>
          </p:cNvPr>
          <p:cNvSpPr txBox="1"/>
          <p:nvPr/>
        </p:nvSpPr>
        <p:spPr>
          <a:xfrm>
            <a:off x="1351459" y="1767026"/>
            <a:ext cx="3851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595B4D"/>
                </a:solidFill>
              </a:defRPr>
            </a:lvl1pPr>
          </a:lstStyle>
          <a:p>
            <a:r>
              <a:rPr lang="en-US" altLang="ko-KR" sz="2000" b="1" dirty="0" smtClean="0">
                <a:solidFill>
                  <a:schemeClr val="accent1">
                    <a:lumMod val="75000"/>
                  </a:schemeClr>
                </a:solidFill>
              </a:rPr>
              <a:t>- NAV</a:t>
            </a:r>
            <a:endParaRPr lang="ko-KR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041" y="2304358"/>
            <a:ext cx="9817284" cy="8533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51459" y="3579904"/>
            <a:ext cx="35634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맑은 고딕 (본문)"/>
              </a:rPr>
              <a:t>배경 색상 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맑은 고딕 (본문)"/>
              </a:rPr>
              <a:t>: RGB(6, 74, 97)</a:t>
            </a:r>
          </a:p>
          <a:p>
            <a:endParaRPr lang="en-US" altLang="ko-KR" sz="2000" dirty="0">
              <a:solidFill>
                <a:schemeClr val="accent1">
                  <a:lumMod val="50000"/>
                </a:schemeClr>
              </a:solidFill>
              <a:latin typeface="맑은 고딕 (본문)"/>
            </a:endParaRPr>
          </a:p>
          <a:p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맑은 고딕 (본문)"/>
              </a:rPr>
              <a:t>글자 색상 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맑은 고딕 (본문)"/>
              </a:rPr>
              <a:t>: 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맑은 고딕 (본문)"/>
              </a:rPr>
              <a:t>화이트</a:t>
            </a:r>
            <a:endParaRPr lang="en-US" altLang="ko-KR" sz="2000" dirty="0" smtClean="0">
              <a:solidFill>
                <a:schemeClr val="accent1">
                  <a:lumMod val="50000"/>
                </a:schemeClr>
              </a:solidFill>
              <a:latin typeface="맑은 고딕 (본문)"/>
            </a:endParaRPr>
          </a:p>
          <a:p>
            <a:endParaRPr lang="en-US" altLang="ko-KR" sz="2000" dirty="0" smtClean="0">
              <a:solidFill>
                <a:schemeClr val="accent1">
                  <a:lumMod val="50000"/>
                </a:schemeClr>
              </a:solidFill>
              <a:latin typeface="맑은 고딕 (본문)"/>
            </a:endParaRPr>
          </a:p>
          <a:p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맑은 고딕 (본문)"/>
              </a:rPr>
              <a:t>글꼴 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맑은 고딕 (본문)"/>
              </a:rPr>
              <a:t>: Noto Sans Korea</a:t>
            </a:r>
            <a:endParaRPr lang="en-US" altLang="ko-KR" sz="2000" dirty="0">
              <a:solidFill>
                <a:schemeClr val="accent1">
                  <a:lumMod val="50000"/>
                </a:schemeClr>
              </a:solidFill>
              <a:latin typeface="맑은 고딕 (본문)"/>
            </a:endParaRPr>
          </a:p>
          <a:p>
            <a:endParaRPr lang="en-US" altLang="ko-KR" sz="2000" dirty="0">
              <a:solidFill>
                <a:schemeClr val="accent1">
                  <a:lumMod val="50000"/>
                </a:schemeClr>
              </a:solidFill>
              <a:latin typeface="맑은 고딕 (본문)"/>
            </a:endParaRPr>
          </a:p>
          <a:p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맑은 고딕 (본문)"/>
              </a:rPr>
              <a:t>글자 크기 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맑은 고딕 (본문)"/>
              </a:rPr>
              <a:t>: 14px 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맑은 고딕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303364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9F25BDF9-76F3-4E1D-B585-E8E7641EC579}"/>
              </a:ext>
            </a:extLst>
          </p:cNvPr>
          <p:cNvSpPr txBox="1"/>
          <p:nvPr/>
        </p:nvSpPr>
        <p:spPr>
          <a:xfrm>
            <a:off x="1211500" y="1045029"/>
            <a:ext cx="3851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595B4D"/>
                </a:solidFill>
              </a:defRPr>
            </a:lvl1pPr>
          </a:lstStyle>
          <a:p>
            <a:r>
              <a:rPr lang="en-US" altLang="ko-KR" sz="3200" dirty="0" smtClean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ko-KR" altLang="en-US" sz="3200" dirty="0" smtClean="0">
                <a:solidFill>
                  <a:schemeClr val="accent1">
                    <a:lumMod val="75000"/>
                  </a:schemeClr>
                </a:solidFill>
              </a:rPr>
              <a:t>레이아웃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5BDF9-76F3-4E1D-B585-E8E7641EC579}"/>
              </a:ext>
            </a:extLst>
          </p:cNvPr>
          <p:cNvSpPr txBox="1"/>
          <p:nvPr/>
        </p:nvSpPr>
        <p:spPr>
          <a:xfrm>
            <a:off x="1351808" y="2290783"/>
            <a:ext cx="3851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595B4D"/>
                </a:solidFill>
              </a:defRPr>
            </a:lvl1pPr>
          </a:lstStyle>
          <a:p>
            <a:r>
              <a:rPr lang="en-US" altLang="ko-KR" sz="2000" b="1" dirty="0" smtClean="0">
                <a:solidFill>
                  <a:schemeClr val="accent1">
                    <a:lumMod val="75000"/>
                  </a:schemeClr>
                </a:solidFill>
              </a:rPr>
              <a:t>- Content Area</a:t>
            </a:r>
            <a:endParaRPr lang="ko-KR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665306" y="1866122"/>
            <a:ext cx="7453365" cy="4430500"/>
            <a:chOff x="4321612" y="1444709"/>
            <a:chExt cx="8048985" cy="5113170"/>
          </a:xfrm>
        </p:grpSpPr>
        <p:grpSp>
          <p:nvGrpSpPr>
            <p:cNvPr id="7" name="그룹 6"/>
            <p:cNvGrpSpPr/>
            <p:nvPr/>
          </p:nvGrpSpPr>
          <p:grpSpPr>
            <a:xfrm>
              <a:off x="4321612" y="1444709"/>
              <a:ext cx="8048985" cy="5113170"/>
              <a:chOff x="4180936" y="1444709"/>
              <a:chExt cx="8048985" cy="5113170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80936" y="1444709"/>
                <a:ext cx="7653876" cy="5113170"/>
              </a:xfrm>
              <a:prstGeom prst="rect">
                <a:avLst/>
              </a:prstGeom>
            </p:spPr>
          </p:pic>
          <p:sp>
            <p:nvSpPr>
              <p:cNvPr id="12" name="직사각형 11"/>
              <p:cNvSpPr/>
              <p:nvPr/>
            </p:nvSpPr>
            <p:spPr>
              <a:xfrm>
                <a:off x="5518484" y="2165684"/>
                <a:ext cx="4973053" cy="2983832"/>
              </a:xfrm>
              <a:prstGeom prst="rect">
                <a:avLst/>
              </a:prstGeom>
              <a:solidFill>
                <a:schemeClr val="accent1">
                  <a:alpha val="8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24254" y="3472934"/>
                <a:ext cx="2265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Content Area</a:t>
                </a:r>
                <a:endParaRPr lang="ko-KR" alt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264064" y="3429001"/>
                <a:ext cx="16412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Side Area</a:t>
                </a:r>
                <a:endParaRPr lang="ko-KR" alt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0588667" y="3435927"/>
                <a:ext cx="16412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Side Area</a:t>
                </a:r>
                <a:endParaRPr lang="ko-KR" altLang="en-US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7686929" y="5669031"/>
              <a:ext cx="1189147" cy="42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Footer</a:t>
              </a:r>
              <a:endParaRPr lang="ko-KR" alt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351808" y="3000641"/>
            <a:ext cx="29476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1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작성된 글의 제목과 작성자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날짜 등을 표시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메인 이미지들을 표시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로그인 화면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회원가입 화면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사용자 프로필 조회 등을 표시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99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9F25BDF9-76F3-4E1D-B585-E8E7641EC579}"/>
              </a:ext>
            </a:extLst>
          </p:cNvPr>
          <p:cNvSpPr txBox="1"/>
          <p:nvPr/>
        </p:nvSpPr>
        <p:spPr>
          <a:xfrm>
            <a:off x="1211500" y="1045029"/>
            <a:ext cx="3851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595B4D"/>
                </a:solidFill>
              </a:defRPr>
            </a:lvl1pPr>
          </a:lstStyle>
          <a:p>
            <a:r>
              <a:rPr lang="en-US" altLang="ko-KR" sz="3200" dirty="0" smtClean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ko-KR" altLang="en-US" sz="3200" dirty="0" smtClean="0">
                <a:solidFill>
                  <a:schemeClr val="accent1">
                    <a:lumMod val="75000"/>
                  </a:schemeClr>
                </a:solidFill>
              </a:rPr>
              <a:t>레이아웃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5BDF9-76F3-4E1D-B585-E8E7641EC579}"/>
              </a:ext>
            </a:extLst>
          </p:cNvPr>
          <p:cNvSpPr txBox="1"/>
          <p:nvPr/>
        </p:nvSpPr>
        <p:spPr>
          <a:xfrm>
            <a:off x="1351808" y="2290783"/>
            <a:ext cx="3851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595B4D"/>
                </a:solidFill>
              </a:defRPr>
            </a:lvl1pPr>
          </a:lstStyle>
          <a:p>
            <a:r>
              <a:rPr lang="en-US" altLang="ko-KR" sz="2000" b="1" dirty="0" smtClean="0">
                <a:solidFill>
                  <a:schemeClr val="accent1">
                    <a:lumMod val="75000"/>
                  </a:schemeClr>
                </a:solidFill>
              </a:rPr>
              <a:t>- Side Area</a:t>
            </a:r>
            <a:endParaRPr lang="ko-KR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51808" y="3000641"/>
            <a:ext cx="294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1 </a:t>
            </a:r>
            <a:r>
              <a:rPr lang="ko-KR" altLang="en-US" dirty="0" err="1" smtClean="0">
                <a:solidFill>
                  <a:schemeClr val="accent1">
                    <a:lumMod val="50000"/>
                  </a:schemeClr>
                </a:solidFill>
              </a:rPr>
              <a:t>노출형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 광고를 양 옆으로  지정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665304" y="1866122"/>
            <a:ext cx="7470706" cy="4430500"/>
            <a:chOff x="4257946" y="1337019"/>
            <a:chExt cx="8032947" cy="5113170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57948" y="1337019"/>
              <a:ext cx="7653876" cy="5113170"/>
            </a:xfrm>
            <a:prstGeom prst="rect">
              <a:avLst/>
            </a:prstGeom>
          </p:spPr>
        </p:pic>
        <p:grpSp>
          <p:nvGrpSpPr>
            <p:cNvPr id="19" name="그룹 18"/>
            <p:cNvGrpSpPr/>
            <p:nvPr/>
          </p:nvGrpSpPr>
          <p:grpSpPr>
            <a:xfrm>
              <a:off x="4257946" y="1982624"/>
              <a:ext cx="1746415" cy="3179619"/>
              <a:chOff x="4343400" y="2001286"/>
              <a:chExt cx="1682079" cy="3179619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4343400" y="2001286"/>
                <a:ext cx="1226127" cy="3179619"/>
              </a:xfrm>
              <a:prstGeom prst="rect">
                <a:avLst/>
              </a:prstGeom>
              <a:solidFill>
                <a:schemeClr val="accent1">
                  <a:alpha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384225" y="3394772"/>
                <a:ext cx="16412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Side Area</a:t>
                </a:r>
                <a:endParaRPr lang="ko-KR" altLang="en-US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7234975" y="3343804"/>
              <a:ext cx="2265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Content Area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18469" y="5669031"/>
              <a:ext cx="917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Footer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626861" y="1980234"/>
              <a:ext cx="1237602" cy="318201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634278" y="3432395"/>
              <a:ext cx="1656615" cy="369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Side Area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5563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9F25BDF9-76F3-4E1D-B585-E8E7641EC579}"/>
              </a:ext>
            </a:extLst>
          </p:cNvPr>
          <p:cNvSpPr txBox="1"/>
          <p:nvPr/>
        </p:nvSpPr>
        <p:spPr>
          <a:xfrm>
            <a:off x="1211500" y="1045029"/>
            <a:ext cx="3851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595B4D"/>
                </a:solidFill>
              </a:defRPr>
            </a:lvl1pPr>
          </a:lstStyle>
          <a:p>
            <a:r>
              <a:rPr lang="en-US" altLang="ko-KR" sz="3200" dirty="0" smtClean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ko-KR" altLang="en-US" sz="3200" dirty="0" smtClean="0">
                <a:solidFill>
                  <a:schemeClr val="accent1">
                    <a:lumMod val="75000"/>
                  </a:schemeClr>
                </a:solidFill>
              </a:rPr>
              <a:t>레이아웃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5BDF9-76F3-4E1D-B585-E8E7641EC579}"/>
              </a:ext>
            </a:extLst>
          </p:cNvPr>
          <p:cNvSpPr txBox="1"/>
          <p:nvPr/>
        </p:nvSpPr>
        <p:spPr>
          <a:xfrm>
            <a:off x="1351808" y="2290783"/>
            <a:ext cx="3851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595B4D"/>
                </a:solidFill>
              </a:defRPr>
            </a:lvl1pPr>
          </a:lstStyle>
          <a:p>
            <a:r>
              <a:rPr lang="en-US" altLang="ko-KR" sz="2000" b="1" dirty="0" smtClean="0">
                <a:solidFill>
                  <a:schemeClr val="accent1">
                    <a:lumMod val="75000"/>
                  </a:schemeClr>
                </a:solidFill>
              </a:rPr>
              <a:t>- Footer Area</a:t>
            </a:r>
            <a:endParaRPr lang="ko-KR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51808" y="3000641"/>
            <a:ext cx="294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1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제작자 이름 및 </a:t>
            </a:r>
            <a:r>
              <a:rPr lang="en-US" altLang="ko-KR" dirty="0" err="1" smtClean="0">
                <a:solidFill>
                  <a:schemeClr val="accent1">
                    <a:lumMod val="50000"/>
                  </a:schemeClr>
                </a:solidFill>
              </a:rPr>
              <a:t>github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아이디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4686297" y="1894114"/>
            <a:ext cx="7442710" cy="4430500"/>
            <a:chOff x="4335728" y="1485130"/>
            <a:chExt cx="8040355" cy="5113170"/>
          </a:xfrm>
        </p:grpSpPr>
        <p:grpSp>
          <p:nvGrpSpPr>
            <p:cNvPr id="31" name="그룹 30"/>
            <p:cNvGrpSpPr/>
            <p:nvPr/>
          </p:nvGrpSpPr>
          <p:grpSpPr>
            <a:xfrm>
              <a:off x="4335728" y="1485130"/>
              <a:ext cx="7653876" cy="5113170"/>
              <a:chOff x="4345059" y="1491601"/>
              <a:chExt cx="7653876" cy="5113170"/>
            </a:xfrm>
          </p:grpSpPr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45059" y="1491601"/>
                <a:ext cx="7653876" cy="5113170"/>
              </a:xfrm>
              <a:prstGeom prst="rect">
                <a:avLst/>
              </a:prstGeom>
            </p:spPr>
          </p:pic>
          <p:sp>
            <p:nvSpPr>
              <p:cNvPr id="35" name="직사각형 34"/>
              <p:cNvSpPr/>
              <p:nvPr/>
            </p:nvSpPr>
            <p:spPr>
              <a:xfrm>
                <a:off x="4345059" y="5275385"/>
                <a:ext cx="7653876" cy="1329386"/>
              </a:xfrm>
              <a:prstGeom prst="rect">
                <a:avLst/>
              </a:prstGeom>
              <a:solidFill>
                <a:schemeClr val="accent1">
                  <a:alpha val="6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713240" y="5755412"/>
                <a:ext cx="1598670" cy="426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Footer</a:t>
                </a:r>
                <a:endParaRPr lang="ko-KR" altLang="en-US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371576" y="3464169"/>
                <a:ext cx="16412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Side Area</a:t>
                </a:r>
                <a:endParaRPr lang="ko-KR" altLang="en-US" dirty="0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10734829" y="3491240"/>
              <a:ext cx="1641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Side Area</a:t>
              </a:r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342039" y="3457698"/>
              <a:ext cx="2314108" cy="42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Content Area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201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9F25BDF9-76F3-4E1D-B585-E8E7641EC579}"/>
              </a:ext>
            </a:extLst>
          </p:cNvPr>
          <p:cNvSpPr txBox="1"/>
          <p:nvPr/>
        </p:nvSpPr>
        <p:spPr>
          <a:xfrm>
            <a:off x="1211500" y="1045029"/>
            <a:ext cx="3851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595B4D"/>
                </a:solidFill>
              </a:defRPr>
            </a:lvl1pPr>
          </a:lstStyle>
          <a:p>
            <a:r>
              <a:rPr lang="en-US" altLang="ko-KR" sz="3200" dirty="0" smtClean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ko-KR" altLang="en-US" sz="3200" dirty="0" smtClean="0">
                <a:solidFill>
                  <a:schemeClr val="accent1">
                    <a:lumMod val="75000"/>
                  </a:schemeClr>
                </a:solidFill>
              </a:rPr>
              <a:t>레이아웃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5BDF9-76F3-4E1D-B585-E8E7641EC579}"/>
              </a:ext>
            </a:extLst>
          </p:cNvPr>
          <p:cNvSpPr txBox="1"/>
          <p:nvPr/>
        </p:nvSpPr>
        <p:spPr>
          <a:xfrm>
            <a:off x="1351459" y="1767026"/>
            <a:ext cx="3851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595B4D"/>
                </a:solidFill>
              </a:defRPr>
            </a:lvl1pPr>
          </a:lstStyle>
          <a:p>
            <a:r>
              <a:rPr lang="en-US" altLang="ko-KR" sz="2000" b="1" dirty="0" smtClean="0">
                <a:solidFill>
                  <a:schemeClr val="accent1">
                    <a:lumMod val="75000"/>
                  </a:schemeClr>
                </a:solidFill>
              </a:rPr>
              <a:t>- Footer Area (</a:t>
            </a:r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참고</a:t>
            </a:r>
            <a:r>
              <a:rPr lang="en-US" altLang="ko-KR" sz="2000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ko-KR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302" y="2420127"/>
            <a:ext cx="7455129" cy="252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1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283</Words>
  <Application>Microsoft Office PowerPoint</Application>
  <PresentationFormat>와이드스크린</PresentationFormat>
  <Paragraphs>84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맑은 고딕 (본문)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35</cp:revision>
  <dcterms:created xsi:type="dcterms:W3CDTF">2024-01-02T03:48:31Z</dcterms:created>
  <dcterms:modified xsi:type="dcterms:W3CDTF">2024-01-04T04:04:19Z</dcterms:modified>
</cp:coreProperties>
</file>