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8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3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4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0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7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8798-AC4A-4F37-A2C2-339312ED55F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8745-22F2-42F2-BD2B-6ADCAA9DF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13658"/>
            <a:ext cx="9144000" cy="1165774"/>
          </a:xfrm>
        </p:spPr>
        <p:txBody>
          <a:bodyPr>
            <a:normAutofit/>
          </a:bodyPr>
          <a:lstStyle/>
          <a:p>
            <a:r>
              <a:rPr lang="en-US" altLang="ko-KR" sz="5400" b="1" dirty="0" smtClean="0"/>
              <a:t>SQL </a:t>
            </a:r>
            <a:r>
              <a:rPr lang="ko-KR" altLang="en-US" sz="5400" b="1" dirty="0" smtClean="0"/>
              <a:t>활용 시험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06171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/>
              <a:t>안지윤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763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/>
              <a:t>8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94411" y="1391477"/>
            <a:ext cx="347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(3) </a:t>
            </a:r>
            <a:r>
              <a:rPr lang="en-US" altLang="ko-KR" dirty="0" err="1" smtClean="0"/>
              <a:t>tbl_rental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PK, FK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(</a:t>
            </a:r>
            <a:r>
              <a:rPr lang="en-US" altLang="ko-KR" dirty="0" err="1" smtClean="0"/>
              <a:t>information_Schma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11" y="2647629"/>
            <a:ext cx="3543300" cy="8096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97" y="4265548"/>
            <a:ext cx="6889428" cy="9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3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77980" y="1280007"/>
            <a:ext cx="714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(1) </a:t>
            </a:r>
            <a:r>
              <a:rPr lang="en-US" altLang="ko-KR" dirty="0" err="1" smtClean="0"/>
              <a:t>tbl_member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member_addr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열에 </a:t>
            </a:r>
            <a:r>
              <a:rPr lang="en-US" altLang="ko-KR" dirty="0" err="1" smtClean="0"/>
              <a:t>non_unique</a:t>
            </a:r>
            <a:r>
              <a:rPr lang="en-US" altLang="ko-KR" dirty="0" smtClean="0"/>
              <a:t> index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2" y="2368560"/>
            <a:ext cx="4533900" cy="76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2" y="3997820"/>
            <a:ext cx="9858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0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77980" y="1280007"/>
            <a:ext cx="100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(2) </a:t>
            </a:r>
            <a:r>
              <a:rPr lang="en-US" altLang="ko-KR" dirty="0" err="1" smtClean="0"/>
              <a:t>tbl_book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book_author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book_name</a:t>
            </a:r>
            <a:r>
              <a:rPr lang="en-US" altLang="ko-KR" dirty="0" smtClean="0"/>
              <a:t>, publisher </a:t>
            </a:r>
            <a:r>
              <a:rPr lang="ko-KR" altLang="en-US" dirty="0" smtClean="0"/>
              <a:t>각각에 </a:t>
            </a:r>
            <a:r>
              <a:rPr lang="en-US" altLang="ko-KR" dirty="0" err="1" smtClean="0"/>
              <a:t>non_unique</a:t>
            </a:r>
            <a:r>
              <a:rPr lang="en-US" altLang="ko-KR" dirty="0" smtClean="0"/>
              <a:t> index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09" y="2458081"/>
            <a:ext cx="593407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09" y="3714498"/>
            <a:ext cx="9772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7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77980" y="1280007"/>
            <a:ext cx="100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View </a:t>
            </a:r>
            <a:r>
              <a:rPr lang="ko-KR" altLang="en-US" dirty="0" smtClean="0"/>
              <a:t>테이블을 만들고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뷰 사용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1400" dirty="0" err="1" smtClean="0"/>
              <a:t>뷰테이블명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View_ShowRental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JOIN </a:t>
            </a:r>
            <a:r>
              <a:rPr lang="ko-KR" altLang="en-US" sz="1400" dirty="0" smtClean="0"/>
              <a:t>종류 </a:t>
            </a:r>
            <a:r>
              <a:rPr lang="en-US" altLang="ko-KR" sz="1400" dirty="0" smtClean="0"/>
              <a:t>: Inner Join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책을 대여한 회원에 대한 정보를 표시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rental_id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member_name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book_name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2" y="3817679"/>
            <a:ext cx="3495675" cy="1971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46" y="3817679"/>
            <a:ext cx="2571750" cy="75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6705" y="1828800"/>
            <a:ext cx="3873731" cy="12136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89339" y="1127607"/>
            <a:ext cx="37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tbl_book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1776648"/>
            <a:ext cx="3114675" cy="2457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82" y="1127607"/>
            <a:ext cx="375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en-US" altLang="ko-KR" dirty="0" err="1" smtClean="0"/>
              <a:t>tbl_member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39" y="1846635"/>
            <a:ext cx="3133725" cy="1704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84349" y="1127607"/>
            <a:ext cx="294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en-US" altLang="ko-KR" dirty="0" err="1" smtClean="0"/>
              <a:t>tbl_rental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만들기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349" y="1846635"/>
            <a:ext cx="2628900" cy="1485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82" y="4815949"/>
            <a:ext cx="3629025" cy="1200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339" y="4815949"/>
            <a:ext cx="3524250" cy="1257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4349" y="4822254"/>
            <a:ext cx="3000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7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/>
              <a:t>2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0753" y="1476742"/>
            <a:ext cx="751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(1) </a:t>
            </a:r>
            <a:r>
              <a:rPr lang="en-US" altLang="ko-KR" dirty="0" err="1" smtClean="0"/>
              <a:t>tbl_member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member_id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제약조건 설정 </a:t>
            </a:r>
            <a:r>
              <a:rPr lang="en-US" altLang="ko-KR" dirty="0" smtClean="0"/>
              <a:t>(alter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 (PK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11" y="3193618"/>
            <a:ext cx="5486400" cy="552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85" y="3193618"/>
            <a:ext cx="4095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0753" y="1478485"/>
            <a:ext cx="751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(2) </a:t>
            </a:r>
            <a:r>
              <a:rPr lang="en-US" altLang="ko-KR" dirty="0" err="1" smtClean="0"/>
              <a:t>tbl_book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book_code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제약조건 설정 </a:t>
            </a:r>
            <a:r>
              <a:rPr lang="en-US" altLang="ko-KR" dirty="0" smtClean="0"/>
              <a:t>(alter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 (PK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6" y="2974307"/>
            <a:ext cx="5705475" cy="47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825" y="2974307"/>
            <a:ext cx="4010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8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/>
              <a:t>4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0753" y="1468123"/>
            <a:ext cx="751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(3) </a:t>
            </a:r>
            <a:r>
              <a:rPr lang="en-US" altLang="ko-KR" dirty="0" err="1" smtClean="0"/>
              <a:t>tbl_rental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rental_id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제약조건 설정 </a:t>
            </a:r>
            <a:r>
              <a:rPr lang="en-US" altLang="ko-KR" dirty="0" smtClean="0"/>
              <a:t>(alter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 (PK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88" y="2919045"/>
            <a:ext cx="351472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919045"/>
            <a:ext cx="5848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5581" y="1127607"/>
            <a:ext cx="110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(1) </a:t>
            </a:r>
            <a:r>
              <a:rPr lang="en-US" altLang="ko-KR" dirty="0" err="1" smtClean="0"/>
              <a:t>tbl_rental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book_code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tbl_book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book_code</a:t>
            </a:r>
            <a:r>
              <a:rPr lang="en-US" altLang="ko-KR" dirty="0" smtClean="0"/>
              <a:t>(PK)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참조하는 </a:t>
            </a:r>
            <a:r>
              <a:rPr lang="en-US" altLang="ko-KR" dirty="0" smtClean="0"/>
              <a:t>FK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(alter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- Update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Restrict </a:t>
            </a:r>
            <a:r>
              <a:rPr lang="ko-KR" altLang="en-US" dirty="0" smtClean="0"/>
              <a:t>옵션 적용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Delete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Cascade </a:t>
            </a:r>
            <a:r>
              <a:rPr lang="ko-KR" altLang="en-US" dirty="0" smtClean="0"/>
              <a:t>옵션 적용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9" y="2472646"/>
            <a:ext cx="4743450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86" y="3479018"/>
            <a:ext cx="6640262" cy="19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/>
              <a:t>6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5581" y="1127607"/>
            <a:ext cx="1135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(2) </a:t>
            </a:r>
            <a:r>
              <a:rPr lang="en-US" altLang="ko-KR" dirty="0" err="1" smtClean="0"/>
              <a:t>tbl_rental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err="1" smtClean="0"/>
              <a:t>member_id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tbl_member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member_id</a:t>
            </a:r>
            <a:r>
              <a:rPr lang="en-US" altLang="ko-KR" dirty="0" smtClean="0"/>
              <a:t>(PK)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참조하는 </a:t>
            </a:r>
            <a:r>
              <a:rPr lang="en-US" altLang="ko-KR" dirty="0" smtClean="0"/>
              <a:t>FK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(alter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- Update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Cascade </a:t>
            </a:r>
            <a:r>
              <a:rPr lang="ko-KR" altLang="en-US" dirty="0" smtClean="0"/>
              <a:t>옵션 적용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Delete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Cascade </a:t>
            </a:r>
            <a:r>
              <a:rPr lang="ko-KR" altLang="en-US" dirty="0" smtClean="0"/>
              <a:t>옵션 적용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564" y="3634157"/>
            <a:ext cx="6535804" cy="19921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0" y="2567357"/>
            <a:ext cx="4495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5581" y="1127607"/>
            <a:ext cx="317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(1) </a:t>
            </a:r>
            <a:r>
              <a:rPr lang="en-US" altLang="ko-KR" dirty="0" err="1" smtClean="0"/>
              <a:t>tbl_member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값 넣기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1" y="1926306"/>
            <a:ext cx="4219575" cy="1914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1" y="4528135"/>
            <a:ext cx="4078048" cy="10081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8268" y="1127607"/>
            <a:ext cx="317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(2) </a:t>
            </a:r>
            <a:r>
              <a:rPr lang="en-US" altLang="ko-KR" dirty="0" err="1" smtClean="0"/>
              <a:t>tbl_book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넣기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764676" y="1127607"/>
            <a:ext cx="317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(3) </a:t>
            </a:r>
            <a:r>
              <a:rPr lang="en-US" altLang="ko-KR" dirty="0" err="1" smtClean="0"/>
              <a:t>tbl_rental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넣기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268" y="2050130"/>
            <a:ext cx="3533775" cy="16668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268" y="4525834"/>
            <a:ext cx="3975653" cy="9839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765" y="2050130"/>
            <a:ext cx="2714625" cy="1266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8560" y="4512919"/>
            <a:ext cx="2162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753" y="207183"/>
            <a:ext cx="1439487" cy="640715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〮</a:t>
            </a:r>
            <a:r>
              <a:rPr lang="en-US" altLang="ko-KR" sz="2800" dirty="0"/>
              <a:t>8</a:t>
            </a:r>
            <a:r>
              <a:rPr lang="ko-KR" altLang="en-US" sz="2800" dirty="0" smtClean="0"/>
              <a:t>번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31703" y="1279854"/>
            <a:ext cx="347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(2) </a:t>
            </a:r>
            <a:r>
              <a:rPr lang="en-US" altLang="ko-KR" dirty="0" err="1" smtClean="0"/>
              <a:t>tbl_book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PK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(</a:t>
            </a:r>
            <a:r>
              <a:rPr lang="en-US" altLang="ko-KR" dirty="0" err="1" smtClean="0"/>
              <a:t>information_Schma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9915" y="1279854"/>
            <a:ext cx="33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(1) </a:t>
            </a:r>
            <a:r>
              <a:rPr lang="en-US" altLang="ko-KR" dirty="0" err="1" smtClean="0"/>
              <a:t>tbl_member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PK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(</a:t>
            </a:r>
            <a:r>
              <a:rPr lang="en-US" altLang="ko-KR" dirty="0" err="1" smtClean="0"/>
              <a:t>information_Schma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2358141"/>
            <a:ext cx="5244292" cy="86087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3" y="3911496"/>
            <a:ext cx="5261956" cy="107050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375" y="3911497"/>
            <a:ext cx="5401825" cy="11106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703" y="2358141"/>
            <a:ext cx="5218643" cy="6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5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320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SQL 활용 시험</vt:lpstr>
      <vt:lpstr>〮1번</vt:lpstr>
      <vt:lpstr>〮2번</vt:lpstr>
      <vt:lpstr>〮3번</vt:lpstr>
      <vt:lpstr>〮4번</vt:lpstr>
      <vt:lpstr>〮5번</vt:lpstr>
      <vt:lpstr>〮6번</vt:lpstr>
      <vt:lpstr>〮7번</vt:lpstr>
      <vt:lpstr>〮8번</vt:lpstr>
      <vt:lpstr>〮8번</vt:lpstr>
      <vt:lpstr>〮9번</vt:lpstr>
      <vt:lpstr>〮9번</vt:lpstr>
      <vt:lpstr>〮10번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활용 시험</dc:title>
  <dc:creator>FullName</dc:creator>
  <cp:lastModifiedBy>FullName</cp:lastModifiedBy>
  <cp:revision>9</cp:revision>
  <dcterms:created xsi:type="dcterms:W3CDTF">2024-02-06T00:24:26Z</dcterms:created>
  <dcterms:modified xsi:type="dcterms:W3CDTF">2024-02-06T01:04:46Z</dcterms:modified>
</cp:coreProperties>
</file>