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iCC0Zm/SLDL444DL28LyXpvf+X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AlfaSlabOne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3176eb4f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3176eb4f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3176eb4f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3176eb4f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3176eb4f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3176eb4f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3176eb4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3176eb4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3176eb4f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3176eb4f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1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1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1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IOS BUS BOOKING APP</a:t>
            </a:r>
            <a:endParaRPr b="1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08125" y="3308025"/>
            <a:ext cx="40638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PRESENTED BY</a:t>
            </a:r>
            <a:endParaRPr b="1" i="0" sz="1800" u="none" cap="none" strike="noStrike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ANJU T DEEP</a:t>
            </a:r>
            <a:endParaRPr b="1" i="0" sz="1800" u="none" cap="none" strike="noStrike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TKM23MCA-2018</a:t>
            </a:r>
            <a:endParaRPr b="1" i="0" sz="1800" u="none" cap="none" strike="noStrike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111900" y="3389400"/>
            <a:ext cx="28320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BY</a:t>
            </a:r>
            <a:endParaRPr b="1" i="0" sz="1800" u="none" cap="none" strike="noStrike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DR SHEEBA K</a:t>
            </a:r>
            <a:endParaRPr b="1" i="0" sz="1800" u="none" cap="none" strike="noStrike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MCA</a:t>
            </a:r>
            <a:endParaRPr b="1" i="0" sz="1800" u="none" cap="none" strike="noStrike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313176eb4ff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306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3176eb4ff_1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Home Page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32" name="Google Shape;132;g313176eb4ff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183673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13176eb4ff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1533" y="1170125"/>
            <a:ext cx="1872750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3176eb4ff_1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LIVE LOCATION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39" name="Google Shape;139;g313176eb4ff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975" y="1017725"/>
            <a:ext cx="193621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980000"/>
                </a:solidFill>
              </a:rPr>
              <a:t>FUTURE ENHANCEMENT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639525" y="1152475"/>
            <a:ext cx="819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 Seat Booking and Reservation Updates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Feature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Allow users to view real-time seat availability and select specific seats while booking.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and Rating System for Buses and Operators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Feature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Allow users to rate and review buses and operators after their journey.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Loyalty Program and Discounts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Feature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 a rewards program where users earn points for every booking.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with Apple Wallet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Feature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Allow users to save tickets to Apple Wallet for easy access and offline viewing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311700" y="445025"/>
            <a:ext cx="85206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980000"/>
                </a:solidFill>
              </a:rPr>
              <a:t>THANK YOU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980000"/>
                </a:solidFill>
              </a:rPr>
              <a:t>INTRODUCTION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139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100">
              <a:solidFill>
                <a:srgbClr val="22222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2100">
                <a:solidFill>
                  <a:srgbClr val="222222"/>
                </a:solidFill>
              </a:rPr>
              <a:t>IOS bus booking app developed using Swift in Xcode with Storyboards. It offers features like User Authentication, Notification and Alerts, Searching Buses according to the user needs and payment integration.</a:t>
            </a:r>
            <a:endParaRPr b="1" sz="21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980000"/>
                </a:solidFill>
              </a:rPr>
              <a:t>TOOLS USED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4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97958"/>
              <a:buNone/>
            </a:pPr>
            <a:r>
              <a:rPr b="1" lang="en" sz="7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Xcode</a:t>
            </a:r>
            <a:endParaRPr b="1" sz="7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Xcode, Apple’s integrated development environment (IDE), is a powerful tool for creating apps for iOS, macOS, watchOS, and tvOS.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e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b="1"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Editor</a:t>
            </a:r>
            <a:endParaRPr b="1"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Xcode code editor is designed to make writing Swift, Objective-C, C++, and other languages intuitive and efficient.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Simulator</a:t>
            </a:r>
            <a:endParaRPr b="1"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Xcode includes simulators for all Apple devices, allowing you to test your app without physical hardware.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7958"/>
              <a:buNone/>
            </a:pPr>
            <a:r>
              <a:t/>
            </a:r>
            <a:endParaRPr b="1" sz="7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7958"/>
              <a:buNone/>
            </a:pPr>
            <a:r>
              <a:t/>
            </a:r>
            <a:endParaRPr sz="7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4076"/>
              <a:buNone/>
            </a:pPr>
            <a:r>
              <a:t/>
            </a:r>
            <a:endParaRPr sz="467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4076"/>
              <a:buNone/>
            </a:pPr>
            <a:r>
              <a:t/>
            </a:r>
            <a:endParaRPr sz="467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62869"/>
              <a:buNone/>
            </a:pPr>
            <a:r>
              <a:t/>
            </a:r>
            <a:endParaRPr sz="27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34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980000"/>
                </a:solidFill>
              </a:rPr>
              <a:t>METHODOLOGY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222222"/>
                </a:solidFill>
              </a:rPr>
              <a:t>Setting Up the Project in Xcode</a:t>
            </a:r>
            <a:endParaRPr sz="20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Project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Open Xcode and start a new project using the “App” template.</a:t>
            </a:r>
            <a:endParaRPr sz="22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222222"/>
                </a:solidFill>
              </a:rPr>
              <a:t>Designing the User Interface (UI)</a:t>
            </a:r>
            <a:endParaRPr sz="20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222222"/>
                </a:solidFill>
              </a:rPr>
              <a:t>Use Storyboards (or SwiftUI): Design the UI using Storyboards for UIKit projects or SwiftUI </a:t>
            </a:r>
            <a:r>
              <a:rPr lang="en" sz="1500">
                <a:solidFill>
                  <a:srgbClr val="222222"/>
                </a:solidFill>
              </a:rPr>
              <a:t>views for a more modern, declarative approach.</a:t>
            </a:r>
            <a:endParaRPr sz="1500">
              <a:solidFill>
                <a:srgbClr val="22222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222222"/>
                </a:solidFill>
              </a:rPr>
              <a:t>Data Management and Local Storage:</a:t>
            </a:r>
            <a:endParaRPr sz="20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rgbClr val="222222"/>
                </a:solidFill>
              </a:rPr>
              <a:t>Use ios data memory as a local storage to store the user credentials</a:t>
            </a:r>
            <a:endParaRPr sz="1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237525"/>
            <a:ext cx="8520600" cy="4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16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6"/>
              <a:buFont typeface="Arial"/>
              <a:buChar char="●"/>
            </a:pPr>
            <a:r>
              <a:rPr b="1" lang="en" sz="18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and Signup ViewController</a:t>
            </a:r>
            <a:r>
              <a:rPr lang="en" sz="18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Create forms for user authentication, with validation for email, username, and password fields.</a:t>
            </a:r>
            <a:endParaRPr sz="209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852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15"/>
              <a:buChar char="●"/>
            </a:pPr>
            <a:r>
              <a:rPr b="1" lang="en" sz="181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HomeViewController</a:t>
            </a:r>
            <a:r>
              <a:rPr lang="en" sz="181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:allows users to input their travel details, including the source and destination locations, and search for available buses.</a:t>
            </a:r>
            <a:endParaRPr sz="1815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852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15"/>
              <a:buChar char="●"/>
            </a:pPr>
            <a:r>
              <a:rPr b="1" lang="en" sz="181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BusViewController:</a:t>
            </a:r>
            <a:r>
              <a:rPr lang="en" sz="181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displays a list of available buses for the selected source, destination.</a:t>
            </a:r>
            <a:endParaRPr sz="1815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852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15"/>
              <a:buChar char="●"/>
            </a:pPr>
            <a:r>
              <a:rPr b="1" lang="en" sz="181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PaymentViewController</a:t>
            </a:r>
            <a:r>
              <a:rPr lang="en" sz="181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handles payment for the selected bus booking.</a:t>
            </a:r>
            <a:endParaRPr sz="1815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852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15"/>
              <a:buChar char="●"/>
            </a:pPr>
            <a:r>
              <a:rPr b="1" lang="en" sz="181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UserLocMapViewController</a:t>
            </a:r>
            <a:r>
              <a:rPr lang="en" sz="1815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:displays the user’s current location on a map, which can help users navigate or check the location in relation to the bus stop</a:t>
            </a:r>
            <a:endParaRPr sz="1815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483100" y="2057750"/>
            <a:ext cx="2567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980000"/>
                </a:solidFill>
              </a:rPr>
              <a:t>DESIGN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/>
          <p:nvPr/>
        </p:nvSpPr>
        <p:spPr>
          <a:xfrm>
            <a:off x="6190325" y="1637675"/>
            <a:ext cx="1933200" cy="53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SIGN UP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7"/>
          <p:cNvSpPr/>
          <p:nvPr/>
        </p:nvSpPr>
        <p:spPr>
          <a:xfrm rot="5400000">
            <a:off x="4227850" y="1034125"/>
            <a:ext cx="367500" cy="20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3265725" y="1319875"/>
            <a:ext cx="2217950" cy="1170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ALREADY HAVE AN ACCOUNT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3345750" y="2850638"/>
            <a:ext cx="24525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LOG IN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373050" y="3619500"/>
            <a:ext cx="2397900" cy="43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HOMEPAGE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1265475" y="4463325"/>
            <a:ext cx="1809600" cy="53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LIVE LOCATION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3659200" y="4463325"/>
            <a:ext cx="1809600" cy="53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BUS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6186200" y="4503975"/>
            <a:ext cx="1809600" cy="53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3524150" y="2422050"/>
            <a:ext cx="8463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7"/>
          <p:cNvSpPr/>
          <p:nvPr/>
        </p:nvSpPr>
        <p:spPr>
          <a:xfrm rot="5400000">
            <a:off x="4329500" y="3374700"/>
            <a:ext cx="285900" cy="20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7"/>
          <p:cNvSpPr/>
          <p:nvPr/>
        </p:nvSpPr>
        <p:spPr>
          <a:xfrm rot="-7383">
            <a:off x="5487811" y="1806390"/>
            <a:ext cx="698402" cy="204000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7"/>
          <p:cNvSpPr/>
          <p:nvPr/>
        </p:nvSpPr>
        <p:spPr>
          <a:xfrm rot="5400000">
            <a:off x="4190950" y="2558025"/>
            <a:ext cx="367500" cy="20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3243850" y="570175"/>
            <a:ext cx="2640300" cy="53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SIGN IN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5544500" y="1542425"/>
            <a:ext cx="585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b="0" i="0" sz="13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7"/>
          <p:cNvSpPr/>
          <p:nvPr/>
        </p:nvSpPr>
        <p:spPr>
          <a:xfrm rot="5392617">
            <a:off x="1821086" y="4012115"/>
            <a:ext cx="698402" cy="204000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7"/>
          <p:cNvSpPr/>
          <p:nvPr/>
        </p:nvSpPr>
        <p:spPr>
          <a:xfrm rot="5391312">
            <a:off x="4294519" y="4158200"/>
            <a:ext cx="356101" cy="204000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7"/>
          <p:cNvSpPr/>
          <p:nvPr/>
        </p:nvSpPr>
        <p:spPr>
          <a:xfrm rot="5392617">
            <a:off x="6741811" y="4012115"/>
            <a:ext cx="698402" cy="204000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8" name="Google Shape;108;p7"/>
          <p:cNvCxnSpPr>
            <a:stCxn id="105" idx="1"/>
            <a:endCxn id="95" idx="1"/>
          </p:cNvCxnSpPr>
          <p:nvPr/>
        </p:nvCxnSpPr>
        <p:spPr>
          <a:xfrm>
            <a:off x="2169537" y="3764915"/>
            <a:ext cx="12036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7"/>
          <p:cNvCxnSpPr>
            <a:stCxn id="107" idx="1"/>
            <a:endCxn id="95" idx="3"/>
          </p:cNvCxnSpPr>
          <p:nvPr/>
        </p:nvCxnSpPr>
        <p:spPr>
          <a:xfrm flipH="1">
            <a:off x="5770862" y="3764915"/>
            <a:ext cx="1319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7"/>
          <p:cNvSpPr/>
          <p:nvPr/>
        </p:nvSpPr>
        <p:spPr>
          <a:xfrm rot="10794775">
            <a:off x="5544509" y="1802976"/>
            <a:ext cx="197400" cy="204000"/>
          </a:xfrm>
          <a:prstGeom prst="righ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3176eb4ff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Results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16" name="Google Shape;116;g313176eb4f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313800"/>
            <a:ext cx="8272625" cy="35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313176eb4ff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77" y="180650"/>
            <a:ext cx="87916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