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79" r:id="rId15"/>
    <p:sldId id="269" r:id="rId16"/>
    <p:sldId id="270" r:id="rId17"/>
    <p:sldId id="280" r:id="rId18"/>
    <p:sldId id="271" r:id="rId19"/>
    <p:sldId id="282" r:id="rId20"/>
    <p:sldId id="281" r:id="rId21"/>
    <p:sldId id="283" r:id="rId22"/>
    <p:sldId id="284" r:id="rId23"/>
    <p:sldId id="285" r:id="rId24"/>
    <p:sldId id="272" r:id="rId25"/>
    <p:sldId id="273" r:id="rId26"/>
    <p:sldId id="286" r:id="rId27"/>
    <p:sldId id="287" r:id="rId28"/>
    <p:sldId id="274" r:id="rId29"/>
    <p:sldId id="275" r:id="rId30"/>
    <p:sldId id="276" r:id="rId31"/>
    <p:sldId id="277" r:id="rId32"/>
    <p:sldId id="27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ll didi" initials="Dd" lastIdx="1" clrIdx="0">
    <p:extLst>
      <p:ext uri="{19B8F6BF-5375-455C-9EA6-DF929625EA0E}">
        <p15:presenceInfo xmlns:p15="http://schemas.microsoft.com/office/powerpoint/2012/main" userId="Doll di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6207"/>
    <a:srgbClr val="013103"/>
    <a:srgbClr val="05B3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B70DE3-5DEE-4922-9372-ABE75FFAC5DC}" v="142" dt="2025-08-07T16:53:52.5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ana Ghosh" userId="e78c0cad87640f19" providerId="LiveId" clId="{EDB70DE3-5DEE-4922-9372-ABE75FFAC5DC}"/>
    <pc:docChg chg="undo custSel addSld delSld modSld modMainMaster">
      <pc:chgData name="Ankana Ghosh" userId="e78c0cad87640f19" providerId="LiveId" clId="{EDB70DE3-5DEE-4922-9372-ABE75FFAC5DC}" dt="2025-08-07T16:54:06.885" v="1787" actId="113"/>
      <pc:docMkLst>
        <pc:docMk/>
      </pc:docMkLst>
      <pc:sldChg chg="modSp mod setBg">
        <pc:chgData name="Ankana Ghosh" userId="e78c0cad87640f19" providerId="LiveId" clId="{EDB70DE3-5DEE-4922-9372-ABE75FFAC5DC}" dt="2025-08-07T16:54:06.885" v="1787" actId="113"/>
        <pc:sldMkLst>
          <pc:docMk/>
          <pc:sldMk cId="2516357797" sldId="256"/>
        </pc:sldMkLst>
        <pc:spChg chg="mod">
          <ac:chgData name="Ankana Ghosh" userId="e78c0cad87640f19" providerId="LiveId" clId="{EDB70DE3-5DEE-4922-9372-ABE75FFAC5DC}" dt="2025-08-07T16:53:52.583" v="1785" actId="339"/>
          <ac:spMkLst>
            <pc:docMk/>
            <pc:sldMk cId="2516357797" sldId="256"/>
            <ac:spMk id="2" creationId="{A695ED2C-3B03-4C40-A147-4F5855B150CB}"/>
          </ac:spMkLst>
        </pc:spChg>
        <pc:spChg chg="mod">
          <ac:chgData name="Ankana Ghosh" userId="e78c0cad87640f19" providerId="LiveId" clId="{EDB70DE3-5DEE-4922-9372-ABE75FFAC5DC}" dt="2025-08-07T16:54:06.885" v="1787" actId="113"/>
          <ac:spMkLst>
            <pc:docMk/>
            <pc:sldMk cId="2516357797" sldId="256"/>
            <ac:spMk id="3" creationId="{FB9C710E-A01A-4C89-9079-230F4207CBA7}"/>
          </ac:spMkLst>
        </pc:spChg>
      </pc:sldChg>
      <pc:sldChg chg="modSp mod">
        <pc:chgData name="Ankana Ghosh" userId="e78c0cad87640f19" providerId="LiveId" clId="{EDB70DE3-5DEE-4922-9372-ABE75FFAC5DC}" dt="2025-08-07T16:47:23.134" v="1751" actId="14100"/>
        <pc:sldMkLst>
          <pc:docMk/>
          <pc:sldMk cId="3470513462" sldId="257"/>
        </pc:sldMkLst>
        <pc:spChg chg="mod">
          <ac:chgData name="Ankana Ghosh" userId="e78c0cad87640f19" providerId="LiveId" clId="{EDB70DE3-5DEE-4922-9372-ABE75FFAC5DC}" dt="2025-08-07T16:47:12.711" v="1749" actId="14100"/>
          <ac:spMkLst>
            <pc:docMk/>
            <pc:sldMk cId="3470513462" sldId="257"/>
            <ac:spMk id="2" creationId="{84E268D0-8030-4468-96E3-5EDD08FE5DE6}"/>
          </ac:spMkLst>
        </pc:spChg>
        <pc:picChg chg="mod">
          <ac:chgData name="Ankana Ghosh" userId="e78c0cad87640f19" providerId="LiveId" clId="{EDB70DE3-5DEE-4922-9372-ABE75FFAC5DC}" dt="2025-08-07T16:46:20.611" v="1740" actId="1076"/>
          <ac:picMkLst>
            <pc:docMk/>
            <pc:sldMk cId="3470513462" sldId="257"/>
            <ac:picMk id="4" creationId="{0BCF4DEB-F26B-4CBE-A359-3585749F89DC}"/>
          </ac:picMkLst>
        </pc:picChg>
        <pc:picChg chg="mod">
          <ac:chgData name="Ankana Ghosh" userId="e78c0cad87640f19" providerId="LiveId" clId="{EDB70DE3-5DEE-4922-9372-ABE75FFAC5DC}" dt="2025-08-07T16:46:28.087" v="1742" actId="1076"/>
          <ac:picMkLst>
            <pc:docMk/>
            <pc:sldMk cId="3470513462" sldId="257"/>
            <ac:picMk id="6" creationId="{6B1BC50F-7F67-407A-8ACE-042E00FAAAF1}"/>
          </ac:picMkLst>
        </pc:picChg>
        <pc:picChg chg="mod">
          <ac:chgData name="Ankana Ghosh" userId="e78c0cad87640f19" providerId="LiveId" clId="{EDB70DE3-5DEE-4922-9372-ABE75FFAC5DC}" dt="2025-08-07T16:46:14.039" v="1739" actId="1076"/>
          <ac:picMkLst>
            <pc:docMk/>
            <pc:sldMk cId="3470513462" sldId="257"/>
            <ac:picMk id="8" creationId="{EDF5EE38-7A0A-4E82-891E-D4E6A5FC170C}"/>
          </ac:picMkLst>
        </pc:picChg>
        <pc:picChg chg="mod">
          <ac:chgData name="Ankana Ghosh" userId="e78c0cad87640f19" providerId="LiveId" clId="{EDB70DE3-5DEE-4922-9372-ABE75FFAC5DC}" dt="2025-08-07T16:47:18.842" v="1750" actId="14100"/>
          <ac:picMkLst>
            <pc:docMk/>
            <pc:sldMk cId="3470513462" sldId="257"/>
            <ac:picMk id="10" creationId="{73C24C65-7328-4D1D-8862-D73541922182}"/>
          </ac:picMkLst>
        </pc:picChg>
        <pc:picChg chg="mod">
          <ac:chgData name="Ankana Ghosh" userId="e78c0cad87640f19" providerId="LiveId" clId="{EDB70DE3-5DEE-4922-9372-ABE75FFAC5DC}" dt="2025-08-07T16:45:58.973" v="1735" actId="1076"/>
          <ac:picMkLst>
            <pc:docMk/>
            <pc:sldMk cId="3470513462" sldId="257"/>
            <ac:picMk id="11" creationId="{538A7EA8-2BA4-47EE-887A-E96EF35BA27D}"/>
          </ac:picMkLst>
        </pc:picChg>
        <pc:picChg chg="mod">
          <ac:chgData name="Ankana Ghosh" userId="e78c0cad87640f19" providerId="LiveId" clId="{EDB70DE3-5DEE-4922-9372-ABE75FFAC5DC}" dt="2025-08-07T16:47:23.134" v="1751" actId="14100"/>
          <ac:picMkLst>
            <pc:docMk/>
            <pc:sldMk cId="3470513462" sldId="257"/>
            <ac:picMk id="12" creationId="{D40E33D4-C299-4709-86C7-041A6A6FD354}"/>
          </ac:picMkLst>
        </pc:picChg>
        <pc:picChg chg="mod">
          <ac:chgData name="Ankana Ghosh" userId="e78c0cad87640f19" providerId="LiveId" clId="{EDB70DE3-5DEE-4922-9372-ABE75FFAC5DC}" dt="2025-08-07T16:46:02.205" v="1736" actId="1076"/>
          <ac:picMkLst>
            <pc:docMk/>
            <pc:sldMk cId="3470513462" sldId="257"/>
            <ac:picMk id="14" creationId="{B190ED59-3E52-485B-AB66-98EA23037D66}"/>
          </ac:picMkLst>
        </pc:picChg>
      </pc:sldChg>
      <pc:sldChg chg="modSp mod">
        <pc:chgData name="Ankana Ghosh" userId="e78c0cad87640f19" providerId="LiveId" clId="{EDB70DE3-5DEE-4922-9372-ABE75FFAC5DC}" dt="2025-08-07T16:41:05.600" v="1675" actId="14100"/>
        <pc:sldMkLst>
          <pc:docMk/>
          <pc:sldMk cId="703043705" sldId="258"/>
        </pc:sldMkLst>
        <pc:picChg chg="mod">
          <ac:chgData name="Ankana Ghosh" userId="e78c0cad87640f19" providerId="LiveId" clId="{EDB70DE3-5DEE-4922-9372-ABE75FFAC5DC}" dt="2025-08-07T16:40:44.194" v="1669" actId="14100"/>
          <ac:picMkLst>
            <pc:docMk/>
            <pc:sldMk cId="703043705" sldId="258"/>
            <ac:picMk id="13" creationId="{3A5484CA-8AD8-404C-B48B-CA4EC6828C81}"/>
          </ac:picMkLst>
        </pc:picChg>
        <pc:picChg chg="mod">
          <ac:chgData name="Ankana Ghosh" userId="e78c0cad87640f19" providerId="LiveId" clId="{EDB70DE3-5DEE-4922-9372-ABE75FFAC5DC}" dt="2025-08-07T16:41:05.600" v="1675" actId="14100"/>
          <ac:picMkLst>
            <pc:docMk/>
            <pc:sldMk cId="703043705" sldId="258"/>
            <ac:picMk id="15" creationId="{3FD0D407-97A2-45B2-9508-EFB9F8C07C96}"/>
          </ac:picMkLst>
        </pc:picChg>
      </pc:sldChg>
      <pc:sldChg chg="modSp mod">
        <pc:chgData name="Ankana Ghosh" userId="e78c0cad87640f19" providerId="LiveId" clId="{EDB70DE3-5DEE-4922-9372-ABE75FFAC5DC}" dt="2025-08-07T16:45:01.441" v="1731" actId="20577"/>
        <pc:sldMkLst>
          <pc:docMk/>
          <pc:sldMk cId="3666861143" sldId="259"/>
        </pc:sldMkLst>
        <pc:spChg chg="mod">
          <ac:chgData name="Ankana Ghosh" userId="e78c0cad87640f19" providerId="LiveId" clId="{EDB70DE3-5DEE-4922-9372-ABE75FFAC5DC}" dt="2025-08-07T16:45:01.441" v="1731" actId="20577"/>
          <ac:spMkLst>
            <pc:docMk/>
            <pc:sldMk cId="3666861143" sldId="259"/>
            <ac:spMk id="2" creationId="{CF70134D-99DA-40EE-A20C-DC61FD93E7C6}"/>
          </ac:spMkLst>
        </pc:spChg>
        <pc:spChg chg="mod">
          <ac:chgData name="Ankana Ghosh" userId="e78c0cad87640f19" providerId="LiveId" clId="{EDB70DE3-5DEE-4922-9372-ABE75FFAC5DC}" dt="2025-08-07T16:44:19.047" v="1720" actId="20577"/>
          <ac:spMkLst>
            <pc:docMk/>
            <pc:sldMk cId="3666861143" sldId="259"/>
            <ac:spMk id="5" creationId="{6972C803-131C-4F88-A1A4-D18C5EB5D805}"/>
          </ac:spMkLst>
        </pc:spChg>
        <pc:spChg chg="mod">
          <ac:chgData name="Ankana Ghosh" userId="e78c0cad87640f19" providerId="LiveId" clId="{EDB70DE3-5DEE-4922-9372-ABE75FFAC5DC}" dt="2025-08-07T16:44:56.350" v="1729" actId="115"/>
          <ac:spMkLst>
            <pc:docMk/>
            <pc:sldMk cId="3666861143" sldId="259"/>
            <ac:spMk id="7" creationId="{F5F6C9B1-EB36-46CB-9AD0-4BF26962EF04}"/>
          </ac:spMkLst>
        </pc:spChg>
      </pc:sldChg>
      <pc:sldChg chg="modSp mod">
        <pc:chgData name="Ankana Ghosh" userId="e78c0cad87640f19" providerId="LiveId" clId="{EDB70DE3-5DEE-4922-9372-ABE75FFAC5DC}" dt="2025-08-07T16:40:36.286" v="1668" actId="14100"/>
        <pc:sldMkLst>
          <pc:docMk/>
          <pc:sldMk cId="1429718389" sldId="260"/>
        </pc:sldMkLst>
        <pc:picChg chg="mod">
          <ac:chgData name="Ankana Ghosh" userId="e78c0cad87640f19" providerId="LiveId" clId="{EDB70DE3-5DEE-4922-9372-ABE75FFAC5DC}" dt="2025-08-07T16:40:36.286" v="1668" actId="14100"/>
          <ac:picMkLst>
            <pc:docMk/>
            <pc:sldMk cId="1429718389" sldId="260"/>
            <ac:picMk id="11" creationId="{6CEE561D-AC74-4E26-BBF7-37040EF66455}"/>
          </ac:picMkLst>
        </pc:picChg>
      </pc:sldChg>
      <pc:sldChg chg="addSp delSp modSp mod">
        <pc:chgData name="Ankana Ghosh" userId="e78c0cad87640f19" providerId="LiveId" clId="{EDB70DE3-5DEE-4922-9372-ABE75FFAC5DC}" dt="2025-07-19T19:44:37.908" v="135" actId="113"/>
        <pc:sldMkLst>
          <pc:docMk/>
          <pc:sldMk cId="1133875527" sldId="261"/>
        </pc:sldMkLst>
        <pc:spChg chg="mod">
          <ac:chgData name="Ankana Ghosh" userId="e78c0cad87640f19" providerId="LiveId" clId="{EDB70DE3-5DEE-4922-9372-ABE75FFAC5DC}" dt="2025-07-19T16:24:08.169" v="112" actId="20577"/>
          <ac:spMkLst>
            <pc:docMk/>
            <pc:sldMk cId="1133875527" sldId="261"/>
            <ac:spMk id="5" creationId="{A1742D60-280B-4289-994A-863F46B1DA09}"/>
          </ac:spMkLst>
        </pc:spChg>
        <pc:spChg chg="mod">
          <ac:chgData name="Ankana Ghosh" userId="e78c0cad87640f19" providerId="LiveId" clId="{EDB70DE3-5DEE-4922-9372-ABE75FFAC5DC}" dt="2025-07-19T19:44:37.908" v="135" actId="113"/>
          <ac:spMkLst>
            <pc:docMk/>
            <pc:sldMk cId="1133875527" sldId="261"/>
            <ac:spMk id="15" creationId="{0CF417DC-CFC3-4B78-B175-F217D5A7DC18}"/>
          </ac:spMkLst>
        </pc:spChg>
        <pc:spChg chg="mod">
          <ac:chgData name="Ankana Ghosh" userId="e78c0cad87640f19" providerId="LiveId" clId="{EDB70DE3-5DEE-4922-9372-ABE75FFAC5DC}" dt="2025-07-19T19:44:25.154" v="134" actId="255"/>
          <ac:spMkLst>
            <pc:docMk/>
            <pc:sldMk cId="1133875527" sldId="261"/>
            <ac:spMk id="17" creationId="{D80FB8A1-DE9B-425D-92DB-CAF5DE46BC14}"/>
          </ac:spMkLst>
        </pc:spChg>
        <pc:picChg chg="mod">
          <ac:chgData name="Ankana Ghosh" userId="e78c0cad87640f19" providerId="LiveId" clId="{EDB70DE3-5DEE-4922-9372-ABE75FFAC5DC}" dt="2025-07-15T14:37:30.556" v="0" actId="14826"/>
          <ac:picMkLst>
            <pc:docMk/>
            <pc:sldMk cId="1133875527" sldId="261"/>
            <ac:picMk id="6" creationId="{079784C7-04EB-4BD0-9B02-8543579B0716}"/>
          </ac:picMkLst>
        </pc:picChg>
        <pc:picChg chg="mod">
          <ac:chgData name="Ankana Ghosh" userId="e78c0cad87640f19" providerId="LiveId" clId="{EDB70DE3-5DEE-4922-9372-ABE75FFAC5DC}" dt="2025-07-19T19:39:10.872" v="127" actId="208"/>
          <ac:picMkLst>
            <pc:docMk/>
            <pc:sldMk cId="1133875527" sldId="261"/>
            <ac:picMk id="16" creationId="{1DDFDF8A-61C1-40F2-B3E2-964C0F4A0654}"/>
          </ac:picMkLst>
        </pc:picChg>
      </pc:sldChg>
      <pc:sldChg chg="modSp mod">
        <pc:chgData name="Ankana Ghosh" userId="e78c0cad87640f19" providerId="LiveId" clId="{EDB70DE3-5DEE-4922-9372-ABE75FFAC5DC}" dt="2025-08-07T15:00:28.049" v="1477" actId="20577"/>
        <pc:sldMkLst>
          <pc:docMk/>
          <pc:sldMk cId="1682233011" sldId="262"/>
        </pc:sldMkLst>
        <pc:spChg chg="mod">
          <ac:chgData name="Ankana Ghosh" userId="e78c0cad87640f19" providerId="LiveId" clId="{EDB70DE3-5DEE-4922-9372-ABE75FFAC5DC}" dt="2025-07-31T09:45:28.963" v="234" actId="2711"/>
          <ac:spMkLst>
            <pc:docMk/>
            <pc:sldMk cId="1682233011" sldId="262"/>
            <ac:spMk id="5" creationId="{0C49E94F-3713-47A8-88A9-DA0528D56FBA}"/>
          </ac:spMkLst>
        </pc:spChg>
        <pc:spChg chg="mod">
          <ac:chgData name="Ankana Ghosh" userId="e78c0cad87640f19" providerId="LiveId" clId="{EDB70DE3-5DEE-4922-9372-ABE75FFAC5DC}" dt="2025-08-07T15:00:28.049" v="1477" actId="20577"/>
          <ac:spMkLst>
            <pc:docMk/>
            <pc:sldMk cId="1682233011" sldId="262"/>
            <ac:spMk id="6" creationId="{A28A5DA9-9B97-4FF3-AEA7-EE1D745B993B}"/>
          </ac:spMkLst>
        </pc:spChg>
        <pc:spChg chg="mod">
          <ac:chgData name="Ankana Ghosh" userId="e78c0cad87640f19" providerId="LiveId" clId="{EDB70DE3-5DEE-4922-9372-ABE75FFAC5DC}" dt="2025-07-15T15:28:03.563" v="61" actId="14100"/>
          <ac:spMkLst>
            <pc:docMk/>
            <pc:sldMk cId="1682233011" sldId="262"/>
            <ac:spMk id="7" creationId="{4AE22282-EF13-4D66-9768-85844F6CCC1D}"/>
          </ac:spMkLst>
        </pc:spChg>
        <pc:spChg chg="mod">
          <ac:chgData name="Ankana Ghosh" userId="e78c0cad87640f19" providerId="LiveId" clId="{EDB70DE3-5DEE-4922-9372-ABE75FFAC5DC}" dt="2025-07-28T13:13:35.306" v="143" actId="14100"/>
          <ac:spMkLst>
            <pc:docMk/>
            <pc:sldMk cId="1682233011" sldId="262"/>
            <ac:spMk id="9" creationId="{AD917850-C7CC-404C-991F-65FE3206A9C4}"/>
          </ac:spMkLst>
        </pc:spChg>
        <pc:picChg chg="mod">
          <ac:chgData name="Ankana Ghosh" userId="e78c0cad87640f19" providerId="LiveId" clId="{EDB70DE3-5DEE-4922-9372-ABE75FFAC5DC}" dt="2025-07-15T14:54:36.401" v="51" actId="14826"/>
          <ac:picMkLst>
            <pc:docMk/>
            <pc:sldMk cId="1682233011" sldId="262"/>
            <ac:picMk id="2" creationId="{BBF2E63E-937A-4A14-B25E-72A9C0665258}"/>
          </ac:picMkLst>
        </pc:picChg>
        <pc:picChg chg="mod">
          <ac:chgData name="Ankana Ghosh" userId="e78c0cad87640f19" providerId="LiveId" clId="{EDB70DE3-5DEE-4922-9372-ABE75FFAC5DC}" dt="2025-07-27T14:53:42.939" v="140" actId="14100"/>
          <ac:picMkLst>
            <pc:docMk/>
            <pc:sldMk cId="1682233011" sldId="262"/>
            <ac:picMk id="3" creationId="{CBDE2D59-AEC3-4E1E-A6FE-DDD25C4F6390}"/>
          </ac:picMkLst>
        </pc:picChg>
        <pc:picChg chg="mod">
          <ac:chgData name="Ankana Ghosh" userId="e78c0cad87640f19" providerId="LiveId" clId="{EDB70DE3-5DEE-4922-9372-ABE75FFAC5DC}" dt="2025-07-15T15:27:58.434" v="60" actId="14100"/>
          <ac:picMkLst>
            <pc:docMk/>
            <pc:sldMk cId="1682233011" sldId="262"/>
            <ac:picMk id="4" creationId="{5F792EEA-E4C2-431D-A935-72E4F62C7B3E}"/>
          </ac:picMkLst>
        </pc:picChg>
        <pc:picChg chg="mod">
          <ac:chgData name="Ankana Ghosh" userId="e78c0cad87640f19" providerId="LiveId" clId="{EDB70DE3-5DEE-4922-9372-ABE75FFAC5DC}" dt="2025-07-28T13:12:14.278" v="142" actId="14100"/>
          <ac:picMkLst>
            <pc:docMk/>
            <pc:sldMk cId="1682233011" sldId="262"/>
            <ac:picMk id="8" creationId="{A88E1D0A-3282-40FF-A757-FE7D6EAFF9DF}"/>
          </ac:picMkLst>
        </pc:picChg>
      </pc:sldChg>
      <pc:sldChg chg="modSp mod">
        <pc:chgData name="Ankana Ghosh" userId="e78c0cad87640f19" providerId="LiveId" clId="{EDB70DE3-5DEE-4922-9372-ABE75FFAC5DC}" dt="2025-07-28T13:38:59.562" v="145" actId="14100"/>
        <pc:sldMkLst>
          <pc:docMk/>
          <pc:sldMk cId="1035298744" sldId="263"/>
        </pc:sldMkLst>
        <pc:picChg chg="mod">
          <ac:chgData name="Ankana Ghosh" userId="e78c0cad87640f19" providerId="LiveId" clId="{EDB70DE3-5DEE-4922-9372-ABE75FFAC5DC}" dt="2025-07-28T13:38:59.562" v="145" actId="14100"/>
          <ac:picMkLst>
            <pc:docMk/>
            <pc:sldMk cId="1035298744" sldId="263"/>
            <ac:picMk id="2" creationId="{C183239A-7F32-4586-8A9F-1CEA58A15358}"/>
          </ac:picMkLst>
        </pc:picChg>
        <pc:picChg chg="mod">
          <ac:chgData name="Ankana Ghosh" userId="e78c0cad87640f19" providerId="LiveId" clId="{EDB70DE3-5DEE-4922-9372-ABE75FFAC5DC}" dt="2025-07-15T15:44:41.361" v="64" actId="14100"/>
          <ac:picMkLst>
            <pc:docMk/>
            <pc:sldMk cId="1035298744" sldId="263"/>
            <ac:picMk id="3" creationId="{A4C2D388-2CF1-48F9-949E-05F43E81988F}"/>
          </ac:picMkLst>
        </pc:picChg>
      </pc:sldChg>
      <pc:sldChg chg="modSp mod">
        <pc:chgData name="Ankana Ghosh" userId="e78c0cad87640f19" providerId="LiveId" clId="{EDB70DE3-5DEE-4922-9372-ABE75FFAC5DC}" dt="2025-07-28T13:52:55.534" v="158" actId="14100"/>
        <pc:sldMkLst>
          <pc:docMk/>
          <pc:sldMk cId="1399161084" sldId="264"/>
        </pc:sldMkLst>
        <pc:spChg chg="mod">
          <ac:chgData name="Ankana Ghosh" userId="e78c0cad87640f19" providerId="LiveId" clId="{EDB70DE3-5DEE-4922-9372-ABE75FFAC5DC}" dt="2025-07-15T16:01:08.058" v="69" actId="14100"/>
          <ac:spMkLst>
            <pc:docMk/>
            <pc:sldMk cId="1399161084" sldId="264"/>
            <ac:spMk id="7" creationId="{5FB1CE30-6BD5-4DD6-BCEB-E74E2CB816FC}"/>
          </ac:spMkLst>
        </pc:spChg>
        <pc:picChg chg="mod">
          <ac:chgData name="Ankana Ghosh" userId="e78c0cad87640f19" providerId="LiveId" clId="{EDB70DE3-5DEE-4922-9372-ABE75FFAC5DC}" dt="2025-07-28T13:44:44.825" v="149" actId="14100"/>
          <ac:picMkLst>
            <pc:docMk/>
            <pc:sldMk cId="1399161084" sldId="264"/>
            <ac:picMk id="2" creationId="{DB802EE7-A5F2-41ED-ABC8-B6ABED23A640}"/>
          </ac:picMkLst>
        </pc:picChg>
        <pc:picChg chg="mod">
          <ac:chgData name="Ankana Ghosh" userId="e78c0cad87640f19" providerId="LiveId" clId="{EDB70DE3-5DEE-4922-9372-ABE75FFAC5DC}" dt="2025-07-28T13:52:55.534" v="158" actId="14100"/>
          <ac:picMkLst>
            <pc:docMk/>
            <pc:sldMk cId="1399161084" sldId="264"/>
            <ac:picMk id="3" creationId="{8B878B73-967C-4725-BC1A-C42560B46B1E}"/>
          </ac:picMkLst>
        </pc:picChg>
        <pc:picChg chg="mod">
          <ac:chgData name="Ankana Ghosh" userId="e78c0cad87640f19" providerId="LiveId" clId="{EDB70DE3-5DEE-4922-9372-ABE75FFAC5DC}" dt="2025-07-15T15:51:36.645" v="68" actId="14100"/>
          <ac:picMkLst>
            <pc:docMk/>
            <pc:sldMk cId="1399161084" sldId="264"/>
            <ac:picMk id="4" creationId="{9F36F110-B979-430F-B21F-91E1C3C1B943}"/>
          </ac:picMkLst>
        </pc:picChg>
      </pc:sldChg>
      <pc:sldChg chg="modSp mod">
        <pc:chgData name="Ankana Ghosh" userId="e78c0cad87640f19" providerId="LiveId" clId="{EDB70DE3-5DEE-4922-9372-ABE75FFAC5DC}" dt="2025-07-31T06:17:47.857" v="177" actId="1076"/>
        <pc:sldMkLst>
          <pc:docMk/>
          <pc:sldMk cId="711065687" sldId="265"/>
        </pc:sldMkLst>
        <pc:spChg chg="mod">
          <ac:chgData name="Ankana Ghosh" userId="e78c0cad87640f19" providerId="LiveId" clId="{EDB70DE3-5DEE-4922-9372-ABE75FFAC5DC}" dt="2025-07-29T04:55:36.250" v="164" actId="14100"/>
          <ac:spMkLst>
            <pc:docMk/>
            <pc:sldMk cId="711065687" sldId="265"/>
            <ac:spMk id="5" creationId="{FAB223FD-69A8-4BAE-9AAE-1A5568F6022C}"/>
          </ac:spMkLst>
        </pc:spChg>
        <pc:spChg chg="mod">
          <ac:chgData name="Ankana Ghosh" userId="e78c0cad87640f19" providerId="LiveId" clId="{EDB70DE3-5DEE-4922-9372-ABE75FFAC5DC}" dt="2025-07-31T06:17:47.857" v="177" actId="1076"/>
          <ac:spMkLst>
            <pc:docMk/>
            <pc:sldMk cId="711065687" sldId="265"/>
            <ac:spMk id="7" creationId="{1507E20B-28F1-4F06-8FB7-72CD4CF1C718}"/>
          </ac:spMkLst>
        </pc:spChg>
        <pc:picChg chg="mod">
          <ac:chgData name="Ankana Ghosh" userId="e78c0cad87640f19" providerId="LiveId" clId="{EDB70DE3-5DEE-4922-9372-ABE75FFAC5DC}" dt="2025-07-29T04:55:42.258" v="165" actId="14100"/>
          <ac:picMkLst>
            <pc:docMk/>
            <pc:sldMk cId="711065687" sldId="265"/>
            <ac:picMk id="2" creationId="{87497ED2-72E5-4431-8C47-8C72FC834F89}"/>
          </ac:picMkLst>
        </pc:picChg>
        <pc:picChg chg="mod">
          <ac:chgData name="Ankana Ghosh" userId="e78c0cad87640f19" providerId="LiveId" clId="{EDB70DE3-5DEE-4922-9372-ABE75FFAC5DC}" dt="2025-07-30T11:51:25.175" v="170" actId="14100"/>
          <ac:picMkLst>
            <pc:docMk/>
            <pc:sldMk cId="711065687" sldId="265"/>
            <ac:picMk id="3" creationId="{C84F2953-BD99-4C40-B094-FC044B33E72D}"/>
          </ac:picMkLst>
        </pc:picChg>
        <pc:picChg chg="mod">
          <ac:chgData name="Ankana Ghosh" userId="e78c0cad87640f19" providerId="LiveId" clId="{EDB70DE3-5DEE-4922-9372-ABE75FFAC5DC}" dt="2025-07-31T06:17:41.087" v="176" actId="1076"/>
          <ac:picMkLst>
            <pc:docMk/>
            <pc:sldMk cId="711065687" sldId="265"/>
            <ac:picMk id="4" creationId="{1A9EEC67-5ACD-4400-AEE3-B7F7630F576E}"/>
          </ac:picMkLst>
        </pc:picChg>
      </pc:sldChg>
      <pc:sldChg chg="modSp mod">
        <pc:chgData name="Ankana Ghosh" userId="e78c0cad87640f19" providerId="LiveId" clId="{EDB70DE3-5DEE-4922-9372-ABE75FFAC5DC}" dt="2025-07-31T07:00:53.188" v="188" actId="1076"/>
        <pc:sldMkLst>
          <pc:docMk/>
          <pc:sldMk cId="1517686624" sldId="266"/>
        </pc:sldMkLst>
        <pc:picChg chg="mod">
          <ac:chgData name="Ankana Ghosh" userId="e78c0cad87640f19" providerId="LiveId" clId="{EDB70DE3-5DEE-4922-9372-ABE75FFAC5DC}" dt="2025-07-31T06:36:01.922" v="180" actId="14100"/>
          <ac:picMkLst>
            <pc:docMk/>
            <pc:sldMk cId="1517686624" sldId="266"/>
            <ac:picMk id="2" creationId="{3757F027-D791-443A-8ADA-2EBECD542DDD}"/>
          </ac:picMkLst>
        </pc:picChg>
        <pc:picChg chg="mod">
          <ac:chgData name="Ankana Ghosh" userId="e78c0cad87640f19" providerId="LiveId" clId="{EDB70DE3-5DEE-4922-9372-ABE75FFAC5DC}" dt="2025-07-31T06:38:25.953" v="184" actId="14100"/>
          <ac:picMkLst>
            <pc:docMk/>
            <pc:sldMk cId="1517686624" sldId="266"/>
            <ac:picMk id="3" creationId="{9B50FA1A-A673-4090-90E3-944AE3310D20}"/>
          </ac:picMkLst>
        </pc:picChg>
        <pc:picChg chg="mod">
          <ac:chgData name="Ankana Ghosh" userId="e78c0cad87640f19" providerId="LiveId" clId="{EDB70DE3-5DEE-4922-9372-ABE75FFAC5DC}" dt="2025-07-31T07:00:53.188" v="188" actId="1076"/>
          <ac:picMkLst>
            <pc:docMk/>
            <pc:sldMk cId="1517686624" sldId="266"/>
            <ac:picMk id="4" creationId="{FCB4FF7F-75F1-4D23-B96F-399CD5431797}"/>
          </ac:picMkLst>
        </pc:picChg>
      </pc:sldChg>
      <pc:sldChg chg="addSp delSp modSp mod">
        <pc:chgData name="Ankana Ghosh" userId="e78c0cad87640f19" providerId="LiveId" clId="{EDB70DE3-5DEE-4922-9372-ABE75FFAC5DC}" dt="2025-07-31T07:32:47.021" v="191" actId="14100"/>
        <pc:sldMkLst>
          <pc:docMk/>
          <pc:sldMk cId="3420501590" sldId="267"/>
        </pc:sldMkLst>
        <pc:spChg chg="mod">
          <ac:chgData name="Ankana Ghosh" userId="e78c0cad87640f19" providerId="LiveId" clId="{EDB70DE3-5DEE-4922-9372-ABE75FFAC5DC}" dt="2025-07-15T16:13:03.554" v="81" actId="14100"/>
          <ac:spMkLst>
            <pc:docMk/>
            <pc:sldMk cId="3420501590" sldId="267"/>
            <ac:spMk id="7" creationId="{C03F08FD-0E01-4329-A6C9-3AE098E20B6A}"/>
          </ac:spMkLst>
        </pc:spChg>
        <pc:picChg chg="mod">
          <ac:chgData name="Ankana Ghosh" userId="e78c0cad87640f19" providerId="LiveId" clId="{EDB70DE3-5DEE-4922-9372-ABE75FFAC5DC}" dt="2025-07-31T07:32:47.021" v="191" actId="14100"/>
          <ac:picMkLst>
            <pc:docMk/>
            <pc:sldMk cId="3420501590" sldId="267"/>
            <ac:picMk id="2" creationId="{90EE11C1-6AB4-4D9E-9B5D-0FDF590E7BE0}"/>
          </ac:picMkLst>
        </pc:picChg>
        <pc:picChg chg="mod">
          <ac:chgData name="Ankana Ghosh" userId="e78c0cad87640f19" providerId="LiveId" clId="{EDB70DE3-5DEE-4922-9372-ABE75FFAC5DC}" dt="2025-07-15T16:08:59.332" v="76" actId="14100"/>
          <ac:picMkLst>
            <pc:docMk/>
            <pc:sldMk cId="3420501590" sldId="267"/>
            <ac:picMk id="3" creationId="{14D17C9D-E3F1-42CE-B2ED-C02A576C42A2}"/>
          </ac:picMkLst>
        </pc:picChg>
        <pc:picChg chg="mod">
          <ac:chgData name="Ankana Ghosh" userId="e78c0cad87640f19" providerId="LiveId" clId="{EDB70DE3-5DEE-4922-9372-ABE75FFAC5DC}" dt="2025-07-15T16:12:42.557" v="79" actId="14100"/>
          <ac:picMkLst>
            <pc:docMk/>
            <pc:sldMk cId="3420501590" sldId="267"/>
            <ac:picMk id="4" creationId="{985AEB2D-2479-4BB9-9A05-0B56E95D2FCE}"/>
          </ac:picMkLst>
        </pc:picChg>
      </pc:sldChg>
      <pc:sldChg chg="addSp delSp modSp mod">
        <pc:chgData name="Ankana Ghosh" userId="e78c0cad87640f19" providerId="LiveId" clId="{EDB70DE3-5DEE-4922-9372-ABE75FFAC5DC}" dt="2025-08-04T09:46:39.824" v="432" actId="20577"/>
        <pc:sldMkLst>
          <pc:docMk/>
          <pc:sldMk cId="1781473901" sldId="268"/>
        </pc:sldMkLst>
        <pc:spChg chg="mod">
          <ac:chgData name="Ankana Ghosh" userId="e78c0cad87640f19" providerId="LiveId" clId="{EDB70DE3-5DEE-4922-9372-ABE75FFAC5DC}" dt="2025-08-03T15:08:10.280" v="323" actId="114"/>
          <ac:spMkLst>
            <pc:docMk/>
            <pc:sldMk cId="1781473901" sldId="268"/>
            <ac:spMk id="2" creationId="{DC827A4C-36A2-7FA5-DA8C-8F640DE48437}"/>
          </ac:spMkLst>
        </pc:spChg>
        <pc:spChg chg="mod">
          <ac:chgData name="Ankana Ghosh" userId="e78c0cad87640f19" providerId="LiveId" clId="{EDB70DE3-5DEE-4922-9372-ABE75FFAC5DC}" dt="2025-08-04T08:38:45.200" v="366" actId="1076"/>
          <ac:spMkLst>
            <pc:docMk/>
            <pc:sldMk cId="1781473901" sldId="268"/>
            <ac:spMk id="9" creationId="{759F3924-83EE-4A68-AE00-1549A0449EA4}"/>
          </ac:spMkLst>
        </pc:spChg>
        <pc:spChg chg="add mod">
          <ac:chgData name="Ankana Ghosh" userId="e78c0cad87640f19" providerId="LiveId" clId="{EDB70DE3-5DEE-4922-9372-ABE75FFAC5DC}" dt="2025-08-04T08:39:40.097" v="373" actId="14100"/>
          <ac:spMkLst>
            <pc:docMk/>
            <pc:sldMk cId="1781473901" sldId="268"/>
            <ac:spMk id="10" creationId="{E79F76D0-C0CA-3229-A10C-65C0FD0552C4}"/>
          </ac:spMkLst>
        </pc:spChg>
        <pc:spChg chg="add mod">
          <ac:chgData name="Ankana Ghosh" userId="e78c0cad87640f19" providerId="LiveId" clId="{EDB70DE3-5DEE-4922-9372-ABE75FFAC5DC}" dt="2025-08-04T09:35:52.383" v="423" actId="14100"/>
          <ac:spMkLst>
            <pc:docMk/>
            <pc:sldMk cId="1781473901" sldId="268"/>
            <ac:spMk id="11" creationId="{78438C8B-247D-BAD7-2E15-717CA35647E8}"/>
          </ac:spMkLst>
        </pc:spChg>
        <pc:spChg chg="mod">
          <ac:chgData name="Ankana Ghosh" userId="e78c0cad87640f19" providerId="LiveId" clId="{EDB70DE3-5DEE-4922-9372-ABE75FFAC5DC}" dt="2025-08-03T14:56:46.837" v="294" actId="1076"/>
          <ac:spMkLst>
            <pc:docMk/>
            <pc:sldMk cId="1781473901" sldId="268"/>
            <ac:spMk id="12" creationId="{5967372B-B11D-4396-9755-EB4596925DE9}"/>
          </ac:spMkLst>
        </pc:spChg>
        <pc:spChg chg="mod">
          <ac:chgData name="Ankana Ghosh" userId="e78c0cad87640f19" providerId="LiveId" clId="{EDB70DE3-5DEE-4922-9372-ABE75FFAC5DC}" dt="2025-08-04T09:46:39.824" v="432" actId="20577"/>
          <ac:spMkLst>
            <pc:docMk/>
            <pc:sldMk cId="1781473901" sldId="268"/>
            <ac:spMk id="14" creationId="{2029387B-C5BC-4AED-A6A6-18663045FFB8}"/>
          </ac:spMkLst>
        </pc:spChg>
        <pc:spChg chg="mod">
          <ac:chgData name="Ankana Ghosh" userId="e78c0cad87640f19" providerId="LiveId" clId="{EDB70DE3-5DEE-4922-9372-ABE75FFAC5DC}" dt="2025-08-04T08:40:44.588" v="380" actId="14100"/>
          <ac:spMkLst>
            <pc:docMk/>
            <pc:sldMk cId="1781473901" sldId="268"/>
            <ac:spMk id="15" creationId="{545CD577-65B1-4149-B50B-CDB13A626F7F}"/>
          </ac:spMkLst>
        </pc:spChg>
        <pc:graphicFrameChg chg="add mod modGraphic">
          <ac:chgData name="Ankana Ghosh" userId="e78c0cad87640f19" providerId="LiveId" clId="{EDB70DE3-5DEE-4922-9372-ABE75FFAC5DC}" dt="2025-08-04T08:37:07.458" v="352" actId="12385"/>
          <ac:graphicFrameMkLst>
            <pc:docMk/>
            <pc:sldMk cId="1781473901" sldId="268"/>
            <ac:graphicFrameMk id="3" creationId="{FE67E8EE-F417-2747-C7F5-871BAE556F88}"/>
          </ac:graphicFrameMkLst>
        </pc:graphicFrameChg>
        <pc:graphicFrameChg chg="add mod modGraphic">
          <ac:chgData name="Ankana Ghosh" userId="e78c0cad87640f19" providerId="LiveId" clId="{EDB70DE3-5DEE-4922-9372-ABE75FFAC5DC}" dt="2025-08-04T08:39:05.878" v="367" actId="12385"/>
          <ac:graphicFrameMkLst>
            <pc:docMk/>
            <pc:sldMk cId="1781473901" sldId="268"/>
            <ac:graphicFrameMk id="8" creationId="{03E36447-D546-4699-F6CA-AD56CBB12F14}"/>
          </ac:graphicFrameMkLst>
        </pc:graphicFrameChg>
        <pc:graphicFrameChg chg="mod modGraphic">
          <ac:chgData name="Ankana Ghosh" userId="e78c0cad87640f19" providerId="LiveId" clId="{EDB70DE3-5DEE-4922-9372-ABE75FFAC5DC}" dt="2025-08-04T08:33:27.012" v="328" actId="14100"/>
          <ac:graphicFrameMkLst>
            <pc:docMk/>
            <pc:sldMk cId="1781473901" sldId="268"/>
            <ac:graphicFrameMk id="13" creationId="{F2B1749A-C189-4218-8473-A20B83BECD86}"/>
          </ac:graphicFrameMkLst>
        </pc:graphicFrameChg>
      </pc:sldChg>
      <pc:sldChg chg="addSp delSp modSp mod">
        <pc:chgData name="Ankana Ghosh" userId="e78c0cad87640f19" providerId="LiveId" clId="{EDB70DE3-5DEE-4922-9372-ABE75FFAC5DC}" dt="2025-08-05T14:01:29.431" v="569" actId="20577"/>
        <pc:sldMkLst>
          <pc:docMk/>
          <pc:sldMk cId="1425978430" sldId="269"/>
        </pc:sldMkLst>
        <pc:spChg chg="mod">
          <ac:chgData name="Ankana Ghosh" userId="e78c0cad87640f19" providerId="LiveId" clId="{EDB70DE3-5DEE-4922-9372-ABE75FFAC5DC}" dt="2025-08-05T13:26:29.008" v="473" actId="14100"/>
          <ac:spMkLst>
            <pc:docMk/>
            <pc:sldMk cId="1425978430" sldId="269"/>
            <ac:spMk id="3" creationId="{4755D591-C4AB-4DBB-BCF2-92E57F52E0B0}"/>
          </ac:spMkLst>
        </pc:spChg>
        <pc:spChg chg="mod">
          <ac:chgData name="Ankana Ghosh" userId="e78c0cad87640f19" providerId="LiveId" clId="{EDB70DE3-5DEE-4922-9372-ABE75FFAC5DC}" dt="2025-08-05T13:14:29.892" v="433" actId="14100"/>
          <ac:spMkLst>
            <pc:docMk/>
            <pc:sldMk cId="1425978430" sldId="269"/>
            <ac:spMk id="4" creationId="{35BEAFAF-F5DF-459E-9381-4B547E154866}"/>
          </ac:spMkLst>
        </pc:spChg>
        <pc:spChg chg="add">
          <ac:chgData name="Ankana Ghosh" userId="e78c0cad87640f19" providerId="LiveId" clId="{EDB70DE3-5DEE-4922-9372-ABE75FFAC5DC}" dt="2025-08-05T13:59:59.585" v="523"/>
          <ac:spMkLst>
            <pc:docMk/>
            <pc:sldMk cId="1425978430" sldId="269"/>
            <ac:spMk id="6" creationId="{8FF6CAE3-ADFA-0913-9767-05AB1FEFFB45}"/>
          </ac:spMkLst>
        </pc:spChg>
        <pc:spChg chg="add del mod">
          <ac:chgData name="Ankana Ghosh" userId="e78c0cad87640f19" providerId="LiveId" clId="{EDB70DE3-5DEE-4922-9372-ABE75FFAC5DC}" dt="2025-08-05T14:01:29.431" v="569" actId="20577"/>
          <ac:spMkLst>
            <pc:docMk/>
            <pc:sldMk cId="1425978430" sldId="269"/>
            <ac:spMk id="7" creationId="{DA3431F3-1325-4B90-A596-C1B01A311D28}"/>
          </ac:spMkLst>
        </pc:spChg>
        <pc:spChg chg="add mod">
          <ac:chgData name="Ankana Ghosh" userId="e78c0cad87640f19" providerId="LiveId" clId="{EDB70DE3-5DEE-4922-9372-ABE75FFAC5DC}" dt="2025-08-05T14:00:04.824" v="524"/>
          <ac:spMkLst>
            <pc:docMk/>
            <pc:sldMk cId="1425978430" sldId="269"/>
            <ac:spMk id="8" creationId="{008759B8-205B-0438-CC0F-885A5B1CA1B8}"/>
          </ac:spMkLst>
        </pc:spChg>
        <pc:spChg chg="add mod">
          <ac:chgData name="Ankana Ghosh" userId="e78c0cad87640f19" providerId="LiveId" clId="{EDB70DE3-5DEE-4922-9372-ABE75FFAC5DC}" dt="2025-08-05T14:00:11.318" v="525"/>
          <ac:spMkLst>
            <pc:docMk/>
            <pc:sldMk cId="1425978430" sldId="269"/>
            <ac:spMk id="10" creationId="{EC67F955-1C1F-5C44-CDD8-FC03DBC986DE}"/>
          </ac:spMkLst>
        </pc:spChg>
        <pc:graphicFrameChg chg="mod modGraphic">
          <ac:chgData name="Ankana Ghosh" userId="e78c0cad87640f19" providerId="LiveId" clId="{EDB70DE3-5DEE-4922-9372-ABE75FFAC5DC}" dt="2025-08-05T13:48:42.052" v="517" actId="14100"/>
          <ac:graphicFrameMkLst>
            <pc:docMk/>
            <pc:sldMk cId="1425978430" sldId="269"/>
            <ac:graphicFrameMk id="5" creationId="{688514FC-53BF-4D21-B0C6-C42AF591455C}"/>
          </ac:graphicFrameMkLst>
        </pc:graphicFrameChg>
      </pc:sldChg>
      <pc:sldChg chg="modSp mod">
        <pc:chgData name="Ankana Ghosh" userId="e78c0cad87640f19" providerId="LiveId" clId="{EDB70DE3-5DEE-4922-9372-ABE75FFAC5DC}" dt="2025-08-05T14:22:54.981" v="597" actId="1076"/>
        <pc:sldMkLst>
          <pc:docMk/>
          <pc:sldMk cId="4254329959" sldId="270"/>
        </pc:sldMkLst>
        <pc:spChg chg="mod">
          <ac:chgData name="Ankana Ghosh" userId="e78c0cad87640f19" providerId="LiveId" clId="{EDB70DE3-5DEE-4922-9372-ABE75FFAC5DC}" dt="2025-08-05T14:19:33.288" v="578" actId="20577"/>
          <ac:spMkLst>
            <pc:docMk/>
            <pc:sldMk cId="4254329959" sldId="270"/>
            <ac:spMk id="3" creationId="{27DA24CB-E4A7-4CCB-94D8-89BEEC10E917}"/>
          </ac:spMkLst>
        </pc:spChg>
        <pc:spChg chg="mod">
          <ac:chgData name="Ankana Ghosh" userId="e78c0cad87640f19" providerId="LiveId" clId="{EDB70DE3-5DEE-4922-9372-ABE75FFAC5DC}" dt="2025-08-05T14:22:54.981" v="597" actId="1076"/>
          <ac:spMkLst>
            <pc:docMk/>
            <pc:sldMk cId="4254329959" sldId="270"/>
            <ac:spMk id="13" creationId="{DC7B5CBA-F0A2-4C5A-B659-AA60BE4EC621}"/>
          </ac:spMkLst>
        </pc:spChg>
        <pc:spChg chg="mod">
          <ac:chgData name="Ankana Ghosh" userId="e78c0cad87640f19" providerId="LiveId" clId="{EDB70DE3-5DEE-4922-9372-ABE75FFAC5DC}" dt="2025-08-05T14:22:46.943" v="596" actId="1076"/>
          <ac:spMkLst>
            <pc:docMk/>
            <pc:sldMk cId="4254329959" sldId="270"/>
            <ac:spMk id="14" creationId="{5CEAE54E-A378-4E42-A29C-11E2CFEDEFE7}"/>
          </ac:spMkLst>
        </pc:spChg>
      </pc:sldChg>
      <pc:sldChg chg="addSp delSp modSp mod">
        <pc:chgData name="Ankana Ghosh" userId="e78c0cad87640f19" providerId="LiveId" clId="{EDB70DE3-5DEE-4922-9372-ABE75FFAC5DC}" dt="2025-08-05T16:39:51.791" v="1048" actId="1076"/>
        <pc:sldMkLst>
          <pc:docMk/>
          <pc:sldMk cId="1317865679" sldId="271"/>
        </pc:sldMkLst>
        <pc:spChg chg="add mod">
          <ac:chgData name="Ankana Ghosh" userId="e78c0cad87640f19" providerId="LiveId" clId="{EDB70DE3-5DEE-4922-9372-ABE75FFAC5DC}" dt="2025-08-05T16:39:51.791" v="1048" actId="1076"/>
          <ac:spMkLst>
            <pc:docMk/>
            <pc:sldMk cId="1317865679" sldId="271"/>
            <ac:spMk id="3" creationId="{14EA4662-D6AD-5413-AE62-58CDAF131C42}"/>
          </ac:spMkLst>
        </pc:spChg>
        <pc:spChg chg="add del mod">
          <ac:chgData name="Ankana Ghosh" userId="e78c0cad87640f19" providerId="LiveId" clId="{EDB70DE3-5DEE-4922-9372-ABE75FFAC5DC}" dt="2025-08-05T15:23:07.934" v="604" actId="21"/>
          <ac:spMkLst>
            <pc:docMk/>
            <pc:sldMk cId="1317865679" sldId="271"/>
            <ac:spMk id="4" creationId="{4D9B4D73-EB1B-60C6-9BDF-BEBF86FB2EAD}"/>
          </ac:spMkLst>
        </pc:spChg>
        <pc:spChg chg="mod">
          <ac:chgData name="Ankana Ghosh" userId="e78c0cad87640f19" providerId="LiveId" clId="{EDB70DE3-5DEE-4922-9372-ABE75FFAC5DC}" dt="2025-07-30T09:53:34.246" v="166" actId="20577"/>
          <ac:spMkLst>
            <pc:docMk/>
            <pc:sldMk cId="1317865679" sldId="271"/>
            <ac:spMk id="8" creationId="{66CF09C7-F7CF-4F92-83E5-252883004D20}"/>
          </ac:spMkLst>
        </pc:spChg>
        <pc:spChg chg="mod">
          <ac:chgData name="Ankana Ghosh" userId="e78c0cad87640f19" providerId="LiveId" clId="{EDB70DE3-5DEE-4922-9372-ABE75FFAC5DC}" dt="2025-08-05T16:39:31.883" v="1045" actId="1076"/>
          <ac:spMkLst>
            <pc:docMk/>
            <pc:sldMk cId="1317865679" sldId="271"/>
            <ac:spMk id="10" creationId="{EE2CBDB5-E32B-45D4-AAFE-3FF80DEA20F5}"/>
          </ac:spMkLst>
        </pc:spChg>
        <pc:graphicFrameChg chg="mod">
          <ac:chgData name="Ankana Ghosh" userId="e78c0cad87640f19" providerId="LiveId" clId="{EDB70DE3-5DEE-4922-9372-ABE75FFAC5DC}" dt="2025-08-05T16:39:37.682" v="1046" actId="1076"/>
          <ac:graphicFrameMkLst>
            <pc:docMk/>
            <pc:sldMk cId="1317865679" sldId="271"/>
            <ac:graphicFrameMk id="9" creationId="{1DB39A70-D65E-4E3B-9BC6-FA821D527318}"/>
          </ac:graphicFrameMkLst>
        </pc:graphicFrameChg>
      </pc:sldChg>
      <pc:sldChg chg="addSp modSp mod">
        <pc:chgData name="Ankana Ghosh" userId="e78c0cad87640f19" providerId="LiveId" clId="{EDB70DE3-5DEE-4922-9372-ABE75FFAC5DC}" dt="2025-08-07T14:07:34.618" v="1454" actId="1440"/>
        <pc:sldMkLst>
          <pc:docMk/>
          <pc:sldMk cId="2508733783" sldId="272"/>
        </pc:sldMkLst>
        <pc:spChg chg="add">
          <ac:chgData name="Ankana Ghosh" userId="e78c0cad87640f19" providerId="LiveId" clId="{EDB70DE3-5DEE-4922-9372-ABE75FFAC5DC}" dt="2025-08-06T06:06:23.784" v="1113"/>
          <ac:spMkLst>
            <pc:docMk/>
            <pc:sldMk cId="2508733783" sldId="272"/>
            <ac:spMk id="2" creationId="{7AD7AA91-E14E-901F-568C-A56D780FD9C3}"/>
          </ac:spMkLst>
        </pc:spChg>
        <pc:spChg chg="mod">
          <ac:chgData name="Ankana Ghosh" userId="e78c0cad87640f19" providerId="LiveId" clId="{EDB70DE3-5DEE-4922-9372-ABE75FFAC5DC}" dt="2025-08-06T06:13:01.876" v="1163" actId="20577"/>
          <ac:spMkLst>
            <pc:docMk/>
            <pc:sldMk cId="2508733783" sldId="272"/>
            <ac:spMk id="3" creationId="{A6A14133-2A89-4C3A-99B3-E5ACAF5CA805}"/>
          </ac:spMkLst>
        </pc:spChg>
        <pc:spChg chg="mod">
          <ac:chgData name="Ankana Ghosh" userId="e78c0cad87640f19" providerId="LiveId" clId="{EDB70DE3-5DEE-4922-9372-ABE75FFAC5DC}" dt="2025-08-06T06:28:53.720" v="1169" actId="113"/>
          <ac:spMkLst>
            <pc:docMk/>
            <pc:sldMk cId="2508733783" sldId="272"/>
            <ac:spMk id="5" creationId="{11D1C8E5-3B5D-4953-8F23-7C83DB3CE9F0}"/>
          </ac:spMkLst>
        </pc:spChg>
        <pc:spChg chg="add mod">
          <ac:chgData name="Ankana Ghosh" userId="e78c0cad87640f19" providerId="LiveId" clId="{EDB70DE3-5DEE-4922-9372-ABE75FFAC5DC}" dt="2025-08-06T06:28:30.692" v="1167" actId="1076"/>
          <ac:spMkLst>
            <pc:docMk/>
            <pc:sldMk cId="2508733783" sldId="272"/>
            <ac:spMk id="6" creationId="{4A194C4A-74D7-D445-9A58-C964AE4A9A6A}"/>
          </ac:spMkLst>
        </pc:spChg>
        <pc:spChg chg="mod">
          <ac:chgData name="Ankana Ghosh" userId="e78c0cad87640f19" providerId="LiveId" clId="{EDB70DE3-5DEE-4922-9372-ABE75FFAC5DC}" dt="2025-08-06T06:28:58.186" v="1170" actId="113"/>
          <ac:spMkLst>
            <pc:docMk/>
            <pc:sldMk cId="2508733783" sldId="272"/>
            <ac:spMk id="7" creationId="{F41AB061-6B96-450D-9C0D-063014A5AC0E}"/>
          </ac:spMkLst>
        </pc:spChg>
        <pc:spChg chg="mod">
          <ac:chgData name="Ankana Ghosh" userId="e78c0cad87640f19" providerId="LiveId" clId="{EDB70DE3-5DEE-4922-9372-ABE75FFAC5DC}" dt="2025-08-06T06:12:20.473" v="1160" actId="20577"/>
          <ac:spMkLst>
            <pc:docMk/>
            <pc:sldMk cId="2508733783" sldId="272"/>
            <ac:spMk id="13" creationId="{5D9EAFF7-C6A7-406E-8BB2-D1FBEBDB56E6}"/>
          </ac:spMkLst>
        </pc:spChg>
        <pc:spChg chg="mod">
          <ac:chgData name="Ankana Ghosh" userId="e78c0cad87640f19" providerId="LiveId" clId="{EDB70DE3-5DEE-4922-9372-ABE75FFAC5DC}" dt="2025-08-06T06:07:43.392" v="1151" actId="20577"/>
          <ac:spMkLst>
            <pc:docMk/>
            <pc:sldMk cId="2508733783" sldId="272"/>
            <ac:spMk id="16" creationId="{0FD73479-AD07-4478-A119-BECAC3546AEA}"/>
          </ac:spMkLst>
        </pc:spChg>
        <pc:picChg chg="mod">
          <ac:chgData name="Ankana Ghosh" userId="e78c0cad87640f19" providerId="LiveId" clId="{EDB70DE3-5DEE-4922-9372-ABE75FFAC5DC}" dt="2025-08-07T14:07:34.618" v="1454" actId="1440"/>
          <ac:picMkLst>
            <pc:docMk/>
            <pc:sldMk cId="2508733783" sldId="272"/>
            <ac:picMk id="14" creationId="{3DFBB0C1-D466-4CEC-B2BB-6B6731E2EF33}"/>
          </ac:picMkLst>
        </pc:picChg>
      </pc:sldChg>
      <pc:sldChg chg="addSp modSp mod">
        <pc:chgData name="Ankana Ghosh" userId="e78c0cad87640f19" providerId="LiveId" clId="{EDB70DE3-5DEE-4922-9372-ABE75FFAC5DC}" dt="2025-08-07T14:08:08.981" v="1460" actId="1076"/>
        <pc:sldMkLst>
          <pc:docMk/>
          <pc:sldMk cId="2978186705" sldId="273"/>
        </pc:sldMkLst>
        <pc:spChg chg="mod">
          <ac:chgData name="Ankana Ghosh" userId="e78c0cad87640f19" providerId="LiveId" clId="{EDB70DE3-5DEE-4922-9372-ABE75FFAC5DC}" dt="2025-08-06T07:18:38.984" v="1172" actId="115"/>
          <ac:spMkLst>
            <pc:docMk/>
            <pc:sldMk cId="2978186705" sldId="273"/>
            <ac:spMk id="3" creationId="{06BE76C0-0E02-4C97-A38C-4546D0A1D0DC}"/>
          </ac:spMkLst>
        </pc:spChg>
        <pc:spChg chg="add mod">
          <ac:chgData name="Ankana Ghosh" userId="e78c0cad87640f19" providerId="LiveId" clId="{EDB70DE3-5DEE-4922-9372-ABE75FFAC5DC}" dt="2025-08-06T07:26:48.516" v="1222" actId="1076"/>
          <ac:spMkLst>
            <pc:docMk/>
            <pc:sldMk cId="2978186705" sldId="273"/>
            <ac:spMk id="4" creationId="{F394B74E-0056-F56B-439A-FC9E2AED7F64}"/>
          </ac:spMkLst>
        </pc:spChg>
        <pc:spChg chg="mod">
          <ac:chgData name="Ankana Ghosh" userId="e78c0cad87640f19" providerId="LiveId" clId="{EDB70DE3-5DEE-4922-9372-ABE75FFAC5DC}" dt="2025-08-06T07:27:31.171" v="1224" actId="20577"/>
          <ac:spMkLst>
            <pc:docMk/>
            <pc:sldMk cId="2978186705" sldId="273"/>
            <ac:spMk id="6" creationId="{6B15AC3C-3B74-4FF8-9B59-D9A8482FB52C}"/>
          </ac:spMkLst>
        </pc:spChg>
        <pc:spChg chg="mod">
          <ac:chgData name="Ankana Ghosh" userId="e78c0cad87640f19" providerId="LiveId" clId="{EDB70DE3-5DEE-4922-9372-ABE75FFAC5DC}" dt="2025-08-06T07:28:16.792" v="1235" actId="1076"/>
          <ac:spMkLst>
            <pc:docMk/>
            <pc:sldMk cId="2978186705" sldId="273"/>
            <ac:spMk id="8" creationId="{BFCD2357-BEBA-4D77-A0D2-5CEEFE185734}"/>
          </ac:spMkLst>
        </pc:spChg>
        <pc:spChg chg="mod">
          <ac:chgData name="Ankana Ghosh" userId="e78c0cad87640f19" providerId="LiveId" clId="{EDB70DE3-5DEE-4922-9372-ABE75FFAC5DC}" dt="2025-08-07T14:07:55.546" v="1459" actId="1076"/>
          <ac:spMkLst>
            <pc:docMk/>
            <pc:sldMk cId="2978186705" sldId="273"/>
            <ac:spMk id="11" creationId="{274A2D34-0FD1-41C8-9BD0-8706B4C5E102}"/>
          </ac:spMkLst>
        </pc:spChg>
        <pc:picChg chg="mod">
          <ac:chgData name="Ankana Ghosh" userId="e78c0cad87640f19" providerId="LiveId" clId="{EDB70DE3-5DEE-4922-9372-ABE75FFAC5DC}" dt="2025-08-07T14:08:08.981" v="1460" actId="1076"/>
          <ac:picMkLst>
            <pc:docMk/>
            <pc:sldMk cId="2978186705" sldId="273"/>
            <ac:picMk id="9" creationId="{0C113554-2983-4991-8B39-8B9B164C3AF2}"/>
          </ac:picMkLst>
        </pc:picChg>
      </pc:sldChg>
      <pc:sldChg chg="addSp delSp modSp mod">
        <pc:chgData name="Ankana Ghosh" userId="e78c0cad87640f19" providerId="LiveId" clId="{EDB70DE3-5DEE-4922-9372-ABE75FFAC5DC}" dt="2025-08-07T16:29:08.931" v="1636" actId="255"/>
        <pc:sldMkLst>
          <pc:docMk/>
          <pc:sldMk cId="3358201263" sldId="274"/>
        </pc:sldMkLst>
        <pc:spChg chg="del mod">
          <ac:chgData name="Ankana Ghosh" userId="e78c0cad87640f19" providerId="LiveId" clId="{EDB70DE3-5DEE-4922-9372-ABE75FFAC5DC}" dt="2025-08-07T15:17:56.157" v="1480"/>
          <ac:spMkLst>
            <pc:docMk/>
            <pc:sldMk cId="3358201263" sldId="274"/>
            <ac:spMk id="3" creationId="{A5E35503-DF45-47CC-B876-DA8B8245C294}"/>
          </ac:spMkLst>
        </pc:spChg>
        <pc:spChg chg="add del">
          <ac:chgData name="Ankana Ghosh" userId="e78c0cad87640f19" providerId="LiveId" clId="{EDB70DE3-5DEE-4922-9372-ABE75FFAC5DC}" dt="2025-08-07T16:04:21.428" v="1569" actId="22"/>
          <ac:spMkLst>
            <pc:docMk/>
            <pc:sldMk cId="3358201263" sldId="274"/>
            <ac:spMk id="5" creationId="{336AF7D4-8EC8-F09B-27CD-9C2520ABBAF6}"/>
          </ac:spMkLst>
        </pc:spChg>
        <pc:spChg chg="mod">
          <ac:chgData name="Ankana Ghosh" userId="e78c0cad87640f19" providerId="LiveId" clId="{EDB70DE3-5DEE-4922-9372-ABE75FFAC5DC}" dt="2025-08-07T16:29:08.931" v="1636" actId="255"/>
          <ac:spMkLst>
            <pc:docMk/>
            <pc:sldMk cId="3358201263" sldId="274"/>
            <ac:spMk id="6" creationId="{B3D2662E-6B6C-4F11-B9D6-E228706450FE}"/>
          </ac:spMkLst>
        </pc:spChg>
        <pc:spChg chg="add mod">
          <ac:chgData name="Ankana Ghosh" userId="e78c0cad87640f19" providerId="LiveId" clId="{EDB70DE3-5DEE-4922-9372-ABE75FFAC5DC}" dt="2025-08-07T16:05:47.618" v="1593" actId="20577"/>
          <ac:spMkLst>
            <pc:docMk/>
            <pc:sldMk cId="3358201263" sldId="274"/>
            <ac:spMk id="8" creationId="{8E6CFC47-AC2D-CF5E-1DE9-BB4753080AC1}"/>
          </ac:spMkLst>
        </pc:spChg>
        <pc:picChg chg="mod">
          <ac:chgData name="Ankana Ghosh" userId="e78c0cad87640f19" providerId="LiveId" clId="{EDB70DE3-5DEE-4922-9372-ABE75FFAC5DC}" dt="2025-08-07T16:03:14.459" v="1567" actId="14100"/>
          <ac:picMkLst>
            <pc:docMk/>
            <pc:sldMk cId="3358201263" sldId="274"/>
            <ac:picMk id="4" creationId="{6A1947A4-CD85-4598-882B-7A220DAEC8D1}"/>
          </ac:picMkLst>
        </pc:picChg>
      </pc:sldChg>
      <pc:sldChg chg="addSp delSp modSp mod">
        <pc:chgData name="Ankana Ghosh" userId="e78c0cad87640f19" providerId="LiveId" clId="{EDB70DE3-5DEE-4922-9372-ABE75FFAC5DC}" dt="2025-08-07T16:31:32.444" v="1649" actId="255"/>
        <pc:sldMkLst>
          <pc:docMk/>
          <pc:sldMk cId="460666473" sldId="275"/>
        </pc:sldMkLst>
        <pc:spChg chg="add del mod">
          <ac:chgData name="Ankana Ghosh" userId="e78c0cad87640f19" providerId="LiveId" clId="{EDB70DE3-5DEE-4922-9372-ABE75FFAC5DC}" dt="2025-08-07T16:31:32.444" v="1649" actId="255"/>
          <ac:spMkLst>
            <pc:docMk/>
            <pc:sldMk cId="460666473" sldId="275"/>
            <ac:spMk id="4" creationId="{1EEB0865-D774-4345-8650-50E117E1C811}"/>
          </ac:spMkLst>
        </pc:spChg>
        <pc:spChg chg="add mod">
          <ac:chgData name="Ankana Ghosh" userId="e78c0cad87640f19" providerId="LiveId" clId="{EDB70DE3-5DEE-4922-9372-ABE75FFAC5DC}" dt="2025-08-07T16:05:40.999" v="1587" actId="255"/>
          <ac:spMkLst>
            <pc:docMk/>
            <pc:sldMk cId="460666473" sldId="275"/>
            <ac:spMk id="5" creationId="{054AD7AF-ADED-3ED9-00F9-ADFBCCBF0643}"/>
          </ac:spMkLst>
        </pc:spChg>
        <pc:spChg chg="add del mod">
          <ac:chgData name="Ankana Ghosh" userId="e78c0cad87640f19" providerId="LiveId" clId="{EDB70DE3-5DEE-4922-9372-ABE75FFAC5DC}" dt="2025-08-07T16:31:11.625" v="1641" actId="22"/>
          <ac:spMkLst>
            <pc:docMk/>
            <pc:sldMk cId="460666473" sldId="275"/>
            <ac:spMk id="7" creationId="{08F5C4F0-1787-364F-6EA1-D1F61EF24CFE}"/>
          </ac:spMkLst>
        </pc:spChg>
        <pc:picChg chg="mod">
          <ac:chgData name="Ankana Ghosh" userId="e78c0cad87640f19" providerId="LiveId" clId="{EDB70DE3-5DEE-4922-9372-ABE75FFAC5DC}" dt="2025-08-07T16:02:59.225" v="1565" actId="14100"/>
          <ac:picMkLst>
            <pc:docMk/>
            <pc:sldMk cId="460666473" sldId="275"/>
            <ac:picMk id="2" creationId="{BA8E3014-CFB1-4BE1-98CB-433D4E4D37B7}"/>
          </ac:picMkLst>
        </pc:picChg>
      </pc:sldChg>
      <pc:sldChg chg="addSp delSp modSp mod">
        <pc:chgData name="Ankana Ghosh" userId="e78c0cad87640f19" providerId="LiveId" clId="{EDB70DE3-5DEE-4922-9372-ABE75FFAC5DC}" dt="2025-08-07T16:35:25.494" v="1657" actId="255"/>
        <pc:sldMkLst>
          <pc:docMk/>
          <pc:sldMk cId="200094828" sldId="276"/>
        </pc:sldMkLst>
        <pc:spChg chg="mod">
          <ac:chgData name="Ankana Ghosh" userId="e78c0cad87640f19" providerId="LiveId" clId="{EDB70DE3-5DEE-4922-9372-ABE75FFAC5DC}" dt="2025-08-07T16:35:25.494" v="1657" actId="255"/>
          <ac:spMkLst>
            <pc:docMk/>
            <pc:sldMk cId="200094828" sldId="276"/>
            <ac:spMk id="4" creationId="{DE252C91-1E03-44FC-91CF-EBDF9D6D5F06}"/>
          </ac:spMkLst>
        </pc:spChg>
        <pc:spChg chg="add mod">
          <ac:chgData name="Ankana Ghosh" userId="e78c0cad87640f19" providerId="LiveId" clId="{EDB70DE3-5DEE-4922-9372-ABE75FFAC5DC}" dt="2025-08-07T16:06:57.546" v="1614" actId="1076"/>
          <ac:spMkLst>
            <pc:docMk/>
            <pc:sldMk cId="200094828" sldId="276"/>
            <ac:spMk id="7" creationId="{41993D0E-4512-0D5D-5983-E66840C2CB12}"/>
          </ac:spMkLst>
        </pc:spChg>
        <pc:picChg chg="mod">
          <ac:chgData name="Ankana Ghosh" userId="e78c0cad87640f19" providerId="LiveId" clId="{EDB70DE3-5DEE-4922-9372-ABE75FFAC5DC}" dt="2025-08-07T16:24:01.219" v="1618" actId="14100"/>
          <ac:picMkLst>
            <pc:docMk/>
            <pc:sldMk cId="200094828" sldId="276"/>
            <ac:picMk id="2" creationId="{7CD9D628-6A62-4748-B19B-ADDFA69B2E88}"/>
          </ac:picMkLst>
        </pc:picChg>
        <pc:picChg chg="add del mod">
          <ac:chgData name="Ankana Ghosh" userId="e78c0cad87640f19" providerId="LiveId" clId="{EDB70DE3-5DEE-4922-9372-ABE75FFAC5DC}" dt="2025-08-07T16:06:32.914" v="1599" actId="478"/>
          <ac:picMkLst>
            <pc:docMk/>
            <pc:sldMk cId="200094828" sldId="276"/>
            <ac:picMk id="5" creationId="{E40A8378-9893-C0A8-F7FA-C69FD5EBD110}"/>
          </ac:picMkLst>
        </pc:picChg>
      </pc:sldChg>
      <pc:sldChg chg="modSp mod">
        <pc:chgData name="Ankana Ghosh" userId="e78c0cad87640f19" providerId="LiveId" clId="{EDB70DE3-5DEE-4922-9372-ABE75FFAC5DC}" dt="2025-08-07T16:38:32.613" v="1660" actId="207"/>
        <pc:sldMkLst>
          <pc:docMk/>
          <pc:sldMk cId="2682525633" sldId="277"/>
        </pc:sldMkLst>
        <pc:spChg chg="mod">
          <ac:chgData name="Ankana Ghosh" userId="e78c0cad87640f19" providerId="LiveId" clId="{EDB70DE3-5DEE-4922-9372-ABE75FFAC5DC}" dt="2025-08-07T16:35:42.371" v="1658" actId="33524"/>
          <ac:spMkLst>
            <pc:docMk/>
            <pc:sldMk cId="2682525633" sldId="277"/>
            <ac:spMk id="3" creationId="{CFDBB29B-BE5F-48B7-9DE7-9030A025FB26}"/>
          </ac:spMkLst>
        </pc:spChg>
        <pc:spChg chg="mod">
          <ac:chgData name="Ankana Ghosh" userId="e78c0cad87640f19" providerId="LiveId" clId="{EDB70DE3-5DEE-4922-9372-ABE75FFAC5DC}" dt="2025-08-07T16:38:32.613" v="1660" actId="207"/>
          <ac:spMkLst>
            <pc:docMk/>
            <pc:sldMk cId="2682525633" sldId="277"/>
            <ac:spMk id="9" creationId="{52843A5D-5A18-445E-95ED-F3B4F2811A23}"/>
          </ac:spMkLst>
        </pc:spChg>
      </pc:sldChg>
      <pc:sldChg chg="modSp mod">
        <pc:chgData name="Ankana Ghosh" userId="e78c0cad87640f19" providerId="LiveId" clId="{EDB70DE3-5DEE-4922-9372-ABE75FFAC5DC}" dt="2025-08-07T16:42:54.988" v="1711" actId="20577"/>
        <pc:sldMkLst>
          <pc:docMk/>
          <pc:sldMk cId="557602628" sldId="278"/>
        </pc:sldMkLst>
        <pc:spChg chg="mod">
          <ac:chgData name="Ankana Ghosh" userId="e78c0cad87640f19" providerId="LiveId" clId="{EDB70DE3-5DEE-4922-9372-ABE75FFAC5DC}" dt="2025-08-07T16:42:54.988" v="1711" actId="20577"/>
          <ac:spMkLst>
            <pc:docMk/>
            <pc:sldMk cId="557602628" sldId="278"/>
            <ac:spMk id="2" creationId="{92F9EA00-6A3C-4842-813C-42A891C49182}"/>
          </ac:spMkLst>
        </pc:spChg>
      </pc:sldChg>
      <pc:sldChg chg="addSp modSp new mod">
        <pc:chgData name="Ankana Ghosh" userId="e78c0cad87640f19" providerId="LiveId" clId="{EDB70DE3-5DEE-4922-9372-ABE75FFAC5DC}" dt="2025-08-05T13:47:25.701" v="507" actId="14100"/>
        <pc:sldMkLst>
          <pc:docMk/>
          <pc:sldMk cId="3384655126" sldId="279"/>
        </pc:sldMkLst>
        <pc:spChg chg="add mod">
          <ac:chgData name="Ankana Ghosh" userId="e78c0cad87640f19" providerId="LiveId" clId="{EDB70DE3-5DEE-4922-9372-ABE75FFAC5DC}" dt="2025-08-05T13:20:05.743" v="456" actId="14100"/>
          <ac:spMkLst>
            <pc:docMk/>
            <pc:sldMk cId="3384655126" sldId="279"/>
            <ac:spMk id="3" creationId="{18777DCD-D79E-F692-B111-947C625BB385}"/>
          </ac:spMkLst>
        </pc:spChg>
        <pc:spChg chg="add mod">
          <ac:chgData name="Ankana Ghosh" userId="e78c0cad87640f19" providerId="LiveId" clId="{EDB70DE3-5DEE-4922-9372-ABE75FFAC5DC}" dt="2025-08-05T13:20:33.441" v="460" actId="20577"/>
          <ac:spMkLst>
            <pc:docMk/>
            <pc:sldMk cId="3384655126" sldId="279"/>
            <ac:spMk id="4" creationId="{EC188936-01B3-F9CD-B0FB-DDA415C303E2}"/>
          </ac:spMkLst>
        </pc:spChg>
        <pc:spChg chg="add mod">
          <ac:chgData name="Ankana Ghosh" userId="e78c0cad87640f19" providerId="LiveId" clId="{EDB70DE3-5DEE-4922-9372-ABE75FFAC5DC}" dt="2025-08-05T13:47:05.704" v="506" actId="20577"/>
          <ac:spMkLst>
            <pc:docMk/>
            <pc:sldMk cId="3384655126" sldId="279"/>
            <ac:spMk id="7" creationId="{A3E99C10-8510-BE2C-926A-B7E681BBC4B8}"/>
          </ac:spMkLst>
        </pc:spChg>
        <pc:spChg chg="add mod">
          <ac:chgData name="Ankana Ghosh" userId="e78c0cad87640f19" providerId="LiveId" clId="{EDB70DE3-5DEE-4922-9372-ABE75FFAC5DC}" dt="2025-08-05T13:47:25.701" v="507" actId="14100"/>
          <ac:spMkLst>
            <pc:docMk/>
            <pc:sldMk cId="3384655126" sldId="279"/>
            <ac:spMk id="8" creationId="{F5A3BD6B-EDAE-FA8C-4EA4-436C310B7429}"/>
          </ac:spMkLst>
        </pc:spChg>
        <pc:graphicFrameChg chg="add mod modGraphic">
          <ac:chgData name="Ankana Ghosh" userId="e78c0cad87640f19" providerId="LiveId" clId="{EDB70DE3-5DEE-4922-9372-ABE75FFAC5DC}" dt="2025-08-05T13:17:20.614" v="441" actId="12385"/>
          <ac:graphicFrameMkLst>
            <pc:docMk/>
            <pc:sldMk cId="3384655126" sldId="279"/>
            <ac:graphicFrameMk id="2" creationId="{828B5413-DE2A-0106-D176-AAA0D693C51A}"/>
          </ac:graphicFrameMkLst>
        </pc:graphicFrameChg>
        <pc:graphicFrameChg chg="add mod modGraphic">
          <ac:chgData name="Ankana Ghosh" userId="e78c0cad87640f19" providerId="LiveId" clId="{EDB70DE3-5DEE-4922-9372-ABE75FFAC5DC}" dt="2025-08-05T13:38:18.465" v="481" actId="12385"/>
          <ac:graphicFrameMkLst>
            <pc:docMk/>
            <pc:sldMk cId="3384655126" sldId="279"/>
            <ac:graphicFrameMk id="5" creationId="{9BD41525-0BF6-B857-C36B-6B5386EEC565}"/>
          </ac:graphicFrameMkLst>
        </pc:graphicFrameChg>
      </pc:sldChg>
      <pc:sldChg chg="new del">
        <pc:chgData name="Ankana Ghosh" userId="e78c0cad87640f19" providerId="LiveId" clId="{EDB70DE3-5DEE-4922-9372-ABE75FFAC5DC}" dt="2025-08-05T13:15:38.061" v="435" actId="680"/>
        <pc:sldMkLst>
          <pc:docMk/>
          <pc:sldMk cId="3536267968" sldId="279"/>
        </pc:sldMkLst>
      </pc:sldChg>
      <pc:sldChg chg="addSp delSp modSp new mod">
        <pc:chgData name="Ankana Ghosh" userId="e78c0cad87640f19" providerId="LiveId" clId="{EDB70DE3-5DEE-4922-9372-ABE75FFAC5DC}" dt="2025-08-05T16:02:19.921" v="1024" actId="14100"/>
        <pc:sldMkLst>
          <pc:docMk/>
          <pc:sldMk cId="2122008955" sldId="280"/>
        </pc:sldMkLst>
        <pc:spChg chg="add mod">
          <ac:chgData name="Ankana Ghosh" userId="e78c0cad87640f19" providerId="LiveId" clId="{EDB70DE3-5DEE-4922-9372-ABE75FFAC5DC}" dt="2025-08-05T15:23:50.049" v="612" actId="20577"/>
          <ac:spMkLst>
            <pc:docMk/>
            <pc:sldMk cId="2122008955" sldId="280"/>
            <ac:spMk id="3" creationId="{C14A79B7-8471-0224-E80B-F3CB66A9BE68}"/>
          </ac:spMkLst>
        </pc:spChg>
        <pc:spChg chg="add mod">
          <ac:chgData name="Ankana Ghosh" userId="e78c0cad87640f19" providerId="LiveId" clId="{EDB70DE3-5DEE-4922-9372-ABE75FFAC5DC}" dt="2025-08-05T15:24:59.284" v="619" actId="20577"/>
          <ac:spMkLst>
            <pc:docMk/>
            <pc:sldMk cId="2122008955" sldId="280"/>
            <ac:spMk id="6" creationId="{B6E703F7-E955-D177-AD57-1E8C4F83CF18}"/>
          </ac:spMkLst>
        </pc:spChg>
        <pc:spChg chg="add mod">
          <ac:chgData name="Ankana Ghosh" userId="e78c0cad87640f19" providerId="LiveId" clId="{EDB70DE3-5DEE-4922-9372-ABE75FFAC5DC}" dt="2025-08-05T15:26:46.635" v="631" actId="20577"/>
          <ac:spMkLst>
            <pc:docMk/>
            <pc:sldMk cId="2122008955" sldId="280"/>
            <ac:spMk id="8" creationId="{83A5D24D-1ABF-258D-E853-03843C9C7101}"/>
          </ac:spMkLst>
        </pc:spChg>
        <pc:spChg chg="add mod">
          <ac:chgData name="Ankana Ghosh" userId="e78c0cad87640f19" providerId="LiveId" clId="{EDB70DE3-5DEE-4922-9372-ABE75FFAC5DC}" dt="2025-08-05T15:40:48.759" v="854" actId="1076"/>
          <ac:spMkLst>
            <pc:docMk/>
            <pc:sldMk cId="2122008955" sldId="280"/>
            <ac:spMk id="9" creationId="{CA16EB5A-110E-6E4C-AACF-68EFFC028AFD}"/>
          </ac:spMkLst>
        </pc:spChg>
        <pc:spChg chg="add mod">
          <ac:chgData name="Ankana Ghosh" userId="e78c0cad87640f19" providerId="LiveId" clId="{EDB70DE3-5DEE-4922-9372-ABE75FFAC5DC}" dt="2025-08-05T15:40:22.623" v="850" actId="1076"/>
          <ac:spMkLst>
            <pc:docMk/>
            <pc:sldMk cId="2122008955" sldId="280"/>
            <ac:spMk id="10" creationId="{053F3235-B98D-2482-1A36-97FFF0D8B3D1}"/>
          </ac:spMkLst>
        </pc:spChg>
        <pc:spChg chg="add mod">
          <ac:chgData name="Ankana Ghosh" userId="e78c0cad87640f19" providerId="LiveId" clId="{EDB70DE3-5DEE-4922-9372-ABE75FFAC5DC}" dt="2025-08-05T16:02:19.921" v="1024" actId="14100"/>
          <ac:spMkLst>
            <pc:docMk/>
            <pc:sldMk cId="2122008955" sldId="280"/>
            <ac:spMk id="16" creationId="{088EB1EA-8D63-3DCE-538C-870B6FD800B3}"/>
          </ac:spMkLst>
        </pc:spChg>
        <pc:graphicFrameChg chg="add mod modGraphic">
          <ac:chgData name="Ankana Ghosh" userId="e78c0cad87640f19" providerId="LiveId" clId="{EDB70DE3-5DEE-4922-9372-ABE75FFAC5DC}" dt="2025-08-05T15:55:38.603" v="1020" actId="14734"/>
          <ac:graphicFrameMkLst>
            <pc:docMk/>
            <pc:sldMk cId="2122008955" sldId="280"/>
            <ac:graphicFrameMk id="5" creationId="{70E20AB2-0EB9-75FD-5CD9-C5822E36DB75}"/>
          </ac:graphicFrameMkLst>
        </pc:graphicFrameChg>
        <pc:graphicFrameChg chg="add mod modGraphic">
          <ac:chgData name="Ankana Ghosh" userId="e78c0cad87640f19" providerId="LiveId" clId="{EDB70DE3-5DEE-4922-9372-ABE75FFAC5DC}" dt="2025-08-05T15:47:43.794" v="968" actId="122"/>
          <ac:graphicFrameMkLst>
            <pc:docMk/>
            <pc:sldMk cId="2122008955" sldId="280"/>
            <ac:graphicFrameMk id="11" creationId="{AE811102-6FE8-8895-4371-C0835BF029AF}"/>
          </ac:graphicFrameMkLst>
        </pc:graphicFrameChg>
        <pc:graphicFrameChg chg="add mod modGraphic">
          <ac:chgData name="Ankana Ghosh" userId="e78c0cad87640f19" providerId="LiveId" clId="{EDB70DE3-5DEE-4922-9372-ABE75FFAC5DC}" dt="2025-08-05T15:50:21.955" v="997" actId="14734"/>
          <ac:graphicFrameMkLst>
            <pc:docMk/>
            <pc:sldMk cId="2122008955" sldId="280"/>
            <ac:graphicFrameMk id="12" creationId="{0A820301-FBD2-74B9-7F06-6ECBA2600FD9}"/>
          </ac:graphicFrameMkLst>
        </pc:graphicFrameChg>
        <pc:picChg chg="add mod">
          <ac:chgData name="Ankana Ghosh" userId="e78c0cad87640f19" providerId="LiveId" clId="{EDB70DE3-5DEE-4922-9372-ABE75FFAC5DC}" dt="2025-08-05T16:02:17.473" v="1023" actId="14100"/>
          <ac:picMkLst>
            <pc:docMk/>
            <pc:sldMk cId="2122008955" sldId="280"/>
            <ac:picMk id="19" creationId="{E3111B0F-BA62-6643-8D79-030D7652B3E9}"/>
          </ac:picMkLst>
        </pc:picChg>
      </pc:sldChg>
      <pc:sldChg chg="addSp modSp new mod">
        <pc:chgData name="Ankana Ghosh" userId="e78c0cad87640f19" providerId="LiveId" clId="{EDB70DE3-5DEE-4922-9372-ABE75FFAC5DC}" dt="2025-08-05T16:36:56.650" v="1042" actId="14100"/>
        <pc:sldMkLst>
          <pc:docMk/>
          <pc:sldMk cId="1492052957" sldId="281"/>
        </pc:sldMkLst>
        <pc:spChg chg="add mod">
          <ac:chgData name="Ankana Ghosh" userId="e78c0cad87640f19" providerId="LiveId" clId="{EDB70DE3-5DEE-4922-9372-ABE75FFAC5DC}" dt="2025-08-05T16:35:40.824" v="1036" actId="5793"/>
          <ac:spMkLst>
            <pc:docMk/>
            <pc:sldMk cId="1492052957" sldId="281"/>
            <ac:spMk id="3" creationId="{34919617-5C8C-24C6-A088-3D6E64D0CD59}"/>
          </ac:spMkLst>
        </pc:spChg>
        <pc:picChg chg="add mod">
          <ac:chgData name="Ankana Ghosh" userId="e78c0cad87640f19" providerId="LiveId" clId="{EDB70DE3-5DEE-4922-9372-ABE75FFAC5DC}" dt="2025-08-05T16:36:56.650" v="1042" actId="14100"/>
          <ac:picMkLst>
            <pc:docMk/>
            <pc:sldMk cId="1492052957" sldId="281"/>
            <ac:picMk id="5" creationId="{AB4DC437-63D2-B963-1D7A-0AFEF8E65B73}"/>
          </ac:picMkLst>
        </pc:picChg>
      </pc:sldChg>
      <pc:sldChg chg="addSp modSp new mod">
        <pc:chgData name="Ankana Ghosh" userId="e78c0cad87640f19" providerId="LiveId" clId="{EDB70DE3-5DEE-4922-9372-ABE75FFAC5DC}" dt="2025-08-05T16:42:06.042" v="1055" actId="14100"/>
        <pc:sldMkLst>
          <pc:docMk/>
          <pc:sldMk cId="3062746912" sldId="282"/>
        </pc:sldMkLst>
        <pc:picChg chg="add mod">
          <ac:chgData name="Ankana Ghosh" userId="e78c0cad87640f19" providerId="LiveId" clId="{EDB70DE3-5DEE-4922-9372-ABE75FFAC5DC}" dt="2025-08-05T16:42:06.042" v="1055" actId="14100"/>
          <ac:picMkLst>
            <pc:docMk/>
            <pc:sldMk cId="3062746912" sldId="282"/>
            <ac:picMk id="3" creationId="{A6947E2C-0BC9-B01C-A02F-FF45BAC399BE}"/>
          </ac:picMkLst>
        </pc:picChg>
      </pc:sldChg>
      <pc:sldChg chg="addSp delSp modSp new add del mod">
        <pc:chgData name="Ankana Ghosh" userId="e78c0cad87640f19" providerId="LiveId" clId="{EDB70DE3-5DEE-4922-9372-ABE75FFAC5DC}" dt="2025-08-05T17:28:05.428" v="1083" actId="2696"/>
        <pc:sldMkLst>
          <pc:docMk/>
          <pc:sldMk cId="13097137" sldId="283"/>
        </pc:sldMkLst>
      </pc:sldChg>
      <pc:sldChg chg="addSp delSp modSp new mod">
        <pc:chgData name="Ankana Ghosh" userId="e78c0cad87640f19" providerId="LiveId" clId="{EDB70DE3-5DEE-4922-9372-ABE75FFAC5DC}" dt="2025-08-07T14:10:01.090" v="1467" actId="1076"/>
        <pc:sldMkLst>
          <pc:docMk/>
          <pc:sldMk cId="1930277783" sldId="283"/>
        </pc:sldMkLst>
        <pc:spChg chg="add mod">
          <ac:chgData name="Ankana Ghosh" userId="e78c0cad87640f19" providerId="LiveId" clId="{EDB70DE3-5DEE-4922-9372-ABE75FFAC5DC}" dt="2025-08-07T14:09:54.248" v="1466" actId="255"/>
          <ac:spMkLst>
            <pc:docMk/>
            <pc:sldMk cId="1930277783" sldId="283"/>
            <ac:spMk id="3" creationId="{E72116CB-6C3F-62AB-6297-3F49623EA955}"/>
          </ac:spMkLst>
        </pc:spChg>
        <pc:spChg chg="add mod">
          <ac:chgData name="Ankana Ghosh" userId="e78c0cad87640f19" providerId="LiveId" clId="{EDB70DE3-5DEE-4922-9372-ABE75FFAC5DC}" dt="2025-08-07T14:10:01.090" v="1467" actId="1076"/>
          <ac:spMkLst>
            <pc:docMk/>
            <pc:sldMk cId="1930277783" sldId="283"/>
            <ac:spMk id="5" creationId="{7059AD10-4BE9-F2E9-CF92-6A4DB21CAB73}"/>
          </ac:spMkLst>
        </pc:spChg>
        <pc:spChg chg="add del">
          <ac:chgData name="Ankana Ghosh" userId="e78c0cad87640f19" providerId="LiveId" clId="{EDB70DE3-5DEE-4922-9372-ABE75FFAC5DC}" dt="2025-08-07T13:00:22.596" v="1284" actId="22"/>
          <ac:spMkLst>
            <pc:docMk/>
            <pc:sldMk cId="1930277783" sldId="283"/>
            <ac:spMk id="7" creationId="{AD808148-4984-EC32-4CCB-2E05429673E7}"/>
          </ac:spMkLst>
        </pc:spChg>
        <pc:spChg chg="add mod">
          <ac:chgData name="Ankana Ghosh" userId="e78c0cad87640f19" providerId="LiveId" clId="{EDB70DE3-5DEE-4922-9372-ABE75FFAC5DC}" dt="2025-08-07T13:08:07.869" v="1317" actId="207"/>
          <ac:spMkLst>
            <pc:docMk/>
            <pc:sldMk cId="1930277783" sldId="283"/>
            <ac:spMk id="9" creationId="{9FB6A232-B980-57E6-266A-4C3896274CF9}"/>
          </ac:spMkLst>
        </pc:spChg>
        <pc:spChg chg="add mod">
          <ac:chgData name="Ankana Ghosh" userId="e78c0cad87640f19" providerId="LiveId" clId="{EDB70DE3-5DEE-4922-9372-ABE75FFAC5DC}" dt="2025-08-07T13:08:02.342" v="1316" actId="207"/>
          <ac:spMkLst>
            <pc:docMk/>
            <pc:sldMk cId="1930277783" sldId="283"/>
            <ac:spMk id="11" creationId="{611A4D63-CB70-F1C8-C4B2-F5DD2B39245C}"/>
          </ac:spMkLst>
        </pc:spChg>
        <pc:spChg chg="add mod">
          <ac:chgData name="Ankana Ghosh" userId="e78c0cad87640f19" providerId="LiveId" clId="{EDB70DE3-5DEE-4922-9372-ABE75FFAC5DC}" dt="2025-08-07T13:07:56.124" v="1315" actId="207"/>
          <ac:spMkLst>
            <pc:docMk/>
            <pc:sldMk cId="1930277783" sldId="283"/>
            <ac:spMk id="13" creationId="{4B1AAF4B-816F-9521-DDC9-75177C5BE875}"/>
          </ac:spMkLst>
        </pc:spChg>
        <pc:graphicFrameChg chg="add mod modGraphic">
          <ac:chgData name="Ankana Ghosh" userId="e78c0cad87640f19" providerId="LiveId" clId="{EDB70DE3-5DEE-4922-9372-ABE75FFAC5DC}" dt="2025-08-07T13:01:56.376" v="1299" actId="14100"/>
          <ac:graphicFrameMkLst>
            <pc:docMk/>
            <pc:sldMk cId="1930277783" sldId="283"/>
            <ac:graphicFrameMk id="8" creationId="{0E4603BA-D8AD-D672-C7EF-5E2E8A8087B9}"/>
          </ac:graphicFrameMkLst>
        </pc:graphicFrameChg>
      </pc:sldChg>
      <pc:sldChg chg="addSp delSp new del mod">
        <pc:chgData name="Ankana Ghosh" userId="e78c0cad87640f19" providerId="LiveId" clId="{EDB70DE3-5DEE-4922-9372-ABE75FFAC5DC}" dt="2025-08-05T17:19:52.026" v="1059" actId="680"/>
        <pc:sldMkLst>
          <pc:docMk/>
          <pc:sldMk cId="2972009547" sldId="283"/>
        </pc:sldMkLst>
      </pc:sldChg>
      <pc:sldChg chg="addSp delSp modSp new mod">
        <pc:chgData name="Ankana Ghosh" userId="e78c0cad87640f19" providerId="LiveId" clId="{EDB70DE3-5DEE-4922-9372-ABE75FFAC5DC}" dt="2025-08-07T13:46:20.329" v="1423" actId="12385"/>
        <pc:sldMkLst>
          <pc:docMk/>
          <pc:sldMk cId="2135830797" sldId="284"/>
        </pc:sldMkLst>
        <pc:spChg chg="add mod">
          <ac:chgData name="Ankana Ghosh" userId="e78c0cad87640f19" providerId="LiveId" clId="{EDB70DE3-5DEE-4922-9372-ABE75FFAC5DC}" dt="2025-08-07T13:09:40.153" v="1337" actId="207"/>
          <ac:spMkLst>
            <pc:docMk/>
            <pc:sldMk cId="2135830797" sldId="284"/>
            <ac:spMk id="3" creationId="{D77E59C2-60C3-BF0B-4AD8-3B81923DF1E0}"/>
          </ac:spMkLst>
        </pc:spChg>
        <pc:spChg chg="add mod">
          <ac:chgData name="Ankana Ghosh" userId="e78c0cad87640f19" providerId="LiveId" clId="{EDB70DE3-5DEE-4922-9372-ABE75FFAC5DC}" dt="2025-08-07T13:12:29.467" v="1367" actId="20577"/>
          <ac:spMkLst>
            <pc:docMk/>
            <pc:sldMk cId="2135830797" sldId="284"/>
            <ac:spMk id="6" creationId="{F51901CC-A37F-154B-7275-E0D3C07D58BA}"/>
          </ac:spMkLst>
        </pc:spChg>
        <pc:spChg chg="add del">
          <ac:chgData name="Ankana Ghosh" userId="e78c0cad87640f19" providerId="LiveId" clId="{EDB70DE3-5DEE-4922-9372-ABE75FFAC5DC}" dt="2025-08-07T13:13:09.640" v="1369" actId="22"/>
          <ac:spMkLst>
            <pc:docMk/>
            <pc:sldMk cId="2135830797" sldId="284"/>
            <ac:spMk id="8" creationId="{08A1B483-9619-1F48-CD10-2F82D0B84E2B}"/>
          </ac:spMkLst>
        </pc:spChg>
        <pc:spChg chg="add mod">
          <ac:chgData name="Ankana Ghosh" userId="e78c0cad87640f19" providerId="LiveId" clId="{EDB70DE3-5DEE-4922-9372-ABE75FFAC5DC}" dt="2025-08-07T13:14:58.596" v="1392" actId="1076"/>
          <ac:spMkLst>
            <pc:docMk/>
            <pc:sldMk cId="2135830797" sldId="284"/>
            <ac:spMk id="10" creationId="{3713A8F2-451A-76E7-5239-2971F358B610}"/>
          </ac:spMkLst>
        </pc:spChg>
        <pc:graphicFrameChg chg="add mod modGraphic">
          <ac:chgData name="Ankana Ghosh" userId="e78c0cad87640f19" providerId="LiveId" clId="{EDB70DE3-5DEE-4922-9372-ABE75FFAC5DC}" dt="2025-08-07T13:46:20.329" v="1423" actId="12385"/>
          <ac:graphicFrameMkLst>
            <pc:docMk/>
            <pc:sldMk cId="2135830797" sldId="284"/>
            <ac:graphicFrameMk id="4" creationId="{73251C6B-33C5-B884-5FB2-8B6616DB4C28}"/>
          </ac:graphicFrameMkLst>
        </pc:graphicFrameChg>
      </pc:sldChg>
      <pc:sldChg chg="addSp modSp new mod">
        <pc:chgData name="Ankana Ghosh" userId="e78c0cad87640f19" providerId="LiveId" clId="{EDB70DE3-5DEE-4922-9372-ABE75FFAC5DC}" dt="2025-08-07T14:06:42.815" v="1453" actId="14100"/>
        <pc:sldMkLst>
          <pc:docMk/>
          <pc:sldMk cId="3953298527" sldId="285"/>
        </pc:sldMkLst>
        <pc:spChg chg="add mod">
          <ac:chgData name="Ankana Ghosh" userId="e78c0cad87640f19" providerId="LiveId" clId="{EDB70DE3-5DEE-4922-9372-ABE75FFAC5DC}" dt="2025-08-07T13:16:10.497" v="1414" actId="20577"/>
          <ac:spMkLst>
            <pc:docMk/>
            <pc:sldMk cId="3953298527" sldId="285"/>
            <ac:spMk id="3" creationId="{698C4F2A-8B65-7968-C3AB-D204E5EC22A4}"/>
          </ac:spMkLst>
        </pc:spChg>
        <pc:spChg chg="add mod">
          <ac:chgData name="Ankana Ghosh" userId="e78c0cad87640f19" providerId="LiveId" clId="{EDB70DE3-5DEE-4922-9372-ABE75FFAC5DC}" dt="2025-08-07T14:06:42.815" v="1453" actId="14100"/>
          <ac:spMkLst>
            <pc:docMk/>
            <pc:sldMk cId="3953298527" sldId="285"/>
            <ac:spMk id="6" creationId="{1DAE0243-C841-8C28-F657-BC68CF39D16E}"/>
          </ac:spMkLst>
        </pc:spChg>
        <pc:spChg chg="add mod">
          <ac:chgData name="Ankana Ghosh" userId="e78c0cad87640f19" providerId="LiveId" clId="{EDB70DE3-5DEE-4922-9372-ABE75FFAC5DC}" dt="2025-08-07T14:05:01.811" v="1433" actId="1076"/>
          <ac:spMkLst>
            <pc:docMk/>
            <pc:sldMk cId="3953298527" sldId="285"/>
            <ac:spMk id="8" creationId="{3AD6FB9E-31BC-E95F-C17C-E3FC3C8C9E16}"/>
          </ac:spMkLst>
        </pc:spChg>
        <pc:graphicFrameChg chg="add mod modGraphic">
          <ac:chgData name="Ankana Ghosh" userId="e78c0cad87640f19" providerId="LiveId" clId="{EDB70DE3-5DEE-4922-9372-ABE75FFAC5DC}" dt="2025-08-07T13:46:34.013" v="1426" actId="12385"/>
          <ac:graphicFrameMkLst>
            <pc:docMk/>
            <pc:sldMk cId="3953298527" sldId="285"/>
            <ac:graphicFrameMk id="4" creationId="{2C834481-F8C5-405D-491E-89805544C894}"/>
          </ac:graphicFrameMkLst>
        </pc:graphicFrameChg>
      </pc:sldChg>
      <pc:sldChg chg="addSp modSp new mod">
        <pc:chgData name="Ankana Ghosh" userId="e78c0cad87640f19" providerId="LiveId" clId="{EDB70DE3-5DEE-4922-9372-ABE75FFAC5DC}" dt="2025-08-07T15:22:07.458" v="1515" actId="20577"/>
        <pc:sldMkLst>
          <pc:docMk/>
          <pc:sldMk cId="1948329684" sldId="286"/>
        </pc:sldMkLst>
        <pc:spChg chg="add mod">
          <ac:chgData name="Ankana Ghosh" userId="e78c0cad87640f19" providerId="LiveId" clId="{EDB70DE3-5DEE-4922-9372-ABE75FFAC5DC}" dt="2025-08-07T15:18:14.705" v="1484" actId="255"/>
          <ac:spMkLst>
            <pc:docMk/>
            <pc:sldMk cId="1948329684" sldId="286"/>
            <ac:spMk id="3" creationId="{4F393AD3-A9F6-9BBC-6788-22B635B78D4D}"/>
          </ac:spMkLst>
        </pc:spChg>
        <pc:spChg chg="add mod">
          <ac:chgData name="Ankana Ghosh" userId="e78c0cad87640f19" providerId="LiveId" clId="{EDB70DE3-5DEE-4922-9372-ABE75FFAC5DC}" dt="2025-08-07T15:18:48.027" v="1486" actId="1076"/>
          <ac:spMkLst>
            <pc:docMk/>
            <pc:sldMk cId="1948329684" sldId="286"/>
            <ac:spMk id="5" creationId="{6064FC21-776E-32A2-4D69-5D09483C42F6}"/>
          </ac:spMkLst>
        </pc:spChg>
        <pc:spChg chg="add mod">
          <ac:chgData name="Ankana Ghosh" userId="e78c0cad87640f19" providerId="LiveId" clId="{EDB70DE3-5DEE-4922-9372-ABE75FFAC5DC}" dt="2025-08-07T15:21:28.244" v="1511" actId="255"/>
          <ac:spMkLst>
            <pc:docMk/>
            <pc:sldMk cId="1948329684" sldId="286"/>
            <ac:spMk id="8" creationId="{C29DF807-FC57-AC3A-08C7-0FCCB09473FD}"/>
          </ac:spMkLst>
        </pc:spChg>
        <pc:spChg chg="add mod">
          <ac:chgData name="Ankana Ghosh" userId="e78c0cad87640f19" providerId="LiveId" clId="{EDB70DE3-5DEE-4922-9372-ABE75FFAC5DC}" dt="2025-08-07T15:22:07.458" v="1515" actId="20577"/>
          <ac:spMkLst>
            <pc:docMk/>
            <pc:sldMk cId="1948329684" sldId="286"/>
            <ac:spMk id="10" creationId="{441B619D-E385-079D-7D1F-A5FAD3200B0B}"/>
          </ac:spMkLst>
        </pc:spChg>
        <pc:graphicFrameChg chg="add mod modGraphic">
          <ac:chgData name="Ankana Ghosh" userId="e78c0cad87640f19" providerId="LiveId" clId="{EDB70DE3-5DEE-4922-9372-ABE75FFAC5DC}" dt="2025-08-07T15:20:56.488" v="1508" actId="14100"/>
          <ac:graphicFrameMkLst>
            <pc:docMk/>
            <pc:sldMk cId="1948329684" sldId="286"/>
            <ac:graphicFrameMk id="6" creationId="{E8491ADB-16D1-2A5C-0721-C64563A2E60F}"/>
          </ac:graphicFrameMkLst>
        </pc:graphicFrameChg>
      </pc:sldChg>
      <pc:sldChg chg="addSp modSp new mod">
        <pc:chgData name="Ankana Ghosh" userId="e78c0cad87640f19" providerId="LiveId" clId="{EDB70DE3-5DEE-4922-9372-ABE75FFAC5DC}" dt="2025-08-07T15:49:04.909" v="1559"/>
        <pc:sldMkLst>
          <pc:docMk/>
          <pc:sldMk cId="2837062155" sldId="287"/>
        </pc:sldMkLst>
        <pc:spChg chg="add mod">
          <ac:chgData name="Ankana Ghosh" userId="e78c0cad87640f19" providerId="LiveId" clId="{EDB70DE3-5DEE-4922-9372-ABE75FFAC5DC}" dt="2025-08-07T15:49:04.909" v="1559"/>
          <ac:spMkLst>
            <pc:docMk/>
            <pc:sldMk cId="2837062155" sldId="287"/>
            <ac:spMk id="4" creationId="{B8D58001-E531-6A3C-1969-4D86B6FB194C}"/>
          </ac:spMkLst>
        </pc:spChg>
        <pc:spChg chg="add mod">
          <ac:chgData name="Ankana Ghosh" userId="e78c0cad87640f19" providerId="LiveId" clId="{EDB70DE3-5DEE-4922-9372-ABE75FFAC5DC}" dt="2025-08-07T15:45:42.525" v="1543" actId="255"/>
          <ac:spMkLst>
            <pc:docMk/>
            <pc:sldMk cId="2837062155" sldId="287"/>
            <ac:spMk id="6" creationId="{21FFCF4C-59CD-EA72-343A-51498199B4DC}"/>
          </ac:spMkLst>
        </pc:spChg>
        <pc:spChg chg="add mod">
          <ac:chgData name="Ankana Ghosh" userId="e78c0cad87640f19" providerId="LiveId" clId="{EDB70DE3-5DEE-4922-9372-ABE75FFAC5DC}" dt="2025-08-07T15:45:53.302" v="1544" actId="1076"/>
          <ac:spMkLst>
            <pc:docMk/>
            <pc:sldMk cId="2837062155" sldId="287"/>
            <ac:spMk id="8" creationId="{DF2D2DD7-1EF6-EFBA-D2A7-911CC763C490}"/>
          </ac:spMkLst>
        </pc:spChg>
        <pc:graphicFrameChg chg="add mod modGraphic">
          <ac:chgData name="Ankana Ghosh" userId="e78c0cad87640f19" providerId="LiveId" clId="{EDB70DE3-5DEE-4922-9372-ABE75FFAC5DC}" dt="2025-08-07T15:41:59.525" v="1534" actId="1076"/>
          <ac:graphicFrameMkLst>
            <pc:docMk/>
            <pc:sldMk cId="2837062155" sldId="287"/>
            <ac:graphicFrameMk id="2" creationId="{C6CBB53A-6675-0AC5-4964-E976153998DD}"/>
          </ac:graphicFrameMkLst>
        </pc:graphicFrameChg>
      </pc:sldChg>
      <pc:sldMasterChg chg="setBg modSldLayout">
        <pc:chgData name="Ankana Ghosh" userId="e78c0cad87640f19" providerId="LiveId" clId="{EDB70DE3-5DEE-4922-9372-ABE75FFAC5DC}" dt="2025-08-07T16:40:16.269" v="1667"/>
        <pc:sldMasterMkLst>
          <pc:docMk/>
          <pc:sldMasterMk cId="1397847474" sldId="2147483829"/>
        </pc:sldMasterMkLst>
        <pc:sldLayoutChg chg="setBg">
          <pc:chgData name="Ankana Ghosh" userId="e78c0cad87640f19" providerId="LiveId" clId="{EDB70DE3-5DEE-4922-9372-ABE75FFAC5DC}" dt="2025-08-07T16:40:16.269" v="1667"/>
          <pc:sldLayoutMkLst>
            <pc:docMk/>
            <pc:sldMasterMk cId="1397847474" sldId="2147483829"/>
            <pc:sldLayoutMk cId="575210497" sldId="2147483830"/>
          </pc:sldLayoutMkLst>
        </pc:sldLayoutChg>
        <pc:sldLayoutChg chg="setBg">
          <pc:chgData name="Ankana Ghosh" userId="e78c0cad87640f19" providerId="LiveId" clId="{EDB70DE3-5DEE-4922-9372-ABE75FFAC5DC}" dt="2025-08-07T16:40:16.269" v="1667"/>
          <pc:sldLayoutMkLst>
            <pc:docMk/>
            <pc:sldMasterMk cId="1397847474" sldId="2147483829"/>
            <pc:sldLayoutMk cId="2791953374" sldId="2147483831"/>
          </pc:sldLayoutMkLst>
        </pc:sldLayoutChg>
        <pc:sldLayoutChg chg="setBg">
          <pc:chgData name="Ankana Ghosh" userId="e78c0cad87640f19" providerId="LiveId" clId="{EDB70DE3-5DEE-4922-9372-ABE75FFAC5DC}" dt="2025-08-07T16:40:16.269" v="1667"/>
          <pc:sldLayoutMkLst>
            <pc:docMk/>
            <pc:sldMasterMk cId="1397847474" sldId="2147483829"/>
            <pc:sldLayoutMk cId="3382168696" sldId="2147483832"/>
          </pc:sldLayoutMkLst>
        </pc:sldLayoutChg>
        <pc:sldLayoutChg chg="setBg">
          <pc:chgData name="Ankana Ghosh" userId="e78c0cad87640f19" providerId="LiveId" clId="{EDB70DE3-5DEE-4922-9372-ABE75FFAC5DC}" dt="2025-08-07T16:40:16.269" v="1667"/>
          <pc:sldLayoutMkLst>
            <pc:docMk/>
            <pc:sldMasterMk cId="1397847474" sldId="2147483829"/>
            <pc:sldLayoutMk cId="13381160" sldId="2147483833"/>
          </pc:sldLayoutMkLst>
        </pc:sldLayoutChg>
        <pc:sldLayoutChg chg="setBg">
          <pc:chgData name="Ankana Ghosh" userId="e78c0cad87640f19" providerId="LiveId" clId="{EDB70DE3-5DEE-4922-9372-ABE75FFAC5DC}" dt="2025-08-07T16:40:16.269" v="1667"/>
          <pc:sldLayoutMkLst>
            <pc:docMk/>
            <pc:sldMasterMk cId="1397847474" sldId="2147483829"/>
            <pc:sldLayoutMk cId="3550441376" sldId="2147483834"/>
          </pc:sldLayoutMkLst>
        </pc:sldLayoutChg>
        <pc:sldLayoutChg chg="setBg">
          <pc:chgData name="Ankana Ghosh" userId="e78c0cad87640f19" providerId="LiveId" clId="{EDB70DE3-5DEE-4922-9372-ABE75FFAC5DC}" dt="2025-08-07T16:40:16.269" v="1667"/>
          <pc:sldLayoutMkLst>
            <pc:docMk/>
            <pc:sldMasterMk cId="1397847474" sldId="2147483829"/>
            <pc:sldLayoutMk cId="2775764708" sldId="2147483835"/>
          </pc:sldLayoutMkLst>
        </pc:sldLayoutChg>
        <pc:sldLayoutChg chg="setBg">
          <pc:chgData name="Ankana Ghosh" userId="e78c0cad87640f19" providerId="LiveId" clId="{EDB70DE3-5DEE-4922-9372-ABE75FFAC5DC}" dt="2025-08-07T16:40:16.269" v="1667"/>
          <pc:sldLayoutMkLst>
            <pc:docMk/>
            <pc:sldMasterMk cId="1397847474" sldId="2147483829"/>
            <pc:sldLayoutMk cId="3945817888" sldId="2147483836"/>
          </pc:sldLayoutMkLst>
        </pc:sldLayoutChg>
        <pc:sldLayoutChg chg="setBg">
          <pc:chgData name="Ankana Ghosh" userId="e78c0cad87640f19" providerId="LiveId" clId="{EDB70DE3-5DEE-4922-9372-ABE75FFAC5DC}" dt="2025-08-07T16:40:16.269" v="1667"/>
          <pc:sldLayoutMkLst>
            <pc:docMk/>
            <pc:sldMasterMk cId="1397847474" sldId="2147483829"/>
            <pc:sldLayoutMk cId="16337072" sldId="2147483837"/>
          </pc:sldLayoutMkLst>
        </pc:sldLayoutChg>
        <pc:sldLayoutChg chg="setBg">
          <pc:chgData name="Ankana Ghosh" userId="e78c0cad87640f19" providerId="LiveId" clId="{EDB70DE3-5DEE-4922-9372-ABE75FFAC5DC}" dt="2025-08-07T16:40:16.269" v="1667"/>
          <pc:sldLayoutMkLst>
            <pc:docMk/>
            <pc:sldMasterMk cId="1397847474" sldId="2147483829"/>
            <pc:sldLayoutMk cId="3351130074" sldId="2147483838"/>
          </pc:sldLayoutMkLst>
        </pc:sldLayoutChg>
        <pc:sldLayoutChg chg="setBg">
          <pc:chgData name="Ankana Ghosh" userId="e78c0cad87640f19" providerId="LiveId" clId="{EDB70DE3-5DEE-4922-9372-ABE75FFAC5DC}" dt="2025-08-07T16:40:16.269" v="1667"/>
          <pc:sldLayoutMkLst>
            <pc:docMk/>
            <pc:sldMasterMk cId="1397847474" sldId="2147483829"/>
            <pc:sldLayoutMk cId="1186721836" sldId="2147483839"/>
          </pc:sldLayoutMkLst>
        </pc:sldLayoutChg>
        <pc:sldLayoutChg chg="setBg">
          <pc:chgData name="Ankana Ghosh" userId="e78c0cad87640f19" providerId="LiveId" clId="{EDB70DE3-5DEE-4922-9372-ABE75FFAC5DC}" dt="2025-08-07T16:40:16.269" v="1667"/>
          <pc:sldLayoutMkLst>
            <pc:docMk/>
            <pc:sldMasterMk cId="1397847474" sldId="2147483829"/>
            <pc:sldLayoutMk cId="750775666" sldId="214748384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922551-C31C-4C5D-9DC6-15C43A7C07C1}" type="datetimeFigureOut">
              <a:rPr lang="en-IN" smtClean="0"/>
              <a:t>05-08-2025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DC4EEDF-1C03-4EDD-BF47-A295A9B3116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5210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22551-C31C-4C5D-9DC6-15C43A7C07C1}"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C4EEDF-1C03-4EDD-BF47-A295A9B3116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672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22551-C31C-4C5D-9DC6-15C43A7C07C1}"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C4EEDF-1C03-4EDD-BF47-A295A9B3116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775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22551-C31C-4C5D-9DC6-15C43A7C07C1}"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C4EEDF-1C03-4EDD-BF47-A295A9B3116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195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22551-C31C-4C5D-9DC6-15C43A7C07C1}"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C4EEDF-1C03-4EDD-BF47-A295A9B3116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216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922551-C31C-4C5D-9DC6-15C43A7C07C1}" type="datetimeFigureOut">
              <a:rPr lang="en-IN" smtClean="0"/>
              <a:t>05-08-2025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C4EEDF-1C03-4EDD-BF47-A295A9B3116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8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922551-C31C-4C5D-9DC6-15C43A7C07C1}" type="datetimeFigureOut">
              <a:rPr lang="en-IN" smtClean="0"/>
              <a:t>05-08-2025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C4EEDF-1C03-4EDD-BF47-A295A9B3116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044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922551-C31C-4C5D-9DC6-15C43A7C07C1}" type="datetimeFigureOut">
              <a:rPr lang="en-IN" smtClean="0"/>
              <a:t>05-08-2025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C4EEDF-1C03-4EDD-BF47-A295A9B3116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576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22551-C31C-4C5D-9DC6-15C43A7C07C1}" type="datetimeFigureOut">
              <a:rPr lang="en-IN" smtClean="0"/>
              <a:t>05-08-2025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C4EEDF-1C03-4EDD-BF47-A295A9B31162}" type="slidenum">
              <a:rPr lang="en-IN" smtClean="0"/>
              <a:t>‹#›</a:t>
            </a:fld>
            <a:endParaRPr lang="en-IN"/>
          </a:p>
        </p:txBody>
      </p:sp>
    </p:spTree>
    <p:extLst>
      <p:ext uri="{BB962C8B-B14F-4D97-AF65-F5344CB8AC3E}">
        <p14:creationId xmlns:p14="http://schemas.microsoft.com/office/powerpoint/2010/main" val="394581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922551-C31C-4C5D-9DC6-15C43A7C07C1}" type="datetimeFigureOut">
              <a:rPr lang="en-IN" smtClean="0"/>
              <a:t>05-08-2025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C4EEDF-1C03-4EDD-BF47-A295A9B3116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37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A922551-C31C-4C5D-9DC6-15C43A7C07C1}" type="datetimeFigureOut">
              <a:rPr lang="en-IN" smtClean="0"/>
              <a:t>05-08-2025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DC4EEDF-1C03-4EDD-BF47-A295A9B3116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1130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A922551-C31C-4C5D-9DC6-15C43A7C07C1}" type="datetimeFigureOut">
              <a:rPr lang="en-IN" smtClean="0"/>
              <a:t>05-08-2025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DC4EEDF-1C03-4EDD-BF47-A295A9B3116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84747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ED2C-3B03-4C40-A147-4F5855B150CB}"/>
              </a:ext>
            </a:extLst>
          </p:cNvPr>
          <p:cNvSpPr>
            <a:spLocks noGrp="1"/>
          </p:cNvSpPr>
          <p:nvPr>
            <p:ph type="ctrTitle"/>
          </p:nvPr>
        </p:nvSpPr>
        <p:spPr>
          <a:xfrm>
            <a:off x="373224" y="261258"/>
            <a:ext cx="11327364" cy="4180114"/>
          </a:xfrm>
          <a:effectLst>
            <a:glow rad="139700">
              <a:schemeClr val="accent2">
                <a:satMod val="175000"/>
                <a:alpha val="40000"/>
              </a:schemeClr>
            </a:glow>
            <a:outerShdw blurRad="50800" dist="38100" dir="16200000" rotWithShape="0">
              <a:prstClr val="black">
                <a:alpha val="40000"/>
              </a:prstClr>
            </a:outerShdw>
          </a:effectLst>
        </p:spPr>
        <p:txBody>
          <a:bodyPr>
            <a:normAutofit fontScale="90000"/>
          </a:bodyPr>
          <a:lstStyle/>
          <a:p>
            <a:pPr>
              <a:lnSpc>
                <a:spcPct val="115000"/>
              </a:lnSpc>
              <a:spcAft>
                <a:spcPts val="1000"/>
              </a:spcAft>
            </a:pPr>
            <a:br>
              <a:rPr lang="en-US" sz="6000" b="1" u="sng" dirty="0">
                <a:effectLst/>
                <a:latin typeface="Algerian" panose="04020705040A02060702" pitchFamily="82" charset="0"/>
                <a:ea typeface="Calibri" panose="020F0502020204030204" pitchFamily="34" charset="0"/>
                <a:cs typeface="Times New Roman" panose="02020603050405020304" pitchFamily="18" charset="0"/>
              </a:rPr>
            </a:br>
            <a:br>
              <a:rPr lang="en-US" sz="6000" b="1" u="sng" dirty="0">
                <a:effectLst/>
                <a:latin typeface="Algerian" panose="04020705040A02060702" pitchFamily="82" charset="0"/>
                <a:ea typeface="Calibri" panose="020F0502020204030204" pitchFamily="34" charset="0"/>
                <a:cs typeface="Times New Roman" panose="02020603050405020304" pitchFamily="18" charset="0"/>
              </a:rPr>
            </a:br>
            <a:br>
              <a:rPr lang="en-US" sz="6000" b="1" u="sng" dirty="0">
                <a:effectLst/>
                <a:latin typeface="Algerian" panose="04020705040A02060702" pitchFamily="82" charset="0"/>
                <a:ea typeface="Calibri" panose="020F0502020204030204" pitchFamily="34" charset="0"/>
                <a:cs typeface="Times New Roman" panose="02020603050405020304" pitchFamily="18" charset="0"/>
              </a:rPr>
            </a:br>
            <a:br>
              <a:rPr lang="en-US" sz="6000" b="1" u="sng" dirty="0">
                <a:effectLst/>
                <a:latin typeface="Algerian" panose="04020705040A02060702" pitchFamily="82" charset="0"/>
                <a:ea typeface="Calibri" panose="020F0502020204030204" pitchFamily="34" charset="0"/>
                <a:cs typeface="Times New Roman" panose="02020603050405020304" pitchFamily="18" charset="0"/>
              </a:rPr>
            </a:br>
            <a:br>
              <a:rPr lang="en-US" sz="6000" b="1" u="sng" dirty="0">
                <a:effectLst/>
                <a:latin typeface="Algerian" panose="04020705040A02060702" pitchFamily="82" charset="0"/>
                <a:ea typeface="Calibri" panose="020F0502020204030204" pitchFamily="34" charset="0"/>
                <a:cs typeface="Times New Roman" panose="02020603050405020304" pitchFamily="18" charset="0"/>
              </a:rPr>
            </a:br>
            <a:br>
              <a:rPr lang="en-US" sz="6000" b="1" u="sng" dirty="0">
                <a:effectLst/>
                <a:latin typeface="Algerian" panose="04020705040A02060702" pitchFamily="82" charset="0"/>
                <a:ea typeface="Calibri" panose="020F0502020204030204" pitchFamily="34" charset="0"/>
                <a:cs typeface="Times New Roman" panose="02020603050405020304" pitchFamily="18" charset="0"/>
              </a:rPr>
            </a:br>
            <a:br>
              <a:rPr lang="en-US" sz="6000" b="1" u="sng" dirty="0">
                <a:effectLst/>
                <a:latin typeface="Algerian" panose="04020705040A02060702" pitchFamily="82" charset="0"/>
                <a:ea typeface="Calibri" panose="020F0502020204030204" pitchFamily="34" charset="0"/>
                <a:cs typeface="Times New Roman" panose="02020603050405020304" pitchFamily="18" charset="0"/>
              </a:rPr>
            </a:br>
            <a:br>
              <a:rPr lang="en-US" sz="6000" b="1" u="sng" dirty="0">
                <a:effectLst/>
                <a:latin typeface="Algerian" panose="04020705040A02060702" pitchFamily="82" charset="0"/>
                <a:ea typeface="Calibri" panose="020F0502020204030204" pitchFamily="34" charset="0"/>
                <a:cs typeface="Times New Roman" panose="02020603050405020304" pitchFamily="18" charset="0"/>
              </a:rPr>
            </a:br>
            <a:r>
              <a:rPr lang="en-US" sz="6000" b="1" u="sng" dirty="0">
                <a:solidFill>
                  <a:srgbClr val="026207"/>
                </a:solidFill>
                <a:effectLst/>
                <a:latin typeface="Algerian" panose="04020705040A02060702" pitchFamily="82" charset="0"/>
                <a:ea typeface="Calibri" panose="020F0502020204030204" pitchFamily="34" charset="0"/>
                <a:cs typeface="Times New Roman" panose="02020603050405020304" pitchFamily="18" charset="0"/>
              </a:rPr>
              <a:t>CONSUMER BEHAVIOUR TOWARDS       BUYING AN ELECTRIC VEHICLE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FB9C710E-A01A-4C89-9079-230F4207CBA7}"/>
              </a:ext>
            </a:extLst>
          </p:cNvPr>
          <p:cNvSpPr>
            <a:spLocks noGrp="1"/>
          </p:cNvSpPr>
          <p:nvPr>
            <p:ph type="subTitle" idx="1"/>
          </p:nvPr>
        </p:nvSpPr>
        <p:spPr>
          <a:xfrm>
            <a:off x="1128404" y="3811604"/>
            <a:ext cx="8637072" cy="1597794"/>
          </a:xfrm>
        </p:spPr>
        <p:txBody>
          <a:bodyPr>
            <a:noAutofit/>
          </a:bodyPr>
          <a:lstStyle/>
          <a:p>
            <a:pPr algn="ctr"/>
            <a:r>
              <a:rPr lang="en-US" sz="2800" b="1" dirty="0">
                <a:effectLst/>
                <a:latin typeface="Calibri" panose="020F0502020204030204" pitchFamily="34" charset="0"/>
                <a:ea typeface="Calibri" panose="020F0502020204030204" pitchFamily="34" charset="0"/>
                <a:cs typeface="Times New Roman" panose="02020603050405020304" pitchFamily="18" charset="0"/>
              </a:rPr>
              <a:t>UNIVERSITY ROLL NO. :</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b="1" dirty="0">
                <a:solidFill>
                  <a:srgbClr val="0070C0"/>
                </a:solidFill>
                <a:effectLst/>
                <a:latin typeface="Segoe UI" panose="020B0502040204020203" pitchFamily="34" charset="0"/>
                <a:ea typeface="Calibri" panose="020F0502020204030204" pitchFamily="34" charset="0"/>
                <a:cs typeface="Times New Roman" panose="02020603050405020304" pitchFamily="18" charset="0"/>
              </a:rPr>
              <a:t>213026-11-00-57</a:t>
            </a:r>
            <a:endParaRPr lang="en-IN" sz="2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2800" b="1" dirty="0">
                <a:effectLst/>
                <a:latin typeface="Calibri" panose="020F0502020204030204" pitchFamily="34" charset="0"/>
                <a:ea typeface="Calibri" panose="020F0502020204030204" pitchFamily="34" charset="0"/>
                <a:cs typeface="Times New Roman" panose="02020603050405020304" pitchFamily="18" charset="0"/>
              </a:rPr>
              <a:t>UNIVERSITY REGISTRATION NO. :</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a:effectLst/>
                <a:latin typeface="Segoe UI" panose="020B0502040204020203" pitchFamily="34" charset="0"/>
                <a:ea typeface="Calibri" panose="020F0502020204030204" pitchFamily="34" charset="0"/>
                <a:cs typeface="Times New Roman" panose="02020603050405020304" pitchFamily="18" charset="0"/>
              </a:rPr>
              <a:t> </a:t>
            </a:r>
            <a:r>
              <a:rPr lang="en-US" sz="2800" b="1" dirty="0">
                <a:solidFill>
                  <a:srgbClr val="0070C0"/>
                </a:solidFill>
                <a:effectLst/>
                <a:latin typeface="Segoe UI" panose="020B0502040204020203" pitchFamily="34" charset="0"/>
                <a:ea typeface="Calibri" panose="020F0502020204030204" pitchFamily="34" charset="0"/>
                <a:cs typeface="Times New Roman" panose="02020603050405020304" pitchFamily="18" charset="0"/>
              </a:rPr>
              <a:t>026-1211-0130-21</a:t>
            </a:r>
            <a:endParaRPr lang="en-IN" sz="2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2800" b="1" dirty="0">
                <a:effectLst/>
                <a:latin typeface="Calibri" panose="020F0502020204030204" pitchFamily="34" charset="0"/>
                <a:ea typeface="Calibri" panose="020F0502020204030204" pitchFamily="34" charset="0"/>
                <a:cs typeface="Times New Roman" panose="02020603050405020304" pitchFamily="18" charset="0"/>
              </a:rPr>
              <a:t>PAPER CODE : </a:t>
            </a:r>
            <a:r>
              <a:rPr lang="en-US" sz="2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DSE B2</a:t>
            </a:r>
            <a:endParaRPr lang="en-IN" sz="2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2516357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497ED2-72E5-4431-8C47-8C72FC834F89}"/>
              </a:ext>
            </a:extLst>
          </p:cNvPr>
          <p:cNvPicPr/>
          <p:nvPr/>
        </p:nvPicPr>
        <p:blipFill>
          <a:blip r:embed="rId2">
            <a:extLst>
              <a:ext uri="{28A0092B-C50C-407E-A947-70E740481C1C}">
                <a14:useLocalDpi xmlns:a14="http://schemas.microsoft.com/office/drawing/2010/main" val="0"/>
              </a:ext>
            </a:extLst>
          </a:blip>
          <a:srcRect/>
          <a:stretch/>
        </p:blipFill>
        <p:spPr bwMode="auto">
          <a:xfrm>
            <a:off x="0" y="0"/>
            <a:ext cx="4474144" cy="3676850"/>
          </a:xfrm>
          <a:prstGeom prst="rect">
            <a:avLst/>
          </a:prstGeom>
          <a:noFill/>
          <a:ln w="12700">
            <a:solidFill>
              <a:schemeClr val="tx1"/>
            </a:solidFill>
            <a:miter lim="800000"/>
            <a:headEnd/>
            <a:tailEnd/>
          </a:ln>
        </p:spPr>
      </p:pic>
      <p:pic>
        <p:nvPicPr>
          <p:cNvPr id="3" name="Picture 2">
            <a:extLst>
              <a:ext uri="{FF2B5EF4-FFF2-40B4-BE49-F238E27FC236}">
                <a16:creationId xmlns:a16="http://schemas.microsoft.com/office/drawing/2014/main" id="{C84F2953-BD99-4C40-B094-FC044B33E72D}"/>
              </a:ext>
            </a:extLst>
          </p:cNvPr>
          <p:cNvPicPr/>
          <p:nvPr/>
        </p:nvPicPr>
        <p:blipFill>
          <a:blip r:embed="rId3">
            <a:extLst>
              <a:ext uri="{28A0092B-C50C-407E-A947-70E740481C1C}">
                <a14:useLocalDpi xmlns:a14="http://schemas.microsoft.com/office/drawing/2010/main" val="0"/>
              </a:ext>
            </a:extLst>
          </a:blip>
          <a:srcRect/>
          <a:stretch/>
        </p:blipFill>
        <p:spPr bwMode="auto">
          <a:xfrm>
            <a:off x="4860758" y="0"/>
            <a:ext cx="4726005" cy="3676850"/>
          </a:xfrm>
          <a:prstGeom prst="rect">
            <a:avLst/>
          </a:prstGeom>
          <a:noFill/>
          <a:ln w="12700">
            <a:solidFill>
              <a:schemeClr val="tx1"/>
            </a:solidFill>
            <a:miter lim="800000"/>
            <a:headEnd/>
            <a:tailEnd/>
          </a:ln>
        </p:spPr>
      </p:pic>
      <p:pic>
        <p:nvPicPr>
          <p:cNvPr id="4" name="Picture 3">
            <a:extLst>
              <a:ext uri="{FF2B5EF4-FFF2-40B4-BE49-F238E27FC236}">
                <a16:creationId xmlns:a16="http://schemas.microsoft.com/office/drawing/2014/main" id="{1A9EEC67-5ACD-4400-AEE3-B7F7630F576E}"/>
              </a:ext>
            </a:extLst>
          </p:cNvPr>
          <p:cNvPicPr/>
          <p:nvPr/>
        </p:nvPicPr>
        <p:blipFill>
          <a:blip r:embed="rId4">
            <a:extLst>
              <a:ext uri="{28A0092B-C50C-407E-A947-70E740481C1C}">
                <a14:useLocalDpi xmlns:a14="http://schemas.microsoft.com/office/drawing/2010/main" val="0"/>
              </a:ext>
            </a:extLst>
          </a:blip>
          <a:srcRect/>
          <a:stretch/>
        </p:blipFill>
        <p:spPr bwMode="auto">
          <a:xfrm>
            <a:off x="4149832" y="3763478"/>
            <a:ext cx="4646054" cy="2396691"/>
          </a:xfrm>
          <a:prstGeom prst="rect">
            <a:avLst/>
          </a:prstGeom>
          <a:noFill/>
          <a:ln w="12700">
            <a:solidFill>
              <a:schemeClr val="tx1"/>
            </a:solidFill>
            <a:miter lim="800000"/>
            <a:headEnd/>
            <a:tailEnd/>
          </a:ln>
        </p:spPr>
      </p:pic>
      <p:sp>
        <p:nvSpPr>
          <p:cNvPr id="5" name="Rectangle 4">
            <a:extLst>
              <a:ext uri="{FF2B5EF4-FFF2-40B4-BE49-F238E27FC236}">
                <a16:creationId xmlns:a16="http://schemas.microsoft.com/office/drawing/2014/main" id="{FAB223FD-69A8-4BAE-9AAE-1A5568F6022C}"/>
              </a:ext>
            </a:extLst>
          </p:cNvPr>
          <p:cNvSpPr/>
          <p:nvPr/>
        </p:nvSpPr>
        <p:spPr>
          <a:xfrm>
            <a:off x="0" y="3676850"/>
            <a:ext cx="2512194" cy="24833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15000"/>
              </a:lnSpc>
              <a:spcAft>
                <a:spcPts val="10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400" dirty="0">
                <a:effectLst/>
                <a:latin typeface="Calibri" panose="020F0502020204030204" pitchFamily="34" charset="0"/>
                <a:ea typeface="Calibri" panose="020F0502020204030204" pitchFamily="34" charset="0"/>
                <a:cs typeface="Times New Roman" panose="02020603050405020304" pitchFamily="18" charset="0"/>
              </a:rPr>
              <a:t> This bar plot represents that 94 respondents have very good/excellent knowledge about EV , 156 respondents have average knowledge about EV , 149 have good knowledge and 41 have poor knowledge and 8 have terrible knowledge about EV.</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A21312F8-A459-4A49-A409-B69042008F1B}"/>
              </a:ext>
            </a:extLst>
          </p:cNvPr>
          <p:cNvSpPr/>
          <p:nvPr/>
        </p:nvSpPr>
        <p:spPr>
          <a:xfrm>
            <a:off x="9586763" y="0"/>
            <a:ext cx="2605237" cy="3676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15000"/>
              </a:lnSpc>
              <a:spcAft>
                <a:spcPts val="10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400" dirty="0">
                <a:effectLst/>
                <a:latin typeface="Calibri" panose="020F0502020204030204" pitchFamily="34" charset="0"/>
                <a:ea typeface="Calibri" panose="020F0502020204030204" pitchFamily="34" charset="0"/>
                <a:cs typeface="Times New Roman" panose="02020603050405020304" pitchFamily="18" charset="0"/>
              </a:rPr>
              <a:t> From this bar plot we can conclude that 310 respondents strongly agrees with the fact that EV reduces global warming . 116 respondents agrees that EV reduces global warming . 15 respondents doesn’t know about this topic and 6 respondents disagrees and 1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respondant</a:t>
            </a:r>
            <a:r>
              <a:rPr lang="en-US" sz="1400" dirty="0">
                <a:effectLst/>
                <a:latin typeface="Calibri" panose="020F0502020204030204" pitchFamily="34" charset="0"/>
                <a:ea typeface="Calibri" panose="020F0502020204030204" pitchFamily="34" charset="0"/>
                <a:cs typeface="Times New Roman" panose="02020603050405020304" pitchFamily="18" charset="0"/>
              </a:rPr>
              <a:t> disagreed that EV can reduce global warming. So from this data we can conclude that 426 people are aware of the fact that EV can reduce global warming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1507E20B-28F1-4F06-8FB7-72CD4CF1C718}"/>
              </a:ext>
            </a:extLst>
          </p:cNvPr>
          <p:cNvSpPr/>
          <p:nvPr/>
        </p:nvSpPr>
        <p:spPr>
          <a:xfrm>
            <a:off x="8795886" y="4177367"/>
            <a:ext cx="3396114" cy="19828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Interpretation:  </a:t>
            </a:r>
            <a:r>
              <a:rPr lang="en-US" sz="1400" dirty="0"/>
              <a:t>According to this bar chart 2 respondents strongly disagreed and 20 respondents disagreed with the fact that EV  is better than regular cars. 193 respondents agrees that EV is better than regular cars. 69 respondents responded that they didn’t know about this fact. And 164 respondents strongly disagreed with the fact that EV serves better than regular car. </a:t>
            </a:r>
            <a:endParaRPr lang="en-IN" sz="1400" dirty="0"/>
          </a:p>
        </p:txBody>
      </p:sp>
    </p:spTree>
    <p:extLst>
      <p:ext uri="{BB962C8B-B14F-4D97-AF65-F5344CB8AC3E}">
        <p14:creationId xmlns:p14="http://schemas.microsoft.com/office/powerpoint/2010/main" val="711065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57F027-D791-443A-8ADA-2EBECD542DDD}"/>
              </a:ext>
            </a:extLst>
          </p:cNvPr>
          <p:cNvPicPr/>
          <p:nvPr/>
        </p:nvPicPr>
        <p:blipFill>
          <a:blip r:embed="rId2">
            <a:extLst>
              <a:ext uri="{28A0092B-C50C-407E-A947-70E740481C1C}">
                <a14:useLocalDpi xmlns:a14="http://schemas.microsoft.com/office/drawing/2010/main" val="0"/>
              </a:ext>
            </a:extLst>
          </a:blip>
          <a:srcRect/>
          <a:stretch/>
        </p:blipFill>
        <p:spPr bwMode="auto">
          <a:xfrm>
            <a:off x="0" y="0"/>
            <a:ext cx="4321743" cy="3724976"/>
          </a:xfrm>
          <a:prstGeom prst="rect">
            <a:avLst/>
          </a:prstGeom>
          <a:noFill/>
          <a:ln w="12700">
            <a:solidFill>
              <a:schemeClr val="tx1"/>
            </a:solidFill>
            <a:miter lim="800000"/>
            <a:headEnd/>
            <a:tailEnd/>
          </a:ln>
        </p:spPr>
      </p:pic>
      <p:pic>
        <p:nvPicPr>
          <p:cNvPr id="3" name="Picture 2">
            <a:extLst>
              <a:ext uri="{FF2B5EF4-FFF2-40B4-BE49-F238E27FC236}">
                <a16:creationId xmlns:a16="http://schemas.microsoft.com/office/drawing/2014/main" id="{9B50FA1A-A673-4090-90E3-944AE3310D20}"/>
              </a:ext>
            </a:extLst>
          </p:cNvPr>
          <p:cNvPicPr/>
          <p:nvPr/>
        </p:nvPicPr>
        <p:blipFill>
          <a:blip r:embed="rId3">
            <a:extLst>
              <a:ext uri="{28A0092B-C50C-407E-A947-70E740481C1C}">
                <a14:useLocalDpi xmlns:a14="http://schemas.microsoft.com/office/drawing/2010/main" val="0"/>
              </a:ext>
            </a:extLst>
          </a:blip>
          <a:srcRect/>
          <a:stretch/>
        </p:blipFill>
        <p:spPr bwMode="auto">
          <a:xfrm>
            <a:off x="4516703" y="0"/>
            <a:ext cx="4434791" cy="3526971"/>
          </a:xfrm>
          <a:prstGeom prst="rect">
            <a:avLst/>
          </a:prstGeom>
          <a:noFill/>
          <a:ln w="12700">
            <a:solidFill>
              <a:schemeClr val="tx1"/>
            </a:solidFill>
            <a:miter lim="800000"/>
            <a:headEnd/>
            <a:tailEnd/>
          </a:ln>
        </p:spPr>
      </p:pic>
      <p:pic>
        <p:nvPicPr>
          <p:cNvPr id="4" name="Picture 3">
            <a:extLst>
              <a:ext uri="{FF2B5EF4-FFF2-40B4-BE49-F238E27FC236}">
                <a16:creationId xmlns:a16="http://schemas.microsoft.com/office/drawing/2014/main" id="{FCB4FF7F-75F1-4D23-B96F-399CD5431797}"/>
              </a:ext>
            </a:extLst>
          </p:cNvPr>
          <p:cNvPicPr/>
          <p:nvPr/>
        </p:nvPicPr>
        <p:blipFill>
          <a:blip r:embed="rId4">
            <a:extLst>
              <a:ext uri="{28A0092B-C50C-407E-A947-70E740481C1C}">
                <a14:useLocalDpi xmlns:a14="http://schemas.microsoft.com/office/drawing/2010/main" val="0"/>
              </a:ext>
            </a:extLst>
          </a:blip>
          <a:srcRect/>
          <a:stretch/>
        </p:blipFill>
        <p:spPr bwMode="auto">
          <a:xfrm>
            <a:off x="3634139" y="3848336"/>
            <a:ext cx="4797591" cy="2646947"/>
          </a:xfrm>
          <a:prstGeom prst="rect">
            <a:avLst/>
          </a:prstGeom>
          <a:noFill/>
          <a:ln w="12700">
            <a:solidFill>
              <a:schemeClr val="tx1"/>
            </a:solidFill>
            <a:miter lim="800000"/>
            <a:headEnd/>
            <a:tailEnd/>
          </a:ln>
        </p:spPr>
      </p:pic>
      <p:sp>
        <p:nvSpPr>
          <p:cNvPr id="5" name="Rectangle 4">
            <a:extLst>
              <a:ext uri="{FF2B5EF4-FFF2-40B4-BE49-F238E27FC236}">
                <a16:creationId xmlns:a16="http://schemas.microsoft.com/office/drawing/2014/main" id="{83E70D80-A9D0-4AC0-A4A5-21869362FA51}"/>
              </a:ext>
            </a:extLst>
          </p:cNvPr>
          <p:cNvSpPr/>
          <p:nvPr/>
        </p:nvSpPr>
        <p:spPr>
          <a:xfrm>
            <a:off x="8951494" y="0"/>
            <a:ext cx="3240506" cy="3108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15000"/>
              </a:lnSpc>
              <a:spcAft>
                <a:spcPts val="10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600" dirty="0">
                <a:effectLst/>
                <a:latin typeface="Calibri" panose="020F0502020204030204" pitchFamily="34" charset="0"/>
                <a:ea typeface="Calibri" panose="020F0502020204030204" pitchFamily="34" charset="0"/>
                <a:cs typeface="Times New Roman" panose="02020603050405020304" pitchFamily="18" charset="0"/>
              </a:rPr>
              <a:t> Among 448 respondents, 102 respondents responded that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Evs</a:t>
            </a:r>
            <a:r>
              <a:rPr lang="en-US" sz="1600" dirty="0">
                <a:effectLst/>
                <a:latin typeface="Calibri" panose="020F0502020204030204" pitchFamily="34" charset="0"/>
                <a:ea typeface="Calibri" panose="020F0502020204030204" pitchFamily="34" charset="0"/>
                <a:cs typeface="Times New Roman" panose="02020603050405020304" pitchFamily="18" charset="0"/>
              </a:rPr>
              <a:t> are expensive to buy. 65 people strongly agreed that EVs are expensive. But , 156 respondents responded that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Evs</a:t>
            </a:r>
            <a:r>
              <a:rPr lang="en-US" sz="1600" dirty="0">
                <a:effectLst/>
                <a:latin typeface="Calibri" panose="020F0502020204030204" pitchFamily="34" charset="0"/>
                <a:ea typeface="Calibri" panose="020F0502020204030204" pitchFamily="34" charset="0"/>
                <a:cs typeface="Times New Roman" panose="02020603050405020304" pitchFamily="18" charset="0"/>
              </a:rPr>
              <a:t> are not expensive , i.e., they disagreed to this fact and also 46 people strongly disagreed to this fact. 79 responded that they didn’t know about this fact.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80BB3174-72AC-4D4F-BB3A-9FE0BE339E1F}"/>
              </a:ext>
            </a:extLst>
          </p:cNvPr>
          <p:cNvSpPr/>
          <p:nvPr/>
        </p:nvSpPr>
        <p:spPr>
          <a:xfrm>
            <a:off x="0" y="3724976"/>
            <a:ext cx="2752825" cy="2435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600" dirty="0">
                <a:effectLst/>
                <a:latin typeface="Calibri" panose="020F0502020204030204" pitchFamily="34" charset="0"/>
                <a:ea typeface="Calibri" panose="020F0502020204030204" pitchFamily="34" charset="0"/>
                <a:cs typeface="Times New Roman" panose="02020603050405020304" pitchFamily="18" charset="0"/>
              </a:rPr>
              <a:t> Out of 448 respondents , 164 strongly agreed and 193 agreed that EV saves a lot of money of the owner. 20 people disagreed and 2 people strongly disagreed with the same fact. And 69 people responded that they didn’t know about this fact. </a:t>
            </a:r>
            <a:endParaRPr lang="en-IN" sz="1600" dirty="0"/>
          </a:p>
        </p:txBody>
      </p:sp>
      <p:sp>
        <p:nvSpPr>
          <p:cNvPr id="7" name="Rectangle 6">
            <a:extLst>
              <a:ext uri="{FF2B5EF4-FFF2-40B4-BE49-F238E27FC236}">
                <a16:creationId xmlns:a16="http://schemas.microsoft.com/office/drawing/2014/main" id="{FA8D27E0-88AA-4BAE-BD2A-823E251F3D26}"/>
              </a:ext>
            </a:extLst>
          </p:cNvPr>
          <p:cNvSpPr/>
          <p:nvPr/>
        </p:nvSpPr>
        <p:spPr>
          <a:xfrm>
            <a:off x="8431730" y="4562375"/>
            <a:ext cx="3760270" cy="19635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15000"/>
              </a:lnSpc>
              <a:spcAft>
                <a:spcPts val="10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400" dirty="0">
                <a:effectLst/>
                <a:latin typeface="Calibri" panose="020F0502020204030204" pitchFamily="34" charset="0"/>
                <a:ea typeface="Calibri" panose="020F0502020204030204" pitchFamily="34" charset="0"/>
                <a:cs typeface="Times New Roman" panose="02020603050405020304" pitchFamily="18" charset="0"/>
              </a:rPr>
              <a:t> Among 448 respondents, 81 agreed and 98 strongly agreed to the fact that EV costs about the same to buy a Fuel/ CNG vehicles. 35 strongly disagreed and 133 disagreed to the fact that EV costs about the same to buy a Fuel/CNG vehicle. And 101 responded that they didn’t know about this fact.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768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EE11C1-6AB4-4D9E-9B5D-0FDF590E7BE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
            <a:ext cx="4697129" cy="4244740"/>
          </a:xfrm>
          <a:prstGeom prst="rect">
            <a:avLst/>
          </a:prstGeom>
        </p:spPr>
      </p:pic>
      <p:pic>
        <p:nvPicPr>
          <p:cNvPr id="3" name="Picture 2">
            <a:extLst>
              <a:ext uri="{FF2B5EF4-FFF2-40B4-BE49-F238E27FC236}">
                <a16:creationId xmlns:a16="http://schemas.microsoft.com/office/drawing/2014/main" id="{14D17C9D-E3F1-42CE-B2ED-C02A576C42A2}"/>
              </a:ext>
            </a:extLst>
          </p:cNvPr>
          <p:cNvPicPr/>
          <p:nvPr/>
        </p:nvPicPr>
        <p:blipFill>
          <a:blip r:embed="rId3">
            <a:extLst>
              <a:ext uri="{28A0092B-C50C-407E-A947-70E740481C1C}">
                <a14:useLocalDpi xmlns:a14="http://schemas.microsoft.com/office/drawing/2010/main" val="0"/>
              </a:ext>
            </a:extLst>
          </a:blip>
          <a:srcRect/>
          <a:stretch/>
        </p:blipFill>
        <p:spPr bwMode="auto">
          <a:xfrm>
            <a:off x="4833257" y="-28876"/>
            <a:ext cx="4329993" cy="3457875"/>
          </a:xfrm>
          <a:prstGeom prst="rect">
            <a:avLst/>
          </a:prstGeom>
          <a:noFill/>
          <a:ln w="12700">
            <a:solidFill>
              <a:schemeClr val="tx1"/>
            </a:solidFill>
            <a:miter lim="800000"/>
            <a:headEnd/>
            <a:tailEnd/>
          </a:ln>
        </p:spPr>
      </p:pic>
      <p:pic>
        <p:nvPicPr>
          <p:cNvPr id="4" name="Picture 3">
            <a:extLst>
              <a:ext uri="{FF2B5EF4-FFF2-40B4-BE49-F238E27FC236}">
                <a16:creationId xmlns:a16="http://schemas.microsoft.com/office/drawing/2014/main" id="{985AEB2D-2479-4BB9-9A05-0B56E95D2FCE}"/>
              </a:ext>
            </a:extLst>
          </p:cNvPr>
          <p:cNvPicPr/>
          <p:nvPr/>
        </p:nvPicPr>
        <p:blipFill>
          <a:blip r:embed="rId4">
            <a:extLst>
              <a:ext uri="{28A0092B-C50C-407E-A947-70E740481C1C}">
                <a14:useLocalDpi xmlns:a14="http://schemas.microsoft.com/office/drawing/2010/main" val="0"/>
              </a:ext>
            </a:extLst>
          </a:blip>
          <a:srcRect/>
          <a:stretch/>
        </p:blipFill>
        <p:spPr bwMode="auto">
          <a:xfrm>
            <a:off x="4764504" y="3635032"/>
            <a:ext cx="4398746" cy="2543392"/>
          </a:xfrm>
          <a:prstGeom prst="rect">
            <a:avLst/>
          </a:prstGeom>
          <a:noFill/>
          <a:ln w="12700">
            <a:solidFill>
              <a:schemeClr val="tx1"/>
            </a:solidFill>
            <a:miter lim="800000"/>
            <a:headEnd/>
            <a:tailEnd/>
          </a:ln>
        </p:spPr>
      </p:pic>
      <p:sp>
        <p:nvSpPr>
          <p:cNvPr id="5" name="Rectangle 4">
            <a:extLst>
              <a:ext uri="{FF2B5EF4-FFF2-40B4-BE49-F238E27FC236}">
                <a16:creationId xmlns:a16="http://schemas.microsoft.com/office/drawing/2014/main" id="{AEBFF8F8-0137-4D0C-A165-785446E02B7E}"/>
              </a:ext>
            </a:extLst>
          </p:cNvPr>
          <p:cNvSpPr/>
          <p:nvPr/>
        </p:nvSpPr>
        <p:spPr>
          <a:xfrm>
            <a:off x="9163250" y="0"/>
            <a:ext cx="3028750" cy="26276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15000"/>
              </a:lnSpc>
              <a:spcAft>
                <a:spcPts val="10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600" dirty="0">
                <a:effectLst/>
                <a:latin typeface="Calibri" panose="020F0502020204030204" pitchFamily="34" charset="0"/>
                <a:ea typeface="Calibri" panose="020F0502020204030204" pitchFamily="34" charset="0"/>
                <a:cs typeface="Times New Roman" panose="02020603050405020304" pitchFamily="18" charset="0"/>
              </a:rPr>
              <a:t> The pie chart shows that 117 respondents wants to buy an EV as soon as possible. 193 responded that they wants to buy an EV during next 5 years. 92 responded that they wants to buy EV during next 10 years and 46 responded that they don’t want to buy an EV.</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C03F08FD-0E01-4329-A6C9-3AE098E20B6A}"/>
              </a:ext>
            </a:extLst>
          </p:cNvPr>
          <p:cNvSpPr/>
          <p:nvPr/>
        </p:nvSpPr>
        <p:spPr>
          <a:xfrm>
            <a:off x="9163250" y="3635032"/>
            <a:ext cx="3028750" cy="25433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algn="just">
              <a:lnSpc>
                <a:spcPct val="115000"/>
              </a:lnSpc>
              <a:spcAft>
                <a:spcPts val="10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Calibri" panose="020F0502020204030204" pitchFamily="34" charset="0"/>
              </a:rPr>
              <a:t>The pie chart represents that among 448 respondents 288 respondents wants to switch to EV if</a:t>
            </a:r>
            <a:r>
              <a:rPr lang="en-US" sz="110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the company offers an exchange value on their owned vehicle to buy an electric vehicle. 42 responded that they don’t want to switch to EV even if the company offers an exchange value on their owned vehicle to buy an electric vehicle.  And 118 respondents responded that maybe they will switch to EV if the company offers an exchange value on their owned vehicle to buy an electric vehicle</a:t>
            </a:r>
            <a:r>
              <a:rPr lang="en-US" sz="105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0DE0C69E-F729-49ED-B8E9-7B05ED809728}"/>
              </a:ext>
            </a:extLst>
          </p:cNvPr>
          <p:cNvSpPr/>
          <p:nvPr/>
        </p:nvSpPr>
        <p:spPr>
          <a:xfrm>
            <a:off x="0" y="4244740"/>
            <a:ext cx="3311091" cy="2435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400" dirty="0">
                <a:effectLst/>
                <a:latin typeface="Calibri" panose="020F0502020204030204" pitchFamily="34" charset="0"/>
                <a:ea typeface="Calibri" panose="020F0502020204030204" pitchFamily="34" charset="0"/>
                <a:cs typeface="Times New Roman" panose="02020603050405020304" pitchFamily="18" charset="0"/>
              </a:rPr>
              <a:t> The bar chart shows that government incentives have influenced the consumer decision to buy an EV. 261 respondents responded that they are influenced by government incentives. 96 responded that they aren’t influenced by government incentives. And lastly 91 responded that maybe they are influenced by government incentives.</a:t>
            </a:r>
            <a:endParaRPr lang="en-IN" sz="1400" dirty="0"/>
          </a:p>
        </p:txBody>
      </p:sp>
    </p:spTree>
    <p:extLst>
      <p:ext uri="{BB962C8B-B14F-4D97-AF65-F5344CB8AC3E}">
        <p14:creationId xmlns:p14="http://schemas.microsoft.com/office/powerpoint/2010/main" val="3420501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7A4C-36A2-7FA5-DA8C-8F640DE48437}"/>
              </a:ext>
            </a:extLst>
          </p:cNvPr>
          <p:cNvSpPr>
            <a:spLocks noGrp="1"/>
          </p:cNvSpPr>
          <p:nvPr/>
        </p:nvSpPr>
        <p:spPr>
          <a:xfrm>
            <a:off x="0" y="0"/>
            <a:ext cx="6959065" cy="48126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u="sng" dirty="0">
                <a:solidFill>
                  <a:srgbClr val="00B050"/>
                </a:solidFill>
                <a:highlight>
                  <a:srgbClr val="000000"/>
                </a:highlight>
                <a:latin typeface="Algerian" panose="04020705040A02060702" pitchFamily="82" charset="0"/>
              </a:rPr>
              <a:t>Chi square test of association:- </a:t>
            </a:r>
            <a:endParaRPr lang="en-IN" b="1" u="sng" dirty="0">
              <a:solidFill>
                <a:srgbClr val="00B050"/>
              </a:solidFill>
              <a:highlight>
                <a:srgbClr val="000000"/>
              </a:highlight>
              <a:latin typeface="Algerian" panose="04020705040A02060702" pitchFamily="82" charset="0"/>
            </a:endParaRPr>
          </a:p>
        </p:txBody>
      </p:sp>
      <p:sp>
        <p:nvSpPr>
          <p:cNvPr id="4" name="TextBox 3">
            <a:extLst>
              <a:ext uri="{FF2B5EF4-FFF2-40B4-BE49-F238E27FC236}">
                <a16:creationId xmlns:a16="http://schemas.microsoft.com/office/drawing/2014/main" id="{4962ACBB-019D-4F50-AAED-7DF7BA74ECEB}"/>
              </a:ext>
            </a:extLst>
          </p:cNvPr>
          <p:cNvSpPr txBox="1"/>
          <p:nvPr/>
        </p:nvSpPr>
        <p:spPr>
          <a:xfrm>
            <a:off x="0" y="481263"/>
            <a:ext cx="12192000"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Chi-square Test provides a method for testing the association between the row and column variables in a two-way table (contingency table) consisting of categorical data.</a:t>
            </a:r>
            <a:endParaRPr lang="en-IN" dirty="0"/>
          </a:p>
        </p:txBody>
      </p:sp>
      <p:sp>
        <p:nvSpPr>
          <p:cNvPr id="9" name="Rectangle 8">
            <a:extLst>
              <a:ext uri="{FF2B5EF4-FFF2-40B4-BE49-F238E27FC236}">
                <a16:creationId xmlns:a16="http://schemas.microsoft.com/office/drawing/2014/main" id="{759F3924-83EE-4A68-AE00-1549A0449EA4}"/>
              </a:ext>
            </a:extLst>
          </p:cNvPr>
          <p:cNvSpPr/>
          <p:nvPr/>
        </p:nvSpPr>
        <p:spPr>
          <a:xfrm>
            <a:off x="259883" y="3173607"/>
            <a:ext cx="2954956" cy="7639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χ² = 7.2573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 value = 0.02655</a:t>
            </a:r>
          </a:p>
          <a:p>
            <a:pPr marL="285750" indent="-285750">
              <a:buFont typeface="Arial" panose="020B0604020202020204" pitchFamily="34" charset="0"/>
              <a:buChar char="•"/>
            </a:pPr>
            <a:r>
              <a:rPr lang="en-US" dirty="0" err="1">
                <a:latin typeface="Calibri" panose="020F0502020204030204" pitchFamily="34" charset="0"/>
                <a:ea typeface="Calibri" panose="020F0502020204030204" pitchFamily="34" charset="0"/>
                <a:cs typeface="Times New Roman" panose="02020603050405020304" pitchFamily="18" charset="0"/>
              </a:rPr>
              <a:t>df</a:t>
            </a:r>
            <a:r>
              <a:rPr lang="en-US" dirty="0">
                <a:latin typeface="Calibri" panose="020F0502020204030204" pitchFamily="34" charset="0"/>
                <a:ea typeface="Calibri" panose="020F0502020204030204" pitchFamily="34" charset="0"/>
                <a:cs typeface="Times New Roman" panose="02020603050405020304" pitchFamily="18" charset="0"/>
              </a:rPr>
              <a:t> =2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5967372B-B11D-4396-9755-EB4596925DE9}"/>
              </a:ext>
            </a:extLst>
          </p:cNvPr>
          <p:cNvSpPr/>
          <p:nvPr/>
        </p:nvSpPr>
        <p:spPr>
          <a:xfrm>
            <a:off x="-2" y="3963718"/>
            <a:ext cx="3301465" cy="24130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table depicts how gender is associated with the preference of type of vehicle. Here, p-value &lt; 0.05, thus the null hypothesis is rejected, i.e. there is sufficient evidence of association between gender with preference of type of vehicle.</a:t>
            </a:r>
            <a:endParaRPr lang="en-IN" dirty="0"/>
          </a:p>
        </p:txBody>
      </p:sp>
      <p:graphicFrame>
        <p:nvGraphicFramePr>
          <p:cNvPr id="13" name="Table 12">
            <a:extLst>
              <a:ext uri="{FF2B5EF4-FFF2-40B4-BE49-F238E27FC236}">
                <a16:creationId xmlns:a16="http://schemas.microsoft.com/office/drawing/2014/main" id="{F2B1749A-C189-4218-8473-A20B83BECD86}"/>
              </a:ext>
            </a:extLst>
          </p:cNvPr>
          <p:cNvGraphicFramePr>
            <a:graphicFrameLocks noGrp="1"/>
          </p:cNvGraphicFramePr>
          <p:nvPr>
            <p:extLst>
              <p:ext uri="{D42A27DB-BD31-4B8C-83A1-F6EECF244321}">
                <p14:modId xmlns:p14="http://schemas.microsoft.com/office/powerpoint/2010/main" val="475355334"/>
              </p:ext>
            </p:extLst>
          </p:nvPr>
        </p:nvGraphicFramePr>
        <p:xfrm>
          <a:off x="7931020" y="883598"/>
          <a:ext cx="4188724" cy="2628661"/>
        </p:xfrm>
        <a:graphic>
          <a:graphicData uri="http://schemas.openxmlformats.org/drawingml/2006/table">
            <a:tbl>
              <a:tblPr firstRow="1" firstCol="1" bandRow="1">
                <a:tableStyleId>{5C22544A-7EE6-4342-B048-85BDC9FD1C3A}</a:tableStyleId>
              </a:tblPr>
              <a:tblGrid>
                <a:gridCol w="989359">
                  <a:extLst>
                    <a:ext uri="{9D8B030D-6E8A-4147-A177-3AD203B41FA5}">
                      <a16:colId xmlns:a16="http://schemas.microsoft.com/office/drawing/2014/main" val="3726122404"/>
                    </a:ext>
                  </a:extLst>
                </a:gridCol>
                <a:gridCol w="688594">
                  <a:extLst>
                    <a:ext uri="{9D8B030D-6E8A-4147-A177-3AD203B41FA5}">
                      <a16:colId xmlns:a16="http://schemas.microsoft.com/office/drawing/2014/main" val="4294584228"/>
                    </a:ext>
                  </a:extLst>
                </a:gridCol>
                <a:gridCol w="688594">
                  <a:extLst>
                    <a:ext uri="{9D8B030D-6E8A-4147-A177-3AD203B41FA5}">
                      <a16:colId xmlns:a16="http://schemas.microsoft.com/office/drawing/2014/main" val="2606513193"/>
                    </a:ext>
                  </a:extLst>
                </a:gridCol>
                <a:gridCol w="618239">
                  <a:extLst>
                    <a:ext uri="{9D8B030D-6E8A-4147-A177-3AD203B41FA5}">
                      <a16:colId xmlns:a16="http://schemas.microsoft.com/office/drawing/2014/main" val="1486631026"/>
                    </a:ext>
                  </a:extLst>
                </a:gridCol>
                <a:gridCol w="618239">
                  <a:extLst>
                    <a:ext uri="{9D8B030D-6E8A-4147-A177-3AD203B41FA5}">
                      <a16:colId xmlns:a16="http://schemas.microsoft.com/office/drawing/2014/main" val="1242346634"/>
                    </a:ext>
                  </a:extLst>
                </a:gridCol>
                <a:gridCol w="585699">
                  <a:extLst>
                    <a:ext uri="{9D8B030D-6E8A-4147-A177-3AD203B41FA5}">
                      <a16:colId xmlns:a16="http://schemas.microsoft.com/office/drawing/2014/main" val="741158906"/>
                    </a:ext>
                  </a:extLst>
                </a:gridCol>
              </a:tblGrid>
              <a:tr h="194382">
                <a:tc rowSpan="2">
                  <a:txBody>
                    <a:bodyPr/>
                    <a:lstStyle/>
                    <a:p>
                      <a:pPr algn="l"/>
                      <a:r>
                        <a:rPr lang="en-US" sz="1100" dirty="0">
                          <a:effectLst/>
                        </a:rPr>
                        <a:t> </a:t>
                      </a:r>
                      <a:endParaRPr lang="en-IN" sz="1100" dirty="0">
                        <a:effectLst/>
                      </a:endParaRPr>
                    </a:p>
                    <a:p>
                      <a:pPr algn="l"/>
                      <a:r>
                        <a:rPr lang="en-US" sz="1100" dirty="0">
                          <a:effectLst/>
                        </a:rPr>
                        <a:t> </a:t>
                      </a:r>
                      <a:endParaRPr lang="en-IN" sz="1100" dirty="0">
                        <a:effectLst/>
                      </a:endParaRPr>
                    </a:p>
                    <a:p>
                      <a:pPr algn="l"/>
                      <a:r>
                        <a:rPr lang="en-US" sz="1100" dirty="0">
                          <a:effectLst/>
                        </a:rPr>
                        <a:t> </a:t>
                      </a:r>
                      <a:endParaRPr lang="en-IN" sz="1100" dirty="0">
                        <a:effectLst/>
                      </a:endParaRPr>
                    </a:p>
                    <a:p>
                      <a:pPr algn="l"/>
                      <a:r>
                        <a:rPr lang="en-US" sz="1100" dirty="0">
                          <a:effectLst/>
                        </a:rPr>
                        <a:t> </a:t>
                      </a:r>
                      <a:endParaRPr lang="en-IN" sz="1100" dirty="0">
                        <a:effectLst/>
                      </a:endParaRPr>
                    </a:p>
                    <a:p>
                      <a:pPr algn="l"/>
                      <a:r>
                        <a:rPr lang="en-US" sz="1100" dirty="0">
                          <a:effectLst/>
                        </a:rPr>
                        <a:t>Battery replacement expensive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gn="l"/>
                      <a:r>
                        <a:rPr lang="en-US" sz="1100">
                          <a:effectLst/>
                        </a:rPr>
                        <a:t>                  Next vehicle EV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54145771"/>
                  </a:ext>
                </a:extLst>
              </a:tr>
              <a:tr h="1656751">
                <a:tc vMerge="1">
                  <a:txBody>
                    <a:bodyPr/>
                    <a:lstStyle/>
                    <a:p>
                      <a:endParaRPr lang="en-IN"/>
                    </a:p>
                  </a:txBody>
                  <a:tcPr/>
                </a:tc>
                <a:tc>
                  <a:txBody>
                    <a:bodyPr/>
                    <a:lstStyle/>
                    <a:p>
                      <a:pPr algn="l"/>
                      <a:r>
                        <a:rPr lang="en-IN" sz="1100" dirty="0">
                          <a:effectLst/>
                        </a:rPr>
                        <a:t>I don’t want to</a:t>
                      </a:r>
                      <a:br>
                        <a:rPr lang="en-IN" sz="1100" dirty="0">
                          <a:effectLst/>
                        </a:rPr>
                      </a:br>
                      <a:r>
                        <a:rPr lang="en-IN" sz="1100" dirty="0">
                          <a:effectLst/>
                        </a:rPr>
                        <a:t>buy an</a:t>
                      </a:r>
                      <a:br>
                        <a:rPr lang="en-IN" sz="1100" dirty="0">
                          <a:effectLst/>
                        </a:rPr>
                      </a:br>
                      <a:r>
                        <a:rPr lang="en-IN" sz="1100" dirty="0">
                          <a:effectLst/>
                        </a:rPr>
                        <a:t>electric vehicle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r>
                        <a:rPr lang="en-IN" sz="1100" dirty="0">
                          <a:effectLst/>
                        </a:rPr>
                        <a:t> </a:t>
                      </a:r>
                    </a:p>
                    <a:p>
                      <a:pPr algn="l"/>
                      <a:r>
                        <a:rPr lang="en-IN" sz="1100" dirty="0">
                          <a:effectLst/>
                        </a:rPr>
                        <a:t>I want to</a:t>
                      </a:r>
                      <a:br>
                        <a:rPr lang="en-IN" sz="1100" dirty="0">
                          <a:effectLst/>
                        </a:rPr>
                      </a:br>
                      <a:r>
                        <a:rPr lang="en-IN" sz="1100" dirty="0">
                          <a:effectLst/>
                        </a:rPr>
                        <a:t>buy an</a:t>
                      </a:r>
                      <a:br>
                        <a:rPr lang="en-IN" sz="1100" dirty="0">
                          <a:effectLst/>
                        </a:rPr>
                      </a:br>
                      <a:r>
                        <a:rPr lang="en-IN" sz="1100" dirty="0">
                          <a:effectLst/>
                        </a:rPr>
                        <a:t>electric</a:t>
                      </a:r>
                      <a:br>
                        <a:rPr lang="en-IN" sz="1100" dirty="0">
                          <a:effectLst/>
                        </a:rPr>
                      </a:br>
                      <a:r>
                        <a:rPr lang="en-IN" sz="1100" dirty="0">
                          <a:effectLst/>
                        </a:rPr>
                        <a:t>vehicle as soon as possible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r>
                        <a:rPr lang="en-IN" sz="1100" dirty="0">
                          <a:effectLst/>
                        </a:rPr>
                        <a:t>I want to</a:t>
                      </a:r>
                      <a:br>
                        <a:rPr lang="en-IN" sz="1100" dirty="0">
                          <a:effectLst/>
                        </a:rPr>
                      </a:br>
                      <a:r>
                        <a:rPr lang="en-IN" sz="1100" dirty="0">
                          <a:effectLst/>
                        </a:rPr>
                        <a:t>buy an electric</a:t>
                      </a:r>
                      <a:br>
                        <a:rPr lang="en-IN" sz="1100" dirty="0">
                          <a:effectLst/>
                        </a:rPr>
                      </a:br>
                      <a:r>
                        <a:rPr lang="en-IN" sz="1100" dirty="0">
                          <a:effectLst/>
                        </a:rPr>
                        <a:t>vehicle during next 10 years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r>
                        <a:rPr lang="en-IN" sz="1100" dirty="0">
                          <a:effectLst/>
                        </a:rPr>
                        <a:t>I want to</a:t>
                      </a:r>
                      <a:br>
                        <a:rPr lang="en-IN" sz="1100" dirty="0">
                          <a:effectLst/>
                        </a:rPr>
                      </a:br>
                      <a:r>
                        <a:rPr lang="en-IN" sz="1100" dirty="0">
                          <a:effectLst/>
                        </a:rPr>
                        <a:t>buy an electric</a:t>
                      </a:r>
                      <a:br>
                        <a:rPr lang="en-IN" sz="1100" dirty="0">
                          <a:effectLst/>
                        </a:rPr>
                      </a:br>
                      <a:r>
                        <a:rPr lang="en-IN" sz="1100" dirty="0">
                          <a:effectLst/>
                        </a:rPr>
                        <a:t>vehicle  during next 5 years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r>
                        <a:rPr lang="en-IN" sz="1100" dirty="0">
                          <a:effectLst/>
                        </a:rPr>
                        <a:t>TOTAL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83929649"/>
                  </a:ext>
                </a:extLst>
              </a:tr>
              <a:tr h="194382">
                <a:tc>
                  <a:txBody>
                    <a:bodyPr/>
                    <a:lstStyle/>
                    <a:p>
                      <a:pPr algn="l"/>
                      <a:r>
                        <a:rPr lang="en-US" sz="1100">
                          <a:effectLst/>
                        </a:rPr>
                        <a:t>MAYBE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a:effectLst/>
                        </a:rPr>
                        <a:t>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a:effectLst/>
                        </a:rPr>
                        <a:t>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a:effectLst/>
                        </a:rPr>
                        <a: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dirty="0">
                          <a:effectLst/>
                        </a:rPr>
                        <a:t>177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7114888"/>
                  </a:ext>
                </a:extLst>
              </a:tr>
              <a:tr h="194382">
                <a:tc>
                  <a:txBody>
                    <a:bodyPr/>
                    <a:lstStyle/>
                    <a:p>
                      <a:pPr algn="l"/>
                      <a:r>
                        <a:rPr lang="en-US" sz="1100" dirty="0">
                          <a:effectLst/>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a:effectLst/>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dirty="0">
                          <a:effectLst/>
                        </a:rPr>
                        <a:t>29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7486624"/>
                  </a:ext>
                </a:extLst>
              </a:tr>
              <a:tr h="194382">
                <a:tc>
                  <a:txBody>
                    <a:bodyPr/>
                    <a:lstStyle/>
                    <a:p>
                      <a:pPr algn="l"/>
                      <a:r>
                        <a:rPr lang="en-US"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dirty="0">
                          <a:effectLst/>
                        </a:rPr>
                        <a:t>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a:effectLst/>
                        </a:rPr>
                        <a:t>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a:effectLst/>
                        </a:rPr>
                        <a:t>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a:effectLst/>
                        </a:rPr>
                        <a:t>122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dirty="0">
                          <a:effectLst/>
                        </a:rPr>
                        <a:t>242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9398890"/>
                  </a:ext>
                </a:extLst>
              </a:tr>
              <a:tr h="194382">
                <a:tc>
                  <a:txBody>
                    <a:bodyPr/>
                    <a:lstStyle/>
                    <a:p>
                      <a:pPr algn="l"/>
                      <a:r>
                        <a:rPr lang="en-US" sz="1100">
                          <a:effectLst/>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a:effectLst/>
                        </a:rPr>
                        <a:t>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a:effectLst/>
                        </a:rPr>
                        <a:t>117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a:effectLst/>
                        </a:rPr>
                        <a:t>92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a:effectLst/>
                        </a:rPr>
                        <a:t>193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100" dirty="0">
                          <a:effectLst/>
                        </a:rPr>
                        <a:t>448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9930791"/>
                  </a:ext>
                </a:extLst>
              </a:tr>
            </a:tbl>
          </a:graphicData>
        </a:graphic>
      </p:graphicFrame>
      <p:sp>
        <p:nvSpPr>
          <p:cNvPr id="14" name="Rectangle 13">
            <a:extLst>
              <a:ext uri="{FF2B5EF4-FFF2-40B4-BE49-F238E27FC236}">
                <a16:creationId xmlns:a16="http://schemas.microsoft.com/office/drawing/2014/main" id="{2029387B-C5BC-4AED-A6A6-18663045FFB8}"/>
              </a:ext>
            </a:extLst>
          </p:cNvPr>
          <p:cNvSpPr/>
          <p:nvPr/>
        </p:nvSpPr>
        <p:spPr>
          <a:xfrm>
            <a:off x="8040535" y="5673012"/>
            <a:ext cx="4079209" cy="8224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χ² = 23.133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 value = 0.0007533</a:t>
            </a:r>
          </a:p>
          <a:p>
            <a:pPr marL="285750" indent="-285750">
              <a:buFont typeface="Arial" panose="020B0604020202020204" pitchFamily="34" charset="0"/>
              <a:buChar char="•"/>
            </a:pPr>
            <a:r>
              <a:rPr lang="en-US" dirty="0" err="1">
                <a:latin typeface="Calibri" panose="020F0502020204030204" pitchFamily="34" charset="0"/>
                <a:ea typeface="Calibri" panose="020F0502020204030204" pitchFamily="34" charset="0"/>
                <a:cs typeface="Times New Roman" panose="02020603050405020304" pitchFamily="18" charset="0"/>
              </a:rPr>
              <a:t>df</a:t>
            </a:r>
            <a:r>
              <a:rPr lang="en-US" dirty="0">
                <a:latin typeface="Calibri" panose="020F0502020204030204" pitchFamily="34" charset="0"/>
                <a:ea typeface="Calibri" panose="020F0502020204030204" pitchFamily="34" charset="0"/>
                <a:cs typeface="Times New Roman" panose="02020603050405020304" pitchFamily="18" charset="0"/>
              </a:rPr>
              <a:t> = 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545CD577-65B1-4149-B50B-CDB13A626F7F}"/>
              </a:ext>
            </a:extLst>
          </p:cNvPr>
          <p:cNvSpPr/>
          <p:nvPr/>
        </p:nvSpPr>
        <p:spPr>
          <a:xfrm>
            <a:off x="7960586" y="3512259"/>
            <a:ext cx="4159158" cy="21607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600" dirty="0">
                <a:effectLst/>
                <a:latin typeface="Calibri" panose="020F0502020204030204" pitchFamily="34" charset="0"/>
                <a:ea typeface="Calibri" panose="020F0502020204030204" pitchFamily="34" charset="0"/>
                <a:cs typeface="Times New Roman" panose="02020603050405020304" pitchFamily="18" charset="0"/>
              </a:rPr>
              <a:t> This Table depicts how battery replacement of EV is expensive is associated with the next vehicle EV. Here, p-value &lt; 0.05, thus the null hypothesis is rejected ,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1600" dirty="0">
                <a:effectLst/>
                <a:latin typeface="Calibri" panose="020F0502020204030204" pitchFamily="34" charset="0"/>
                <a:ea typeface="Calibri" panose="020F0502020204030204" pitchFamily="34" charset="0"/>
                <a:cs typeface="Times New Roman" panose="02020603050405020304" pitchFamily="18" charset="0"/>
              </a:rPr>
              <a:t> there is sufficient evidence of association between battery replacement of EV is expensive with next vehicle will be EV .</a:t>
            </a:r>
            <a:endParaRPr lang="en-IN" sz="1600" dirty="0"/>
          </a:p>
        </p:txBody>
      </p:sp>
      <p:graphicFrame>
        <p:nvGraphicFramePr>
          <p:cNvPr id="3" name="Table 2">
            <a:extLst>
              <a:ext uri="{FF2B5EF4-FFF2-40B4-BE49-F238E27FC236}">
                <a16:creationId xmlns:a16="http://schemas.microsoft.com/office/drawing/2014/main" id="{FE67E8EE-F417-2747-C7F5-871BAE556F88}"/>
              </a:ext>
            </a:extLst>
          </p:cNvPr>
          <p:cNvGraphicFramePr>
            <a:graphicFrameLocks noGrp="1"/>
          </p:cNvGraphicFramePr>
          <p:nvPr>
            <p:extLst>
              <p:ext uri="{D42A27DB-BD31-4B8C-83A1-F6EECF244321}">
                <p14:modId xmlns:p14="http://schemas.microsoft.com/office/powerpoint/2010/main" val="4096836701"/>
              </p:ext>
            </p:extLst>
          </p:nvPr>
        </p:nvGraphicFramePr>
        <p:xfrm>
          <a:off x="3378404" y="1127595"/>
          <a:ext cx="4395207" cy="2267992"/>
        </p:xfrm>
        <a:graphic>
          <a:graphicData uri="http://schemas.openxmlformats.org/drawingml/2006/table">
            <a:tbl>
              <a:tblPr firstRow="1" firstCol="1" bandRow="1">
                <a:tableStyleId>{F5AB1C69-6EDB-4FF4-983F-18BD219EF322}</a:tableStyleId>
              </a:tblPr>
              <a:tblGrid>
                <a:gridCol w="721408">
                  <a:extLst>
                    <a:ext uri="{9D8B030D-6E8A-4147-A177-3AD203B41FA5}">
                      <a16:colId xmlns:a16="http://schemas.microsoft.com/office/drawing/2014/main" val="4055665908"/>
                    </a:ext>
                  </a:extLst>
                </a:gridCol>
                <a:gridCol w="634172">
                  <a:extLst>
                    <a:ext uri="{9D8B030D-6E8A-4147-A177-3AD203B41FA5}">
                      <a16:colId xmlns:a16="http://schemas.microsoft.com/office/drawing/2014/main" val="2397290919"/>
                    </a:ext>
                  </a:extLst>
                </a:gridCol>
                <a:gridCol w="857194">
                  <a:extLst>
                    <a:ext uri="{9D8B030D-6E8A-4147-A177-3AD203B41FA5}">
                      <a16:colId xmlns:a16="http://schemas.microsoft.com/office/drawing/2014/main" val="3673160262"/>
                    </a:ext>
                  </a:extLst>
                </a:gridCol>
                <a:gridCol w="857194">
                  <a:extLst>
                    <a:ext uri="{9D8B030D-6E8A-4147-A177-3AD203B41FA5}">
                      <a16:colId xmlns:a16="http://schemas.microsoft.com/office/drawing/2014/main" val="3403470715"/>
                    </a:ext>
                  </a:extLst>
                </a:gridCol>
                <a:gridCol w="596240">
                  <a:extLst>
                    <a:ext uri="{9D8B030D-6E8A-4147-A177-3AD203B41FA5}">
                      <a16:colId xmlns:a16="http://schemas.microsoft.com/office/drawing/2014/main" val="2223899671"/>
                    </a:ext>
                  </a:extLst>
                </a:gridCol>
                <a:gridCol w="728999">
                  <a:extLst>
                    <a:ext uri="{9D8B030D-6E8A-4147-A177-3AD203B41FA5}">
                      <a16:colId xmlns:a16="http://schemas.microsoft.com/office/drawing/2014/main" val="2241330152"/>
                    </a:ext>
                  </a:extLst>
                </a:gridCol>
              </a:tblGrid>
              <a:tr h="199384">
                <a:tc rowSpan="2">
                  <a:txBody>
                    <a:bodyPr/>
                    <a:lstStyle/>
                    <a:p>
                      <a:pPr>
                        <a:buNone/>
                      </a:pPr>
                      <a:r>
                        <a:rPr lang="en-US" sz="1100">
                          <a:effectLst/>
                        </a:rPr>
                        <a:t>Gender</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gridSpan="4">
                  <a:txBody>
                    <a:bodyPr/>
                    <a:lstStyle/>
                    <a:p>
                      <a:pPr>
                        <a:buNone/>
                      </a:pPr>
                      <a:r>
                        <a:rPr lang="en-US" sz="1100">
                          <a:effectLst/>
                        </a:rPr>
                        <a:t>               OCCUPATION</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rowSpan="2">
                  <a:txBody>
                    <a:bodyPr/>
                    <a:lstStyle/>
                    <a:p>
                      <a:pPr>
                        <a:buNone/>
                      </a:pPr>
                      <a:r>
                        <a:rPr lang="en-US" sz="1100" dirty="0">
                          <a:effectLst/>
                        </a:rPr>
                        <a:t>TOTAL</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250273577"/>
                  </a:ext>
                </a:extLst>
              </a:tr>
              <a:tr h="598152">
                <a:tc vMerge="1">
                  <a:txBody>
                    <a:bodyPr/>
                    <a:lstStyle/>
                    <a:p>
                      <a:endParaRPr lang="en-IN"/>
                    </a:p>
                  </a:txBody>
                  <a:tcPr/>
                </a:tc>
                <a:tc>
                  <a:txBody>
                    <a:bodyPr/>
                    <a:lstStyle/>
                    <a:p>
                      <a:pPr>
                        <a:buNone/>
                      </a:pPr>
                      <a:r>
                        <a:rPr lang="en-US" sz="1100">
                          <a:effectLst/>
                        </a:rPr>
                        <a:t>Home maker</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dirty="0">
                          <a:effectLst/>
                        </a:rPr>
                        <a:t>Others</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Self employed</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Student</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vMerge="1">
                  <a:txBody>
                    <a:bodyPr/>
                    <a:lstStyle/>
                    <a:p>
                      <a:endParaRPr lang="en-IN"/>
                    </a:p>
                  </a:txBody>
                  <a:tcPr/>
                </a:tc>
                <a:extLst>
                  <a:ext uri="{0D108BD9-81ED-4DB2-BD59-A6C34878D82A}">
                    <a16:rowId xmlns:a16="http://schemas.microsoft.com/office/drawing/2014/main" val="177912881"/>
                  </a:ext>
                </a:extLst>
              </a:tr>
              <a:tr h="484110">
                <a:tc>
                  <a:txBody>
                    <a:bodyPr/>
                    <a:lstStyle/>
                    <a:p>
                      <a:pPr>
                        <a:buNone/>
                      </a:pPr>
                      <a:r>
                        <a:rPr lang="en-US" sz="1100">
                          <a:effectLst/>
                        </a:rPr>
                        <a:t>Male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44</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17</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12</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109</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182</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609715728"/>
                  </a:ext>
                </a:extLst>
              </a:tr>
              <a:tr h="493173">
                <a:tc>
                  <a:txBody>
                    <a:bodyPr/>
                    <a:lstStyle/>
                    <a:p>
                      <a:pPr>
                        <a:buNone/>
                      </a:pPr>
                      <a:r>
                        <a:rPr lang="en-US" sz="1100">
                          <a:effectLst/>
                        </a:rPr>
                        <a:t>FEMALE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dirty="0">
                          <a:effectLst/>
                        </a:rPr>
                        <a:t>102</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75</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88</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266</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219178932"/>
                  </a:ext>
                </a:extLst>
              </a:tr>
              <a:tr h="493173">
                <a:tc>
                  <a:txBody>
                    <a:bodyPr/>
                    <a:lstStyle/>
                    <a:p>
                      <a:pPr>
                        <a:buNone/>
                      </a:pPr>
                      <a:r>
                        <a:rPr lang="en-US" sz="1100">
                          <a:effectLst/>
                        </a:rPr>
                        <a:t>TOTAL</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45</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119</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87</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197</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dirty="0">
                          <a:effectLst/>
                        </a:rPr>
                        <a:t>448</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975945251"/>
                  </a:ext>
                </a:extLst>
              </a:tr>
            </a:tbl>
          </a:graphicData>
        </a:graphic>
      </p:graphicFrame>
      <p:graphicFrame>
        <p:nvGraphicFramePr>
          <p:cNvPr id="8" name="Table 7">
            <a:extLst>
              <a:ext uri="{FF2B5EF4-FFF2-40B4-BE49-F238E27FC236}">
                <a16:creationId xmlns:a16="http://schemas.microsoft.com/office/drawing/2014/main" id="{03E36447-D546-4699-F6CA-AD56CBB12F14}"/>
              </a:ext>
            </a:extLst>
          </p:cNvPr>
          <p:cNvGraphicFramePr>
            <a:graphicFrameLocks noGrp="1"/>
          </p:cNvGraphicFramePr>
          <p:nvPr>
            <p:extLst>
              <p:ext uri="{D42A27DB-BD31-4B8C-83A1-F6EECF244321}">
                <p14:modId xmlns:p14="http://schemas.microsoft.com/office/powerpoint/2010/main" val="4153023602"/>
              </p:ext>
            </p:extLst>
          </p:nvPr>
        </p:nvGraphicFramePr>
        <p:xfrm>
          <a:off x="139959" y="1054359"/>
          <a:ext cx="3074880" cy="2093102"/>
        </p:xfrm>
        <a:graphic>
          <a:graphicData uri="http://schemas.openxmlformats.org/drawingml/2006/table">
            <a:tbl>
              <a:tblPr firstRow="1" firstCol="1" bandRow="1">
                <a:tableStyleId>{7DF18680-E054-41AD-8BC1-D1AEF772440D}</a:tableStyleId>
              </a:tblPr>
              <a:tblGrid>
                <a:gridCol w="710685">
                  <a:extLst>
                    <a:ext uri="{9D8B030D-6E8A-4147-A177-3AD203B41FA5}">
                      <a16:colId xmlns:a16="http://schemas.microsoft.com/office/drawing/2014/main" val="1025365913"/>
                    </a:ext>
                  </a:extLst>
                </a:gridCol>
                <a:gridCol w="710685">
                  <a:extLst>
                    <a:ext uri="{9D8B030D-6E8A-4147-A177-3AD203B41FA5}">
                      <a16:colId xmlns:a16="http://schemas.microsoft.com/office/drawing/2014/main" val="4289567744"/>
                    </a:ext>
                  </a:extLst>
                </a:gridCol>
                <a:gridCol w="571272">
                  <a:extLst>
                    <a:ext uri="{9D8B030D-6E8A-4147-A177-3AD203B41FA5}">
                      <a16:colId xmlns:a16="http://schemas.microsoft.com/office/drawing/2014/main" val="2762167402"/>
                    </a:ext>
                  </a:extLst>
                </a:gridCol>
                <a:gridCol w="557654">
                  <a:extLst>
                    <a:ext uri="{9D8B030D-6E8A-4147-A177-3AD203B41FA5}">
                      <a16:colId xmlns:a16="http://schemas.microsoft.com/office/drawing/2014/main" val="1823275148"/>
                    </a:ext>
                  </a:extLst>
                </a:gridCol>
                <a:gridCol w="524584">
                  <a:extLst>
                    <a:ext uri="{9D8B030D-6E8A-4147-A177-3AD203B41FA5}">
                      <a16:colId xmlns:a16="http://schemas.microsoft.com/office/drawing/2014/main" val="1372209913"/>
                    </a:ext>
                  </a:extLst>
                </a:gridCol>
              </a:tblGrid>
              <a:tr h="347100">
                <a:tc rowSpan="2">
                  <a:txBody>
                    <a:bodyPr/>
                    <a:lstStyle/>
                    <a:p>
                      <a:pPr>
                        <a:buNone/>
                      </a:pPr>
                      <a:r>
                        <a:rPr lang="en-US" sz="1100">
                          <a:effectLst/>
                        </a:rPr>
                        <a:t>Gender</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gridSpan="3">
                  <a:txBody>
                    <a:bodyPr/>
                    <a:lstStyle/>
                    <a:p>
                      <a:pPr>
                        <a:buNone/>
                      </a:pPr>
                      <a:r>
                        <a:rPr lang="en-US" sz="1100">
                          <a:effectLst/>
                        </a:rPr>
                        <a:t>Preference of type of vehicle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hMerge="1">
                  <a:txBody>
                    <a:bodyPr/>
                    <a:lstStyle/>
                    <a:p>
                      <a:endParaRPr lang="en-IN"/>
                    </a:p>
                  </a:txBody>
                  <a:tcPr/>
                </a:tc>
                <a:tc hMerge="1">
                  <a:txBody>
                    <a:bodyPr/>
                    <a:lstStyle/>
                    <a:p>
                      <a:endParaRPr lang="en-IN"/>
                    </a:p>
                  </a:txBody>
                  <a:tcPr/>
                </a:tc>
                <a:tc rowSpan="2">
                  <a:txBody>
                    <a:bodyPr/>
                    <a:lstStyle/>
                    <a:p>
                      <a:pPr>
                        <a:buNone/>
                      </a:pPr>
                      <a:r>
                        <a:rPr lang="en-US" sz="1100">
                          <a:effectLst/>
                        </a:rPr>
                        <a:t> </a:t>
                      </a:r>
                      <a:endParaRPr lang="en-IN" sz="1100">
                        <a:effectLst/>
                      </a:endParaRPr>
                    </a:p>
                    <a:p>
                      <a:pPr>
                        <a:buNone/>
                      </a:pPr>
                      <a:r>
                        <a:rPr lang="en-US" sz="1100">
                          <a:effectLst/>
                        </a:rPr>
                        <a:t> </a:t>
                      </a:r>
                      <a:endParaRPr lang="en-IN" sz="1100">
                        <a:effectLst/>
                      </a:endParaRPr>
                    </a:p>
                    <a:p>
                      <a:pPr>
                        <a:buNone/>
                      </a:pPr>
                      <a:r>
                        <a:rPr lang="en-US" sz="1100">
                          <a:effectLst/>
                        </a:rPr>
                        <a:t>TOTAL</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206695500"/>
                  </a:ext>
                </a:extLst>
              </a:tr>
              <a:tr h="520650">
                <a:tc vMerge="1">
                  <a:txBody>
                    <a:bodyPr/>
                    <a:lstStyle/>
                    <a:p>
                      <a:endParaRPr lang="en-IN"/>
                    </a:p>
                  </a:txBody>
                  <a:tcPr/>
                </a:tc>
                <a:tc>
                  <a:txBody>
                    <a:bodyPr/>
                    <a:lstStyle/>
                    <a:p>
                      <a:pPr>
                        <a:buNone/>
                      </a:pPr>
                      <a:r>
                        <a:rPr lang="en-US" sz="1100">
                          <a:effectLst/>
                        </a:rPr>
                        <a:t>CNG/Fuel vehicle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Electric vehicle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Pedal -driven vehicle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vMerge="1">
                  <a:txBody>
                    <a:bodyPr/>
                    <a:lstStyle/>
                    <a:p>
                      <a:endParaRPr lang="en-IN"/>
                    </a:p>
                  </a:txBody>
                  <a:tcPr/>
                </a:tc>
                <a:extLst>
                  <a:ext uri="{0D108BD9-81ED-4DB2-BD59-A6C34878D82A}">
                    <a16:rowId xmlns:a16="http://schemas.microsoft.com/office/drawing/2014/main" val="1750740973"/>
                  </a:ext>
                </a:extLst>
              </a:tr>
              <a:tr h="403352">
                <a:tc>
                  <a:txBody>
                    <a:bodyPr/>
                    <a:lstStyle/>
                    <a:p>
                      <a:pPr>
                        <a:buNone/>
                      </a:pPr>
                      <a:r>
                        <a:rPr lang="en-US" sz="1100">
                          <a:effectLst/>
                        </a:rPr>
                        <a:t>Male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buNone/>
                      </a:pPr>
                      <a:r>
                        <a:rPr lang="en-US" sz="1100">
                          <a:effectLst/>
                        </a:rPr>
                        <a:t>51</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 201</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14</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266</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242615168"/>
                  </a:ext>
                </a:extLst>
              </a:tr>
              <a:tr h="411000">
                <a:tc>
                  <a:txBody>
                    <a:bodyPr/>
                    <a:lstStyle/>
                    <a:p>
                      <a:pPr>
                        <a:buNone/>
                      </a:pPr>
                      <a:r>
                        <a:rPr lang="en-US" sz="1100">
                          <a:effectLst/>
                        </a:rPr>
                        <a:t>FEMALE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buNone/>
                      </a:pPr>
                      <a:r>
                        <a:rPr lang="en-US" sz="1100">
                          <a:effectLst/>
                        </a:rPr>
                        <a:t>43</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119</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dirty="0">
                          <a:effectLst/>
                        </a:rPr>
                        <a:t>20</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182</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073317693"/>
                  </a:ext>
                </a:extLst>
              </a:tr>
              <a:tr h="411000">
                <a:tc>
                  <a:txBody>
                    <a:bodyPr/>
                    <a:lstStyle/>
                    <a:p>
                      <a:pPr>
                        <a:buNone/>
                      </a:pPr>
                      <a:r>
                        <a:rPr lang="en-US" sz="1100">
                          <a:effectLst/>
                        </a:rPr>
                        <a:t>TOTAL</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      94</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320</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34</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dirty="0">
                          <a:effectLst/>
                        </a:rPr>
                        <a:t>448</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205061215"/>
                  </a:ext>
                </a:extLst>
              </a:tr>
            </a:tbl>
          </a:graphicData>
        </a:graphic>
      </p:graphicFrame>
      <p:sp>
        <p:nvSpPr>
          <p:cNvPr id="10" name="Rectangle 9">
            <a:extLst>
              <a:ext uri="{FF2B5EF4-FFF2-40B4-BE49-F238E27FC236}">
                <a16:creationId xmlns:a16="http://schemas.microsoft.com/office/drawing/2014/main" id="{E79F76D0-C0CA-3229-A10C-65C0FD0552C4}"/>
              </a:ext>
            </a:extLst>
          </p:cNvPr>
          <p:cNvSpPr/>
          <p:nvPr/>
        </p:nvSpPr>
        <p:spPr>
          <a:xfrm>
            <a:off x="3722914" y="3443641"/>
            <a:ext cx="3816221" cy="7639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χ² = 7.2573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 value = 0.02655</a:t>
            </a:r>
          </a:p>
          <a:p>
            <a:pPr marL="285750" indent="-285750">
              <a:buFont typeface="Arial" panose="020B0604020202020204" pitchFamily="34" charset="0"/>
              <a:buChar char="•"/>
            </a:pPr>
            <a:r>
              <a:rPr lang="en-US" dirty="0" err="1">
                <a:latin typeface="Calibri" panose="020F0502020204030204" pitchFamily="34" charset="0"/>
                <a:ea typeface="Calibri" panose="020F0502020204030204" pitchFamily="34" charset="0"/>
                <a:cs typeface="Times New Roman" panose="02020603050405020304" pitchFamily="18" charset="0"/>
              </a:rPr>
              <a:t>df</a:t>
            </a:r>
            <a:r>
              <a:rPr lang="en-US" dirty="0">
                <a:latin typeface="Calibri" panose="020F0502020204030204" pitchFamily="34" charset="0"/>
                <a:ea typeface="Calibri" panose="020F0502020204030204" pitchFamily="34" charset="0"/>
                <a:cs typeface="Times New Roman" panose="02020603050405020304" pitchFamily="18" charset="0"/>
              </a:rPr>
              <a:t> =2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78438C8B-247D-BAD7-2E15-717CA35647E8}"/>
              </a:ext>
            </a:extLst>
          </p:cNvPr>
          <p:cNvSpPr/>
          <p:nvPr/>
        </p:nvSpPr>
        <p:spPr>
          <a:xfrm>
            <a:off x="3722914" y="4255660"/>
            <a:ext cx="3816221" cy="21210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Interpretation:</a:t>
            </a:r>
            <a:r>
              <a:rPr lang="en-US" dirty="0"/>
              <a:t> This table depicts how occupation are associated with the gender. Here, p-value &lt; 0.05, thus the null hypothesis is rejected, </a:t>
            </a:r>
            <a:r>
              <a:rPr lang="en-US" dirty="0" err="1"/>
              <a:t>i.e</a:t>
            </a:r>
            <a:r>
              <a:rPr lang="en-US" dirty="0"/>
              <a:t> there is sufficient evidence of association between occupation with respect to gender.</a:t>
            </a:r>
            <a:endParaRPr lang="en-IN" dirty="0"/>
          </a:p>
        </p:txBody>
      </p:sp>
    </p:spTree>
    <p:extLst>
      <p:ext uri="{BB962C8B-B14F-4D97-AF65-F5344CB8AC3E}">
        <p14:creationId xmlns:p14="http://schemas.microsoft.com/office/powerpoint/2010/main" val="178147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28B5413-DE2A-0106-D176-AAA0D693C51A}"/>
              </a:ext>
            </a:extLst>
          </p:cNvPr>
          <p:cNvGraphicFramePr>
            <a:graphicFrameLocks noGrp="1"/>
          </p:cNvGraphicFramePr>
          <p:nvPr>
            <p:extLst>
              <p:ext uri="{D42A27DB-BD31-4B8C-83A1-F6EECF244321}">
                <p14:modId xmlns:p14="http://schemas.microsoft.com/office/powerpoint/2010/main" val="3798529048"/>
              </p:ext>
            </p:extLst>
          </p:nvPr>
        </p:nvGraphicFramePr>
        <p:xfrm>
          <a:off x="0" y="0"/>
          <a:ext cx="5747656" cy="3144415"/>
        </p:xfrm>
        <a:graphic>
          <a:graphicData uri="http://schemas.openxmlformats.org/drawingml/2006/table">
            <a:tbl>
              <a:tblPr firstRow="1" firstCol="1" bandRow="1">
                <a:tableStyleId>{125E5076-3810-47DD-B79F-674D7AD40C01}</a:tableStyleId>
              </a:tblPr>
              <a:tblGrid>
                <a:gridCol w="957250">
                  <a:extLst>
                    <a:ext uri="{9D8B030D-6E8A-4147-A177-3AD203B41FA5}">
                      <a16:colId xmlns:a16="http://schemas.microsoft.com/office/drawing/2014/main" val="2373975521"/>
                    </a:ext>
                  </a:extLst>
                </a:gridCol>
                <a:gridCol w="957250">
                  <a:extLst>
                    <a:ext uri="{9D8B030D-6E8A-4147-A177-3AD203B41FA5}">
                      <a16:colId xmlns:a16="http://schemas.microsoft.com/office/drawing/2014/main" val="2017352742"/>
                    </a:ext>
                  </a:extLst>
                </a:gridCol>
                <a:gridCol w="957250">
                  <a:extLst>
                    <a:ext uri="{9D8B030D-6E8A-4147-A177-3AD203B41FA5}">
                      <a16:colId xmlns:a16="http://schemas.microsoft.com/office/drawing/2014/main" val="1141023642"/>
                    </a:ext>
                  </a:extLst>
                </a:gridCol>
                <a:gridCol w="959328">
                  <a:extLst>
                    <a:ext uri="{9D8B030D-6E8A-4147-A177-3AD203B41FA5}">
                      <a16:colId xmlns:a16="http://schemas.microsoft.com/office/drawing/2014/main" val="2751609334"/>
                    </a:ext>
                  </a:extLst>
                </a:gridCol>
                <a:gridCol w="959328">
                  <a:extLst>
                    <a:ext uri="{9D8B030D-6E8A-4147-A177-3AD203B41FA5}">
                      <a16:colId xmlns:a16="http://schemas.microsoft.com/office/drawing/2014/main" val="761794264"/>
                    </a:ext>
                  </a:extLst>
                </a:gridCol>
                <a:gridCol w="957250">
                  <a:extLst>
                    <a:ext uri="{9D8B030D-6E8A-4147-A177-3AD203B41FA5}">
                      <a16:colId xmlns:a16="http://schemas.microsoft.com/office/drawing/2014/main" val="2950163164"/>
                    </a:ext>
                  </a:extLst>
                </a:gridCol>
              </a:tblGrid>
              <a:tr h="430319">
                <a:tc rowSpan="2">
                  <a:txBody>
                    <a:bodyPr/>
                    <a:lstStyle/>
                    <a:p>
                      <a:pPr>
                        <a:buNone/>
                      </a:pPr>
                      <a:r>
                        <a:rPr lang="en-US" sz="1100">
                          <a:effectLst/>
                        </a:rPr>
                        <a:t> </a:t>
                      </a:r>
                      <a:endParaRPr lang="en-IN" sz="1100">
                        <a:effectLst/>
                      </a:endParaRPr>
                    </a:p>
                    <a:p>
                      <a:pPr>
                        <a:buNone/>
                      </a:pPr>
                      <a:r>
                        <a:rPr lang="en-US" sz="1100">
                          <a:effectLst/>
                        </a:rPr>
                        <a:t> </a:t>
                      </a:r>
                      <a:endParaRPr lang="en-IN" sz="1100">
                        <a:effectLst/>
                      </a:endParaRPr>
                    </a:p>
                    <a:p>
                      <a:pPr>
                        <a:buNone/>
                      </a:pPr>
                      <a:r>
                        <a:rPr lang="en-US" sz="1100">
                          <a:effectLst/>
                        </a:rPr>
                        <a:t>Costs same as CNG/Fuel vehicle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gridSpan="4">
                  <a:txBody>
                    <a:bodyPr/>
                    <a:lstStyle/>
                    <a:p>
                      <a:pPr>
                        <a:buNone/>
                      </a:pPr>
                      <a:r>
                        <a:rPr lang="en-US" sz="1100">
                          <a:effectLst/>
                        </a:rPr>
                        <a:t>                            </a:t>
                      </a:r>
                      <a:endParaRPr lang="en-IN" sz="1100">
                        <a:effectLst/>
                      </a:endParaRPr>
                    </a:p>
                    <a:p>
                      <a:pPr>
                        <a:buNone/>
                      </a:pPr>
                      <a:r>
                        <a:rPr lang="en-US" sz="1100">
                          <a:effectLst/>
                        </a:rPr>
                        <a:t>                     Next vehicle would be EV</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rowSpan="2">
                  <a:txBody>
                    <a:bodyPr/>
                    <a:lstStyle/>
                    <a:p>
                      <a:pPr>
                        <a:buNone/>
                      </a:pPr>
                      <a:r>
                        <a:rPr lang="en-US" sz="1100">
                          <a:effectLst/>
                        </a:rPr>
                        <a:t> </a:t>
                      </a:r>
                      <a:endParaRPr lang="en-IN" sz="1100">
                        <a:effectLst/>
                      </a:endParaRPr>
                    </a:p>
                    <a:p>
                      <a:pPr>
                        <a:buNone/>
                      </a:pPr>
                      <a:r>
                        <a:rPr lang="en-US" sz="1100">
                          <a:effectLst/>
                        </a:rPr>
                        <a:t> </a:t>
                      </a:r>
                      <a:endParaRPr lang="en-IN" sz="1100">
                        <a:effectLst/>
                      </a:endParaRPr>
                    </a:p>
                    <a:p>
                      <a:pPr>
                        <a:buNone/>
                      </a:pPr>
                      <a:r>
                        <a:rPr lang="en-US" sz="1100">
                          <a:effectLst/>
                        </a:rPr>
                        <a:t> </a:t>
                      </a:r>
                      <a:endParaRPr lang="en-IN" sz="1100">
                        <a:effectLst/>
                      </a:endParaRPr>
                    </a:p>
                    <a:p>
                      <a:pPr>
                        <a:buNone/>
                      </a:pPr>
                      <a:r>
                        <a:rPr lang="en-US" sz="1100">
                          <a:effectLst/>
                        </a:rPr>
                        <a:t> </a:t>
                      </a:r>
                      <a:endParaRPr lang="en-IN" sz="1100">
                        <a:effectLst/>
                      </a:endParaRPr>
                    </a:p>
                    <a:p>
                      <a:pPr>
                        <a:buNone/>
                      </a:pPr>
                      <a:r>
                        <a:rPr lang="en-US" sz="1100">
                          <a:effectLst/>
                        </a:rPr>
                        <a:t>  TOTAL</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242878486"/>
                  </a:ext>
                </a:extLst>
              </a:tr>
              <a:tr h="969320">
                <a:tc vMerge="1">
                  <a:txBody>
                    <a:bodyPr/>
                    <a:lstStyle/>
                    <a:p>
                      <a:endParaRPr lang="en-IN"/>
                    </a:p>
                  </a:txBody>
                  <a:tcPr/>
                </a:tc>
                <a:tc>
                  <a:txBody>
                    <a:bodyPr/>
                    <a:lstStyle/>
                    <a:p>
                      <a:pPr>
                        <a:buNone/>
                      </a:pPr>
                      <a:r>
                        <a:rPr lang="en-US" sz="1100">
                          <a:effectLst/>
                        </a:rPr>
                        <a:t>I Don’t want to buy an EV</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I want to buy an Ev as soon as possible </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I want to buy an EV during the next 10 years </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 </a:t>
                      </a:r>
                      <a:endParaRPr lang="en-IN" sz="1100">
                        <a:effectLst/>
                      </a:endParaRPr>
                    </a:p>
                    <a:p>
                      <a:pPr>
                        <a:buNone/>
                      </a:pPr>
                      <a:r>
                        <a:rPr lang="en-US" sz="1100">
                          <a:effectLst/>
                        </a:rPr>
                        <a:t>I want to buy an EV during the next 5 years</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vMerge="1">
                  <a:txBody>
                    <a:bodyPr/>
                    <a:lstStyle/>
                    <a:p>
                      <a:endParaRPr lang="en-IN"/>
                    </a:p>
                  </a:txBody>
                  <a:tcPr/>
                </a:tc>
                <a:extLst>
                  <a:ext uri="{0D108BD9-81ED-4DB2-BD59-A6C34878D82A}">
                    <a16:rowId xmlns:a16="http://schemas.microsoft.com/office/drawing/2014/main" val="1077076916"/>
                  </a:ext>
                </a:extLst>
              </a:tr>
              <a:tr h="193864">
                <a:tc>
                  <a:txBody>
                    <a:bodyPr/>
                    <a:lstStyle/>
                    <a:p>
                      <a:pPr>
                        <a:buNone/>
                      </a:pPr>
                      <a:r>
                        <a:rPr lang="en-US" sz="1100">
                          <a:effectLst/>
                        </a:rPr>
                        <a:t>Agree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10</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23</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21</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27</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81</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980738244"/>
                  </a:ext>
                </a:extLst>
              </a:tr>
              <a:tr h="193864">
                <a:tc>
                  <a:txBody>
                    <a:bodyPr/>
                    <a:lstStyle/>
                    <a:p>
                      <a:pPr>
                        <a:buNone/>
                      </a:pPr>
                      <a:r>
                        <a:rPr lang="en-US" sz="1100">
                          <a:effectLst/>
                        </a:rPr>
                        <a:t>Disagree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5</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44</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18</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66</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133</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548179541"/>
                  </a:ext>
                </a:extLst>
              </a:tr>
              <a:tr h="387728">
                <a:tc>
                  <a:txBody>
                    <a:bodyPr/>
                    <a:lstStyle/>
                    <a:p>
                      <a:pPr>
                        <a:buNone/>
                      </a:pPr>
                      <a:r>
                        <a:rPr lang="en-US" sz="1100">
                          <a:effectLst/>
                        </a:rPr>
                        <a:t>I don’t know</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25</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16</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25</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35</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101</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586938726"/>
                  </a:ext>
                </a:extLst>
              </a:tr>
              <a:tr h="387728">
                <a:tc>
                  <a:txBody>
                    <a:bodyPr/>
                    <a:lstStyle/>
                    <a:p>
                      <a:pPr>
                        <a:buNone/>
                      </a:pPr>
                      <a:r>
                        <a:rPr lang="en-US" sz="1100">
                          <a:effectLst/>
                        </a:rPr>
                        <a:t>Strongly agree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5</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28</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11</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dirty="0">
                          <a:effectLst/>
                        </a:rPr>
                        <a:t>54</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98</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002048521"/>
                  </a:ext>
                </a:extLst>
              </a:tr>
              <a:tr h="387728">
                <a:tc>
                  <a:txBody>
                    <a:bodyPr/>
                    <a:lstStyle/>
                    <a:p>
                      <a:pPr>
                        <a:buNone/>
                      </a:pPr>
                      <a:r>
                        <a:rPr lang="en-US" sz="1100">
                          <a:effectLst/>
                        </a:rPr>
                        <a:t>Strongly disagree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6</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17</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11</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35</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93988980"/>
                  </a:ext>
                </a:extLst>
              </a:tr>
              <a:tr h="193864">
                <a:tc>
                  <a:txBody>
                    <a:bodyPr/>
                    <a:lstStyle/>
                    <a:p>
                      <a:pPr>
                        <a:buNone/>
                      </a:pPr>
                      <a:r>
                        <a:rPr lang="en-US" sz="1100">
                          <a:effectLst/>
                        </a:rPr>
                        <a:t>TOTAL</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46</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117</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92</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193</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dirty="0">
                          <a:effectLst/>
                        </a:rPr>
                        <a:t>448</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600942004"/>
                  </a:ext>
                </a:extLst>
              </a:tr>
            </a:tbl>
          </a:graphicData>
        </a:graphic>
      </p:graphicFrame>
      <p:sp>
        <p:nvSpPr>
          <p:cNvPr id="3" name="Rectangle: Rounded Corners 2">
            <a:extLst>
              <a:ext uri="{FF2B5EF4-FFF2-40B4-BE49-F238E27FC236}">
                <a16:creationId xmlns:a16="http://schemas.microsoft.com/office/drawing/2014/main" id="{18777DCD-D79E-F692-B111-947C625BB385}"/>
              </a:ext>
            </a:extLst>
          </p:cNvPr>
          <p:cNvSpPr/>
          <p:nvPr/>
        </p:nvSpPr>
        <p:spPr>
          <a:xfrm>
            <a:off x="0" y="3144416"/>
            <a:ext cx="2565918" cy="9237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χ² = 70.798</a:t>
            </a:r>
            <a:endParaRPr lang="en-IN" dirty="0"/>
          </a:p>
          <a:p>
            <a:pPr marL="285750" indent="-285750">
              <a:buFont typeface="Arial" panose="020B0604020202020204" pitchFamily="34" charset="0"/>
              <a:buChar char="•"/>
            </a:pPr>
            <a:r>
              <a:rPr lang="en-US" dirty="0"/>
              <a:t>p value </a:t>
            </a:r>
            <a:r>
              <a:rPr lang="en-IN" dirty="0"/>
              <a:t>= 2.271e-10</a:t>
            </a:r>
          </a:p>
          <a:p>
            <a:pPr marL="285750" indent="-285750">
              <a:buFont typeface="Arial" panose="020B0604020202020204" pitchFamily="34" charset="0"/>
              <a:buChar char="•"/>
            </a:pPr>
            <a:r>
              <a:rPr lang="en-US" dirty="0"/>
              <a:t>df = 12</a:t>
            </a:r>
            <a:endParaRPr lang="en-IN" dirty="0"/>
          </a:p>
        </p:txBody>
      </p:sp>
      <p:sp>
        <p:nvSpPr>
          <p:cNvPr id="4" name="Rectangle: Rounded Corners 3">
            <a:extLst>
              <a:ext uri="{FF2B5EF4-FFF2-40B4-BE49-F238E27FC236}">
                <a16:creationId xmlns:a16="http://schemas.microsoft.com/office/drawing/2014/main" id="{EC188936-01B3-F9CD-B0FB-DDA415C303E2}"/>
              </a:ext>
            </a:extLst>
          </p:cNvPr>
          <p:cNvSpPr/>
          <p:nvPr/>
        </p:nvSpPr>
        <p:spPr>
          <a:xfrm>
            <a:off x="0" y="4142792"/>
            <a:ext cx="5747656" cy="20154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Interpretation: </a:t>
            </a:r>
            <a:r>
              <a:rPr lang="en-US" dirty="0"/>
              <a:t>This table depicts how cost to buy an EV is same as CNG/Fuel Vehicle are associated with next vehicle will be EV. Here, p-value &lt; 0.05, thus the null hypothesis is rejected, i.e., there is sufficient evidence of association between cost to buy an EV is same as CNG/Fuel Vehicle with next vehicle will be EV.</a:t>
            </a:r>
            <a:endParaRPr lang="en-IN" dirty="0"/>
          </a:p>
        </p:txBody>
      </p:sp>
      <p:graphicFrame>
        <p:nvGraphicFramePr>
          <p:cNvPr id="5" name="Table 4">
            <a:extLst>
              <a:ext uri="{FF2B5EF4-FFF2-40B4-BE49-F238E27FC236}">
                <a16:creationId xmlns:a16="http://schemas.microsoft.com/office/drawing/2014/main" id="{9BD41525-0BF6-B857-C36B-6B5386EEC565}"/>
              </a:ext>
            </a:extLst>
          </p:cNvPr>
          <p:cNvGraphicFramePr>
            <a:graphicFrameLocks noGrp="1"/>
          </p:cNvGraphicFramePr>
          <p:nvPr>
            <p:extLst>
              <p:ext uri="{D42A27DB-BD31-4B8C-83A1-F6EECF244321}">
                <p14:modId xmlns:p14="http://schemas.microsoft.com/office/powerpoint/2010/main" val="1061719950"/>
              </p:ext>
            </p:extLst>
          </p:nvPr>
        </p:nvGraphicFramePr>
        <p:xfrm>
          <a:off x="6167534" y="1"/>
          <a:ext cx="6024466" cy="3144413"/>
        </p:xfrm>
        <a:graphic>
          <a:graphicData uri="http://schemas.openxmlformats.org/drawingml/2006/table">
            <a:tbl>
              <a:tblPr firstRow="1" firstCol="1" bandRow="1">
                <a:tableStyleId>{327F97BB-C833-4FB7-BDE5-3F7075034690}</a:tableStyleId>
              </a:tblPr>
              <a:tblGrid>
                <a:gridCol w="1003352">
                  <a:extLst>
                    <a:ext uri="{9D8B030D-6E8A-4147-A177-3AD203B41FA5}">
                      <a16:colId xmlns:a16="http://schemas.microsoft.com/office/drawing/2014/main" val="2709486007"/>
                    </a:ext>
                  </a:extLst>
                </a:gridCol>
                <a:gridCol w="1003352">
                  <a:extLst>
                    <a:ext uri="{9D8B030D-6E8A-4147-A177-3AD203B41FA5}">
                      <a16:colId xmlns:a16="http://schemas.microsoft.com/office/drawing/2014/main" val="355939571"/>
                    </a:ext>
                  </a:extLst>
                </a:gridCol>
                <a:gridCol w="1003352">
                  <a:extLst>
                    <a:ext uri="{9D8B030D-6E8A-4147-A177-3AD203B41FA5}">
                      <a16:colId xmlns:a16="http://schemas.microsoft.com/office/drawing/2014/main" val="611997131"/>
                    </a:ext>
                  </a:extLst>
                </a:gridCol>
                <a:gridCol w="1005529">
                  <a:extLst>
                    <a:ext uri="{9D8B030D-6E8A-4147-A177-3AD203B41FA5}">
                      <a16:colId xmlns:a16="http://schemas.microsoft.com/office/drawing/2014/main" val="1410694935"/>
                    </a:ext>
                  </a:extLst>
                </a:gridCol>
                <a:gridCol w="1005529">
                  <a:extLst>
                    <a:ext uri="{9D8B030D-6E8A-4147-A177-3AD203B41FA5}">
                      <a16:colId xmlns:a16="http://schemas.microsoft.com/office/drawing/2014/main" val="1803409734"/>
                    </a:ext>
                  </a:extLst>
                </a:gridCol>
                <a:gridCol w="1003352">
                  <a:extLst>
                    <a:ext uri="{9D8B030D-6E8A-4147-A177-3AD203B41FA5}">
                      <a16:colId xmlns:a16="http://schemas.microsoft.com/office/drawing/2014/main" val="1358229335"/>
                    </a:ext>
                  </a:extLst>
                </a:gridCol>
              </a:tblGrid>
              <a:tr h="571180">
                <a:tc rowSpan="2">
                  <a:txBody>
                    <a:bodyPr/>
                    <a:lstStyle/>
                    <a:p>
                      <a:pPr>
                        <a:buNone/>
                      </a:pPr>
                      <a:r>
                        <a:rPr lang="en-US" sz="1100">
                          <a:effectLst/>
                        </a:rPr>
                        <a:t> </a:t>
                      </a:r>
                      <a:endParaRPr lang="en-IN" sz="1100">
                        <a:effectLst/>
                      </a:endParaRPr>
                    </a:p>
                    <a:p>
                      <a:pPr>
                        <a:buNone/>
                      </a:pPr>
                      <a:r>
                        <a:rPr lang="en-US" sz="1100">
                          <a:effectLst/>
                        </a:rPr>
                        <a:t> </a:t>
                      </a:r>
                      <a:endParaRPr lang="en-IN" sz="1100">
                        <a:effectLst/>
                      </a:endParaRPr>
                    </a:p>
                    <a:p>
                      <a:pPr>
                        <a:buNone/>
                      </a:pPr>
                      <a:r>
                        <a:rPr lang="en-US" sz="1100">
                          <a:effectLst/>
                        </a:rPr>
                        <a:t>Age group</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gridSpan="4">
                  <a:txBody>
                    <a:bodyPr/>
                    <a:lstStyle/>
                    <a:p>
                      <a:pPr>
                        <a:buNone/>
                      </a:pPr>
                      <a:r>
                        <a:rPr lang="en-US" sz="1100">
                          <a:effectLst/>
                        </a:rPr>
                        <a:t>                            </a:t>
                      </a:r>
                      <a:endParaRPr lang="en-IN" sz="1100">
                        <a:effectLst/>
                      </a:endParaRPr>
                    </a:p>
                    <a:p>
                      <a:pPr>
                        <a:buNone/>
                      </a:pPr>
                      <a:r>
                        <a:rPr lang="en-US" sz="1100">
                          <a:effectLst/>
                        </a:rPr>
                        <a:t>                     Next vehicle would be EV</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rowSpan="2">
                  <a:txBody>
                    <a:bodyPr/>
                    <a:lstStyle/>
                    <a:p>
                      <a:pPr>
                        <a:buNone/>
                      </a:pPr>
                      <a:r>
                        <a:rPr lang="en-US" sz="1100">
                          <a:effectLst/>
                        </a:rPr>
                        <a:t> </a:t>
                      </a:r>
                      <a:endParaRPr lang="en-IN" sz="1100">
                        <a:effectLst/>
                      </a:endParaRPr>
                    </a:p>
                    <a:p>
                      <a:pPr>
                        <a:buNone/>
                      </a:pPr>
                      <a:r>
                        <a:rPr lang="en-US" sz="1100">
                          <a:effectLst/>
                        </a:rPr>
                        <a:t> </a:t>
                      </a:r>
                      <a:endParaRPr lang="en-IN" sz="1100">
                        <a:effectLst/>
                      </a:endParaRPr>
                    </a:p>
                    <a:p>
                      <a:pPr>
                        <a:buNone/>
                      </a:pPr>
                      <a:r>
                        <a:rPr lang="en-US" sz="1100">
                          <a:effectLst/>
                        </a:rPr>
                        <a:t> </a:t>
                      </a:r>
                      <a:endParaRPr lang="en-IN" sz="1100">
                        <a:effectLst/>
                      </a:endParaRPr>
                    </a:p>
                    <a:p>
                      <a:pPr>
                        <a:buNone/>
                      </a:pPr>
                      <a:r>
                        <a:rPr lang="en-US" sz="1100">
                          <a:effectLst/>
                        </a:rPr>
                        <a:t> </a:t>
                      </a:r>
                      <a:endParaRPr lang="en-IN" sz="1100">
                        <a:effectLst/>
                      </a:endParaRPr>
                    </a:p>
                    <a:p>
                      <a:pPr>
                        <a:buNone/>
                      </a:pPr>
                      <a:r>
                        <a:rPr lang="en-US" sz="1100">
                          <a:effectLst/>
                        </a:rPr>
                        <a:t>  TOTAL</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656841118"/>
                  </a:ext>
                </a:extLst>
              </a:tr>
              <a:tr h="1286618">
                <a:tc vMerge="1">
                  <a:txBody>
                    <a:bodyPr/>
                    <a:lstStyle/>
                    <a:p>
                      <a:endParaRPr lang="en-IN"/>
                    </a:p>
                  </a:txBody>
                  <a:tcPr/>
                </a:tc>
                <a:tc>
                  <a:txBody>
                    <a:bodyPr/>
                    <a:lstStyle/>
                    <a:p>
                      <a:pPr>
                        <a:buNone/>
                      </a:pPr>
                      <a:r>
                        <a:rPr lang="en-US" sz="1100">
                          <a:effectLst/>
                        </a:rPr>
                        <a:t>I Don’t want to buy an EV</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I want to buy an Ev as soon as possible </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I want to buy an EV during the next 10 years </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dirty="0">
                          <a:effectLst/>
                        </a:rPr>
                        <a:t> </a:t>
                      </a:r>
                      <a:endParaRPr lang="en-IN" sz="1100" dirty="0">
                        <a:effectLst/>
                      </a:endParaRPr>
                    </a:p>
                    <a:p>
                      <a:pPr>
                        <a:buNone/>
                      </a:pPr>
                      <a:r>
                        <a:rPr lang="en-US" sz="1100" dirty="0">
                          <a:effectLst/>
                        </a:rPr>
                        <a:t>I want to buy an EV during the next 5 years</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vMerge="1">
                  <a:txBody>
                    <a:bodyPr/>
                    <a:lstStyle/>
                    <a:p>
                      <a:endParaRPr lang="en-IN"/>
                    </a:p>
                  </a:txBody>
                  <a:tcPr/>
                </a:tc>
                <a:extLst>
                  <a:ext uri="{0D108BD9-81ED-4DB2-BD59-A6C34878D82A}">
                    <a16:rowId xmlns:a16="http://schemas.microsoft.com/office/drawing/2014/main" val="149473911"/>
                  </a:ext>
                </a:extLst>
              </a:tr>
              <a:tr h="257323">
                <a:tc>
                  <a:txBody>
                    <a:bodyPr/>
                    <a:lstStyle/>
                    <a:p>
                      <a:pPr>
                        <a:buNone/>
                      </a:pPr>
                      <a:r>
                        <a:rPr lang="en-US" sz="1100">
                          <a:effectLst/>
                        </a:rPr>
                        <a:t>18-22</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35</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26</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48</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57</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166</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612413201"/>
                  </a:ext>
                </a:extLst>
              </a:tr>
              <a:tr h="257323">
                <a:tc>
                  <a:txBody>
                    <a:bodyPr/>
                    <a:lstStyle/>
                    <a:p>
                      <a:pPr>
                        <a:buNone/>
                      </a:pPr>
                      <a:r>
                        <a:rPr lang="en-US" sz="1100">
                          <a:effectLst/>
                        </a:rPr>
                        <a:t>23-30</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6</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33</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12</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59</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110</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858344990"/>
                  </a:ext>
                </a:extLst>
              </a:tr>
              <a:tr h="257323">
                <a:tc>
                  <a:txBody>
                    <a:bodyPr/>
                    <a:lstStyle/>
                    <a:p>
                      <a:pPr>
                        <a:buNone/>
                      </a:pPr>
                      <a:r>
                        <a:rPr lang="en-US" sz="1100">
                          <a:effectLst/>
                        </a:rPr>
                        <a:t>Above 30</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3</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43</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23</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68</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137</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00920445"/>
                  </a:ext>
                </a:extLst>
              </a:tr>
              <a:tr h="257323">
                <a:tc>
                  <a:txBody>
                    <a:bodyPr/>
                    <a:lstStyle/>
                    <a:p>
                      <a:pPr>
                        <a:buNone/>
                      </a:pPr>
                      <a:r>
                        <a:rPr lang="en-US" sz="1100">
                          <a:effectLst/>
                        </a:rPr>
                        <a:t>Below 18</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2</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15</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9</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9</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35</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308260430"/>
                  </a:ext>
                </a:extLst>
              </a:tr>
              <a:tr h="257323">
                <a:tc>
                  <a:txBody>
                    <a:bodyPr/>
                    <a:lstStyle/>
                    <a:p>
                      <a:pPr>
                        <a:buNone/>
                      </a:pPr>
                      <a:r>
                        <a:rPr lang="en-US" sz="1100">
                          <a:effectLst/>
                        </a:rPr>
                        <a:t>TOTAL</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46</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117</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92</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a:effectLst/>
                        </a:rPr>
                        <a:t>193</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buNone/>
                      </a:pPr>
                      <a:r>
                        <a:rPr lang="en-US" sz="1100" dirty="0">
                          <a:effectLst/>
                        </a:rPr>
                        <a:t>448</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645012375"/>
                  </a:ext>
                </a:extLst>
              </a:tr>
            </a:tbl>
          </a:graphicData>
        </a:graphic>
      </p:graphicFrame>
      <p:sp>
        <p:nvSpPr>
          <p:cNvPr id="7" name="Rectangle: Rounded Corners 6">
            <a:extLst>
              <a:ext uri="{FF2B5EF4-FFF2-40B4-BE49-F238E27FC236}">
                <a16:creationId xmlns:a16="http://schemas.microsoft.com/office/drawing/2014/main" id="{A3E99C10-8510-BE2C-926A-B7E681BBC4B8}"/>
              </a:ext>
            </a:extLst>
          </p:cNvPr>
          <p:cNvSpPr/>
          <p:nvPr/>
        </p:nvSpPr>
        <p:spPr>
          <a:xfrm>
            <a:off x="7812832" y="3340359"/>
            <a:ext cx="2565918" cy="727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χ² = 65.246</a:t>
            </a:r>
            <a:endParaRPr lang="en-IN" dirty="0"/>
          </a:p>
          <a:p>
            <a:pPr marL="285750" indent="-285750">
              <a:buFont typeface="Arial" panose="020B0604020202020204" pitchFamily="34" charset="0"/>
              <a:buChar char="•"/>
            </a:pPr>
            <a:r>
              <a:rPr lang="en-US" dirty="0"/>
              <a:t>p value = 9.087e-07</a:t>
            </a:r>
            <a:endParaRPr lang="en-IN" dirty="0"/>
          </a:p>
        </p:txBody>
      </p:sp>
      <p:sp>
        <p:nvSpPr>
          <p:cNvPr id="8" name="Rectangle: Rounded Corners 7">
            <a:extLst>
              <a:ext uri="{FF2B5EF4-FFF2-40B4-BE49-F238E27FC236}">
                <a16:creationId xmlns:a16="http://schemas.microsoft.com/office/drawing/2014/main" id="{F5A3BD6B-EDAE-FA8C-4EA4-436C310B7429}"/>
              </a:ext>
            </a:extLst>
          </p:cNvPr>
          <p:cNvSpPr/>
          <p:nvPr/>
        </p:nvSpPr>
        <p:spPr>
          <a:xfrm>
            <a:off x="6305939" y="4142790"/>
            <a:ext cx="5886061" cy="20154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b="1" dirty="0"/>
          </a:p>
          <a:p>
            <a:r>
              <a:rPr lang="en-US" b="1" dirty="0"/>
              <a:t>Interpretation: </a:t>
            </a:r>
            <a:r>
              <a:rPr lang="en-US" dirty="0"/>
              <a:t>This table depicts age group are associated with next vehicle will be EV. Here, </a:t>
            </a:r>
          </a:p>
          <a:p>
            <a:r>
              <a:rPr lang="en-US" dirty="0"/>
              <a:t>p-value &lt; 0.05, thus the null hypothesis is rejected, i.e., there is sufficient evidence of association between age with next vehicle will be EV.</a:t>
            </a:r>
            <a:endParaRPr lang="en-IN" dirty="0"/>
          </a:p>
          <a:p>
            <a:endParaRPr lang="en-IN" dirty="0"/>
          </a:p>
        </p:txBody>
      </p:sp>
    </p:spTree>
    <p:extLst>
      <p:ext uri="{BB962C8B-B14F-4D97-AF65-F5344CB8AC3E}">
        <p14:creationId xmlns:p14="http://schemas.microsoft.com/office/powerpoint/2010/main" val="3384655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B92F109-A9A1-4A04-A91B-1706563B122E}"/>
              </a:ext>
            </a:extLst>
          </p:cNvPr>
          <p:cNvGraphicFramePr>
            <a:graphicFrameLocks noGrp="1"/>
          </p:cNvGraphicFramePr>
          <p:nvPr>
            <p:extLst>
              <p:ext uri="{D42A27DB-BD31-4B8C-83A1-F6EECF244321}">
                <p14:modId xmlns:p14="http://schemas.microsoft.com/office/powerpoint/2010/main" val="1359947686"/>
              </p:ext>
            </p:extLst>
          </p:nvPr>
        </p:nvGraphicFramePr>
        <p:xfrm>
          <a:off x="0" y="0"/>
          <a:ext cx="4716379" cy="3262963"/>
        </p:xfrm>
        <a:graphic>
          <a:graphicData uri="http://schemas.openxmlformats.org/drawingml/2006/table">
            <a:tbl>
              <a:tblPr>
                <a:tableStyleId>{5C22544A-7EE6-4342-B048-85BDC9FD1C3A}</a:tableStyleId>
              </a:tblPr>
              <a:tblGrid>
                <a:gridCol w="1237040">
                  <a:extLst>
                    <a:ext uri="{9D8B030D-6E8A-4147-A177-3AD203B41FA5}">
                      <a16:colId xmlns:a16="http://schemas.microsoft.com/office/drawing/2014/main" val="3051825722"/>
                    </a:ext>
                  </a:extLst>
                </a:gridCol>
                <a:gridCol w="885461">
                  <a:extLst>
                    <a:ext uri="{9D8B030D-6E8A-4147-A177-3AD203B41FA5}">
                      <a16:colId xmlns:a16="http://schemas.microsoft.com/office/drawing/2014/main" val="1067268713"/>
                    </a:ext>
                  </a:extLst>
                </a:gridCol>
                <a:gridCol w="619822">
                  <a:extLst>
                    <a:ext uri="{9D8B030D-6E8A-4147-A177-3AD203B41FA5}">
                      <a16:colId xmlns:a16="http://schemas.microsoft.com/office/drawing/2014/main" val="3947432683"/>
                    </a:ext>
                  </a:extLst>
                </a:gridCol>
                <a:gridCol w="819051">
                  <a:extLst>
                    <a:ext uri="{9D8B030D-6E8A-4147-A177-3AD203B41FA5}">
                      <a16:colId xmlns:a16="http://schemas.microsoft.com/office/drawing/2014/main" val="4168114706"/>
                    </a:ext>
                  </a:extLst>
                </a:gridCol>
                <a:gridCol w="695998">
                  <a:extLst>
                    <a:ext uri="{9D8B030D-6E8A-4147-A177-3AD203B41FA5}">
                      <a16:colId xmlns:a16="http://schemas.microsoft.com/office/drawing/2014/main" val="1809886763"/>
                    </a:ext>
                  </a:extLst>
                </a:gridCol>
                <a:gridCol w="459007">
                  <a:extLst>
                    <a:ext uri="{9D8B030D-6E8A-4147-A177-3AD203B41FA5}">
                      <a16:colId xmlns:a16="http://schemas.microsoft.com/office/drawing/2014/main" val="3647714352"/>
                    </a:ext>
                  </a:extLst>
                </a:gridCol>
              </a:tblGrid>
              <a:tr h="1419112">
                <a:tc>
                  <a:txBody>
                    <a:bodyPr/>
                    <a:lstStyle/>
                    <a:p>
                      <a:pPr>
                        <a:lnSpc>
                          <a:spcPct val="115000"/>
                        </a:lnSpc>
                        <a:spcAft>
                          <a:spcPts val="1000"/>
                        </a:spcAft>
                      </a:pPr>
                      <a:r>
                        <a:rPr lang="en-IN" sz="1200" dirty="0">
                          <a:effectLst/>
                        </a:rPr>
                        <a:t>       Occupation</a:t>
                      </a:r>
                      <a:endParaRPr lang="en-IN" sz="1100" dirty="0">
                        <a:effectLst/>
                      </a:endParaRPr>
                    </a:p>
                    <a:p>
                      <a:pPr>
                        <a:lnSpc>
                          <a:spcPct val="115000"/>
                        </a:lnSpc>
                        <a:spcAft>
                          <a:spcPts val="1000"/>
                        </a:spcAft>
                      </a:pPr>
                      <a:r>
                        <a:rPr lang="en-IN" sz="1200" dirty="0">
                          <a:effectLst/>
                        </a:rPr>
                        <a:t>EV is </a:t>
                      </a:r>
                      <a:endParaRPr lang="en-IN" sz="1100" dirty="0">
                        <a:effectLst/>
                      </a:endParaRPr>
                    </a:p>
                    <a:p>
                      <a:pPr>
                        <a:lnSpc>
                          <a:spcPct val="115000"/>
                        </a:lnSpc>
                        <a:spcAft>
                          <a:spcPts val="1000"/>
                        </a:spcAft>
                      </a:pPr>
                      <a:r>
                        <a:rPr lang="en-IN" sz="1200" dirty="0">
                          <a:effectLst/>
                        </a:rPr>
                        <a:t>expensive </a:t>
                      </a:r>
                      <a:endParaRPr lang="en-IN" sz="1100" dirty="0">
                        <a:effectLst/>
                      </a:endParaRPr>
                    </a:p>
                    <a:p>
                      <a:pP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lToBr w="12700" cap="flat" cmpd="sng" algn="ctr">
                      <a:solidFill>
                        <a:schemeClr val="tx1"/>
                      </a:solidFill>
                      <a:prstDash val="solid"/>
                      <a:round/>
                      <a:headEnd type="none" w="med" len="med"/>
                      <a:tailEnd type="none" w="med" len="med"/>
                    </a:lnTlToBr>
                  </a:tcPr>
                </a:tc>
                <a:tc>
                  <a:txBody>
                    <a:bodyPr/>
                    <a:lstStyle/>
                    <a:p>
                      <a:pPr algn="r">
                        <a:lnSpc>
                          <a:spcPct val="115000"/>
                        </a:lnSpc>
                        <a:spcAft>
                          <a:spcPts val="1000"/>
                        </a:spcAft>
                      </a:pPr>
                      <a:r>
                        <a:rPr lang="en-IN" sz="1200">
                          <a:effectLst/>
                        </a:rPr>
                        <a:t>Home Maker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Others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Self</a:t>
                      </a:r>
                      <a:br>
                        <a:rPr lang="en-IN" sz="1200">
                          <a:effectLst/>
                        </a:rPr>
                      </a:br>
                      <a:r>
                        <a:rPr lang="en-IN" sz="1200">
                          <a:effectLst/>
                        </a:rPr>
                        <a:t>Employed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Student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7656870"/>
                  </a:ext>
                </a:extLst>
              </a:tr>
              <a:tr h="261597">
                <a:tc>
                  <a:txBody>
                    <a:bodyPr/>
                    <a:lstStyle/>
                    <a:p>
                      <a:pPr>
                        <a:lnSpc>
                          <a:spcPct val="115000"/>
                        </a:lnSpc>
                        <a:spcAft>
                          <a:spcPts val="1000"/>
                        </a:spcAft>
                      </a:pPr>
                      <a:r>
                        <a:rPr lang="en-IN" sz="1200">
                          <a:effectLst/>
                        </a:rPr>
                        <a:t>Agree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5793363"/>
                  </a:ext>
                </a:extLst>
              </a:tr>
              <a:tr h="261597">
                <a:tc>
                  <a:txBody>
                    <a:bodyPr/>
                    <a:lstStyle/>
                    <a:p>
                      <a:pPr>
                        <a:lnSpc>
                          <a:spcPct val="115000"/>
                        </a:lnSpc>
                        <a:spcAft>
                          <a:spcPts val="1000"/>
                        </a:spcAft>
                      </a:pPr>
                      <a:r>
                        <a:rPr lang="en-IN" sz="1200">
                          <a:effectLst/>
                        </a:rPr>
                        <a:t>Disagree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47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9152256"/>
                  </a:ext>
                </a:extLst>
              </a:tr>
              <a:tr h="272777">
                <a:tc>
                  <a:txBody>
                    <a:bodyPr/>
                    <a:lstStyle/>
                    <a:p>
                      <a:pPr>
                        <a:lnSpc>
                          <a:spcPct val="115000"/>
                        </a:lnSpc>
                        <a:spcAft>
                          <a:spcPts val="1000"/>
                        </a:spcAft>
                      </a:pPr>
                      <a:r>
                        <a:rPr lang="en-IN" sz="1200">
                          <a:effectLst/>
                        </a:rPr>
                        <a:t>I don't know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2311777"/>
                  </a:ext>
                </a:extLst>
              </a:tr>
              <a:tr h="261597">
                <a:tc>
                  <a:txBody>
                    <a:bodyPr/>
                    <a:lstStyle/>
                    <a:p>
                      <a:pPr>
                        <a:lnSpc>
                          <a:spcPct val="115000"/>
                        </a:lnSpc>
                        <a:spcAft>
                          <a:spcPts val="1000"/>
                        </a:spcAft>
                      </a:pPr>
                      <a:r>
                        <a:rPr lang="en-IN" sz="1200">
                          <a:effectLst/>
                        </a:rPr>
                        <a:t>Strongly Agree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2557533"/>
                  </a:ext>
                </a:extLst>
              </a:tr>
              <a:tr h="513506">
                <a:tc>
                  <a:txBody>
                    <a:bodyPr/>
                    <a:lstStyle/>
                    <a:p>
                      <a:pPr>
                        <a:lnSpc>
                          <a:spcPct val="115000"/>
                        </a:lnSpc>
                        <a:spcAft>
                          <a:spcPts val="1000"/>
                        </a:spcAft>
                      </a:pPr>
                      <a:r>
                        <a:rPr lang="en-IN" sz="1200">
                          <a:effectLst/>
                        </a:rPr>
                        <a:t>Strongly Disagree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9068919"/>
                  </a:ext>
                </a:extLst>
              </a:tr>
              <a:tr h="272777">
                <a:tc>
                  <a:txBody>
                    <a:bodyPr/>
                    <a:lstStyle/>
                    <a:p>
                      <a:pPr>
                        <a:lnSpc>
                          <a:spcPct val="115000"/>
                        </a:lnSpc>
                        <a:spcAft>
                          <a:spcPts val="1000"/>
                        </a:spcAft>
                      </a:pPr>
                      <a:r>
                        <a:rPr lang="en-IN" sz="1200">
                          <a:effectLst/>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87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dirty="0">
                          <a:effectLst/>
                        </a:rPr>
                        <a:t>448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6422089"/>
                  </a:ext>
                </a:extLst>
              </a:tr>
            </a:tbl>
          </a:graphicData>
        </a:graphic>
      </p:graphicFrame>
      <p:sp>
        <p:nvSpPr>
          <p:cNvPr id="3" name="Rectangle 2">
            <a:extLst>
              <a:ext uri="{FF2B5EF4-FFF2-40B4-BE49-F238E27FC236}">
                <a16:creationId xmlns:a16="http://schemas.microsoft.com/office/drawing/2014/main" id="{4755D591-C4AB-4DBB-BCF2-92E57F52E0B0}"/>
              </a:ext>
            </a:extLst>
          </p:cNvPr>
          <p:cNvSpPr/>
          <p:nvPr/>
        </p:nvSpPr>
        <p:spPr>
          <a:xfrm>
            <a:off x="105878" y="3429000"/>
            <a:ext cx="2743200" cy="8181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χ² = 76.756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 value = </a:t>
            </a:r>
            <a:r>
              <a:rPr lang="en-US" sz="1800" dirty="0">
                <a:effectLst/>
                <a:latin typeface="Calibri" panose="020F0502020204030204" pitchFamily="34" charset="0"/>
                <a:ea typeface="Calibri" panose="020F0502020204030204" pitchFamily="34" charset="0"/>
                <a:cs typeface="Times New Roman" panose="02020603050405020304" pitchFamily="18" charset="0"/>
              </a:rPr>
              <a:t>0.2302</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df = 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35BEAFAF-F5DF-459E-9381-4B547E154866}"/>
              </a:ext>
            </a:extLst>
          </p:cNvPr>
          <p:cNvSpPr/>
          <p:nvPr/>
        </p:nvSpPr>
        <p:spPr>
          <a:xfrm>
            <a:off x="105878" y="4321743"/>
            <a:ext cx="4610501" cy="1799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800" b="1" dirty="0">
                <a:effectLst/>
                <a:latin typeface="Calibri" panose="020F0502020204030204" pitchFamily="34" charset="0"/>
                <a:ea typeface="Calibri" panose="020F0502020204030204" pitchFamily="34" charset="0"/>
                <a:cs typeface="Calibri" panose="020F0502020204030204" pitchFamily="34" charset="0"/>
              </a:rPr>
              <a:t>Interpretation: </a:t>
            </a:r>
            <a:r>
              <a:rPr lang="en-US" sz="1800" dirty="0">
                <a:effectLst/>
                <a:latin typeface="Calibri" panose="020F0502020204030204" pitchFamily="34" charset="0"/>
                <a:ea typeface="Calibri" panose="020F0502020204030204" pitchFamily="34" charset="0"/>
                <a:cs typeface="Calibri" panose="020F0502020204030204" pitchFamily="34" charset="0"/>
              </a:rPr>
              <a:t>This table depicts how occupation are associated with EV is expensive. Here, p-value &gt; 0.05, thus the null hypothesis is accepted.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688514FC-53BF-4D21-B0C6-C42AF591455C}"/>
              </a:ext>
            </a:extLst>
          </p:cNvPr>
          <p:cNvGraphicFramePr>
            <a:graphicFrameLocks noGrp="1"/>
          </p:cNvGraphicFramePr>
          <p:nvPr>
            <p:extLst>
              <p:ext uri="{D42A27DB-BD31-4B8C-83A1-F6EECF244321}">
                <p14:modId xmlns:p14="http://schemas.microsoft.com/office/powerpoint/2010/main" val="1900268893"/>
              </p:ext>
            </p:extLst>
          </p:nvPr>
        </p:nvGraphicFramePr>
        <p:xfrm>
          <a:off x="5111015" y="0"/>
          <a:ext cx="6975106" cy="3262964"/>
        </p:xfrm>
        <a:graphic>
          <a:graphicData uri="http://schemas.openxmlformats.org/drawingml/2006/table">
            <a:tbl>
              <a:tblPr>
                <a:tableStyleId>{284E427A-3D55-4303-BF80-6455036E1DE7}</a:tableStyleId>
              </a:tblPr>
              <a:tblGrid>
                <a:gridCol w="1140676">
                  <a:extLst>
                    <a:ext uri="{9D8B030D-6E8A-4147-A177-3AD203B41FA5}">
                      <a16:colId xmlns:a16="http://schemas.microsoft.com/office/drawing/2014/main" val="1949227849"/>
                    </a:ext>
                  </a:extLst>
                </a:gridCol>
                <a:gridCol w="1261645">
                  <a:extLst>
                    <a:ext uri="{9D8B030D-6E8A-4147-A177-3AD203B41FA5}">
                      <a16:colId xmlns:a16="http://schemas.microsoft.com/office/drawing/2014/main" val="1167764767"/>
                    </a:ext>
                  </a:extLst>
                </a:gridCol>
                <a:gridCol w="1159026">
                  <a:extLst>
                    <a:ext uri="{9D8B030D-6E8A-4147-A177-3AD203B41FA5}">
                      <a16:colId xmlns:a16="http://schemas.microsoft.com/office/drawing/2014/main" val="3859956833"/>
                    </a:ext>
                  </a:extLst>
                </a:gridCol>
                <a:gridCol w="1364264">
                  <a:extLst>
                    <a:ext uri="{9D8B030D-6E8A-4147-A177-3AD203B41FA5}">
                      <a16:colId xmlns:a16="http://schemas.microsoft.com/office/drawing/2014/main" val="2991659589"/>
                    </a:ext>
                  </a:extLst>
                </a:gridCol>
                <a:gridCol w="1261645">
                  <a:extLst>
                    <a:ext uri="{9D8B030D-6E8A-4147-A177-3AD203B41FA5}">
                      <a16:colId xmlns:a16="http://schemas.microsoft.com/office/drawing/2014/main" val="1362698919"/>
                    </a:ext>
                  </a:extLst>
                </a:gridCol>
                <a:gridCol w="787850">
                  <a:extLst>
                    <a:ext uri="{9D8B030D-6E8A-4147-A177-3AD203B41FA5}">
                      <a16:colId xmlns:a16="http://schemas.microsoft.com/office/drawing/2014/main" val="3866151408"/>
                    </a:ext>
                  </a:extLst>
                </a:gridCol>
              </a:tblGrid>
              <a:tr h="2300004">
                <a:tc>
                  <a:txBody>
                    <a:bodyPr/>
                    <a:lstStyle/>
                    <a:p>
                      <a:pPr>
                        <a:lnSpc>
                          <a:spcPct val="115000"/>
                        </a:lnSpc>
                        <a:spcAft>
                          <a:spcPts val="1000"/>
                        </a:spcAft>
                      </a:pPr>
                      <a:r>
                        <a:rPr lang="en-IN" sz="1200" dirty="0">
                          <a:effectLst/>
                        </a:rPr>
                        <a:t> Buy EV</a:t>
                      </a:r>
                      <a:endParaRPr lang="en-IN" sz="1100" dirty="0">
                        <a:effectLst/>
                      </a:endParaRPr>
                    </a:p>
                    <a:p>
                      <a:pPr>
                        <a:lnSpc>
                          <a:spcPct val="115000"/>
                        </a:lnSpc>
                        <a:spcAft>
                          <a:spcPts val="1000"/>
                        </a:spcAft>
                      </a:pPr>
                      <a:r>
                        <a:rPr lang="en-IN" sz="1200" dirty="0">
                          <a:effectLst/>
                        </a:rPr>
                        <a:t> </a:t>
                      </a:r>
                      <a:endParaRPr lang="en-IN" sz="1100" dirty="0">
                        <a:effectLst/>
                      </a:endParaRPr>
                    </a:p>
                    <a:p>
                      <a:pPr>
                        <a:lnSpc>
                          <a:spcPct val="115000"/>
                        </a:lnSpc>
                        <a:spcAft>
                          <a:spcPts val="1000"/>
                        </a:spcAft>
                      </a:pPr>
                      <a:r>
                        <a:rPr lang="en-IN" sz="1200" dirty="0">
                          <a:effectLst/>
                        </a:rPr>
                        <a:t>Gov. </a:t>
                      </a:r>
                      <a:endParaRPr lang="en-IN" sz="1100" dirty="0">
                        <a:effectLst/>
                      </a:endParaRPr>
                    </a:p>
                    <a:p>
                      <a:pPr>
                        <a:lnSpc>
                          <a:spcPct val="115000"/>
                        </a:lnSpc>
                        <a:spcAft>
                          <a:spcPts val="1000"/>
                        </a:spcAft>
                      </a:pPr>
                      <a:r>
                        <a:rPr lang="en-IN" sz="1200" dirty="0" err="1">
                          <a:effectLst/>
                        </a:rPr>
                        <a:t>Incent</a:t>
                      </a:r>
                      <a:endParaRPr lang="en-IN" sz="1100" dirty="0">
                        <a:effectLst/>
                      </a:endParaRPr>
                    </a:p>
                    <a:p>
                      <a:pPr>
                        <a:lnSpc>
                          <a:spcPct val="115000"/>
                        </a:lnSpc>
                        <a:spcAft>
                          <a:spcPts val="1000"/>
                        </a:spcAft>
                      </a:pPr>
                      <a:r>
                        <a:rPr lang="en-IN" sz="1200" dirty="0">
                          <a:effectLst/>
                        </a:rPr>
                        <a:t>-</a:t>
                      </a:r>
                      <a:r>
                        <a:rPr lang="en-IN" sz="1200" dirty="0" err="1">
                          <a:effectLst/>
                        </a:rPr>
                        <a:t>ives</a:t>
                      </a:r>
                      <a:endParaRPr lang="en-IN" sz="1100" dirty="0">
                        <a:effectLst/>
                      </a:endParaRPr>
                    </a:p>
                    <a:p>
                      <a:pPr>
                        <a:lnSpc>
                          <a:spcPct val="115000"/>
                        </a:lnSpc>
                        <a:spcAft>
                          <a:spcPts val="1000"/>
                        </a:spcAft>
                      </a:pPr>
                      <a:r>
                        <a:rPr lang="en-IN" sz="1200" dirty="0">
                          <a:effectLst/>
                        </a:rPr>
                        <a:t>Influenced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lToBr w="12700" cap="flat" cmpd="sng" algn="ctr">
                      <a:solidFill>
                        <a:schemeClr val="tx1"/>
                      </a:solidFill>
                      <a:prstDash val="solid"/>
                      <a:round/>
                      <a:headEnd type="none" w="med" len="med"/>
                      <a:tailEnd type="none" w="med" len="med"/>
                    </a:lnTlToBr>
                  </a:tcPr>
                </a:tc>
                <a:tc>
                  <a:txBody>
                    <a:bodyPr/>
                    <a:lstStyle/>
                    <a:p>
                      <a:pPr algn="r">
                        <a:lnSpc>
                          <a:spcPct val="115000"/>
                        </a:lnSpc>
                        <a:spcAft>
                          <a:spcPts val="1000"/>
                        </a:spcAft>
                      </a:pPr>
                      <a:r>
                        <a:rPr lang="en-IN" sz="1200">
                          <a:effectLst/>
                        </a:rPr>
                        <a:t>I don't</a:t>
                      </a:r>
                      <a:br>
                        <a:rPr lang="en-IN" sz="1200">
                          <a:effectLst/>
                        </a:rPr>
                      </a:br>
                      <a:r>
                        <a:rPr lang="en-IN" sz="1200">
                          <a:effectLst/>
                        </a:rPr>
                        <a:t>want to</a:t>
                      </a:r>
                      <a:br>
                        <a:rPr lang="en-IN" sz="1200">
                          <a:effectLst/>
                        </a:rPr>
                      </a:br>
                      <a:r>
                        <a:rPr lang="en-IN" sz="1200">
                          <a:effectLst/>
                        </a:rPr>
                        <a:t>buy an</a:t>
                      </a:r>
                      <a:br>
                        <a:rPr lang="en-IN" sz="1200">
                          <a:effectLst/>
                        </a:rPr>
                      </a:br>
                      <a:r>
                        <a:rPr lang="en-IN" sz="1200">
                          <a:effectLst/>
                        </a:rPr>
                        <a:t>electric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dirty="0">
                          <a:effectLst/>
                        </a:rPr>
                        <a:t>I want to</a:t>
                      </a:r>
                      <a:br>
                        <a:rPr lang="en-IN" sz="1200" dirty="0">
                          <a:effectLst/>
                        </a:rPr>
                      </a:br>
                      <a:r>
                        <a:rPr lang="en-IN" sz="1200" dirty="0">
                          <a:effectLst/>
                        </a:rPr>
                        <a:t>buy an</a:t>
                      </a:r>
                      <a:br>
                        <a:rPr lang="en-IN" sz="1200" dirty="0">
                          <a:effectLst/>
                        </a:rPr>
                      </a:br>
                      <a:r>
                        <a:rPr lang="en-IN" sz="1200" dirty="0">
                          <a:effectLst/>
                        </a:rPr>
                        <a:t>electric</a:t>
                      </a:r>
                      <a:br>
                        <a:rPr lang="en-IN" sz="1200" dirty="0">
                          <a:effectLst/>
                        </a:rPr>
                      </a:br>
                      <a:r>
                        <a:rPr lang="en-IN" sz="1200" dirty="0" err="1">
                          <a:effectLst/>
                        </a:rPr>
                        <a:t>vehic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dirty="0">
                          <a:effectLst/>
                        </a:rPr>
                        <a:t>I want to</a:t>
                      </a:r>
                      <a:br>
                        <a:rPr lang="en-IN" sz="1200" dirty="0">
                          <a:effectLst/>
                        </a:rPr>
                      </a:br>
                      <a:r>
                        <a:rPr lang="en-IN" sz="1200" dirty="0">
                          <a:effectLst/>
                        </a:rPr>
                        <a:t>buy an</a:t>
                      </a:r>
                      <a:br>
                        <a:rPr lang="en-IN" sz="1200" dirty="0">
                          <a:effectLst/>
                        </a:rPr>
                      </a:br>
                      <a:r>
                        <a:rPr lang="en-IN" sz="1200" dirty="0">
                          <a:effectLst/>
                        </a:rPr>
                        <a:t>electric</a:t>
                      </a:r>
                      <a:br>
                        <a:rPr lang="en-IN" sz="1200" dirty="0">
                          <a:effectLst/>
                        </a:rPr>
                      </a:br>
                      <a:r>
                        <a:rPr lang="en-IN" sz="1200" dirty="0" err="1">
                          <a:effectLst/>
                        </a:rPr>
                        <a:t>vehic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dirty="0">
                          <a:effectLst/>
                        </a:rPr>
                        <a:t>I want to</a:t>
                      </a:r>
                      <a:br>
                        <a:rPr lang="en-IN" sz="1200" dirty="0">
                          <a:effectLst/>
                        </a:rPr>
                      </a:br>
                      <a:r>
                        <a:rPr lang="en-IN" sz="1200" dirty="0">
                          <a:effectLst/>
                        </a:rPr>
                        <a:t>buy an</a:t>
                      </a:r>
                      <a:br>
                        <a:rPr lang="en-IN" sz="1200" dirty="0">
                          <a:effectLst/>
                        </a:rPr>
                      </a:br>
                      <a:r>
                        <a:rPr lang="en-IN" sz="1200" dirty="0">
                          <a:effectLst/>
                        </a:rPr>
                        <a:t>electric</a:t>
                      </a:r>
                      <a:br>
                        <a:rPr lang="en-IN" sz="1200" dirty="0">
                          <a:effectLst/>
                        </a:rPr>
                      </a:br>
                      <a:r>
                        <a:rPr lang="en-IN" sz="1200" dirty="0" err="1">
                          <a:effectLst/>
                        </a:rPr>
                        <a:t>vehic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0090143"/>
                  </a:ext>
                </a:extLst>
              </a:tr>
              <a:tr h="240740">
                <a:tc>
                  <a:txBody>
                    <a:bodyPr/>
                    <a:lstStyle/>
                    <a:p>
                      <a:pPr>
                        <a:lnSpc>
                          <a:spcPct val="115000"/>
                        </a:lnSpc>
                        <a:spcAft>
                          <a:spcPts val="1000"/>
                        </a:spcAft>
                      </a:pPr>
                      <a:r>
                        <a:rPr lang="en-IN" sz="1200">
                          <a:effectLst/>
                        </a:rPr>
                        <a:t>Maybe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1590961"/>
                  </a:ext>
                </a:extLst>
              </a:tr>
              <a:tr h="240740">
                <a:tc>
                  <a:txBody>
                    <a:bodyPr/>
                    <a:lstStyle/>
                    <a:p>
                      <a:pPr>
                        <a:lnSpc>
                          <a:spcPct val="115000"/>
                        </a:lnSpc>
                        <a:spcAft>
                          <a:spcPts val="1000"/>
                        </a:spcAft>
                      </a:pPr>
                      <a:r>
                        <a:rPr lang="en-IN" sz="12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7815390"/>
                  </a:ext>
                </a:extLst>
              </a:tr>
              <a:tr h="240740">
                <a:tc>
                  <a:txBody>
                    <a:bodyPr/>
                    <a:lstStyle/>
                    <a:p>
                      <a:pPr>
                        <a:lnSpc>
                          <a:spcPct val="115000"/>
                        </a:lnSpc>
                        <a:spcAft>
                          <a:spcPts val="1000"/>
                        </a:spcAft>
                      </a:pPr>
                      <a:r>
                        <a:rPr lang="en-IN" sz="12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86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261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5292618"/>
                  </a:ext>
                </a:extLst>
              </a:tr>
              <a:tr h="240740">
                <a:tc>
                  <a:txBody>
                    <a:bodyPr/>
                    <a:lstStyle/>
                    <a:p>
                      <a:pPr>
                        <a:lnSpc>
                          <a:spcPct val="115000"/>
                        </a:lnSpc>
                        <a:spcAft>
                          <a:spcPts val="1000"/>
                        </a:spcAft>
                      </a:pPr>
                      <a:r>
                        <a:rPr lang="en-IN" sz="1200">
                          <a:effectLst/>
                        </a:rPr>
                        <a:t>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dirty="0">
                          <a:effectLst/>
                        </a:rPr>
                        <a:t>117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dirty="0">
                          <a:effectLst/>
                        </a:rPr>
                        <a:t>92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193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dirty="0">
                          <a:effectLst/>
                        </a:rPr>
                        <a:t>448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6455390"/>
                  </a:ext>
                </a:extLst>
              </a:tr>
            </a:tbl>
          </a:graphicData>
        </a:graphic>
      </p:graphicFrame>
      <p:sp>
        <p:nvSpPr>
          <p:cNvPr id="7" name="Rectangle 6">
            <a:extLst>
              <a:ext uri="{FF2B5EF4-FFF2-40B4-BE49-F238E27FC236}">
                <a16:creationId xmlns:a16="http://schemas.microsoft.com/office/drawing/2014/main" id="{DA3431F3-1325-4B90-A596-C1B01A311D28}"/>
              </a:ext>
            </a:extLst>
          </p:cNvPr>
          <p:cNvSpPr/>
          <p:nvPr/>
        </p:nvSpPr>
        <p:spPr>
          <a:xfrm>
            <a:off x="6096000" y="3429000"/>
            <a:ext cx="3715351" cy="8181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χ² = 62.534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 value = </a:t>
            </a:r>
            <a:r>
              <a:rPr lang="en-IN" sz="1800" dirty="0">
                <a:effectLst/>
                <a:latin typeface="Calibri" panose="020F0502020204030204" pitchFamily="34" charset="0"/>
                <a:ea typeface="Calibri" panose="020F0502020204030204" pitchFamily="34" charset="0"/>
                <a:cs typeface="Calibri" panose="020F0502020204030204" pitchFamily="34" charset="0"/>
              </a:rPr>
              <a:t>1.37</a:t>
            </a:r>
            <a:r>
              <a:rPr lang="en-IN" dirty="0">
                <a:latin typeface="Calibri" panose="020F0502020204030204" pitchFamily="34" charset="0"/>
                <a:ea typeface="Calibri" panose="020F0502020204030204" pitchFamily="34" charset="0"/>
                <a:cs typeface="Calibri" panose="020F0502020204030204" pitchFamily="34" charset="0"/>
              </a:rPr>
              <a:t>3e-11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df = 6</a:t>
            </a:r>
          </a:p>
        </p:txBody>
      </p:sp>
      <p:sp>
        <p:nvSpPr>
          <p:cNvPr id="9" name="Rectangle 8">
            <a:extLst>
              <a:ext uri="{FF2B5EF4-FFF2-40B4-BE49-F238E27FC236}">
                <a16:creationId xmlns:a16="http://schemas.microsoft.com/office/drawing/2014/main" id="{EBE98B67-E284-4556-9DDC-D0B7130A1AC6}"/>
              </a:ext>
            </a:extLst>
          </p:cNvPr>
          <p:cNvSpPr/>
          <p:nvPr/>
        </p:nvSpPr>
        <p:spPr>
          <a:xfrm>
            <a:off x="5236144" y="4247150"/>
            <a:ext cx="5640404" cy="18745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800" b="1" dirty="0">
                <a:effectLst/>
                <a:latin typeface="Calibri" panose="020F0502020204030204" pitchFamily="34" charset="0"/>
                <a:ea typeface="Calibri" panose="020F0502020204030204" pitchFamily="34" charset="0"/>
                <a:cs typeface="Calibri" panose="020F0502020204030204" pitchFamily="34" charset="0"/>
              </a:rPr>
              <a:t>Interpretation: </a:t>
            </a:r>
            <a:r>
              <a:rPr lang="en-US" sz="1800" dirty="0">
                <a:effectLst/>
                <a:latin typeface="Calibri" panose="020F0502020204030204" pitchFamily="34" charset="0"/>
                <a:ea typeface="Calibri" panose="020F0502020204030204" pitchFamily="34" charset="0"/>
                <a:cs typeface="Calibri" panose="020F0502020204030204" pitchFamily="34" charset="0"/>
              </a:rPr>
              <a:t>This table depicts how gov. incentives are associated with next vehicle will be EV. Here, p-value &gt; 0.05, thus the null hypothesis is accepted.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1">
            <a:extLst>
              <a:ext uri="{FF2B5EF4-FFF2-40B4-BE49-F238E27FC236}">
                <a16:creationId xmlns:a16="http://schemas.microsoft.com/office/drawing/2014/main" id="{8FF6CAE3-ADFA-0913-9767-05AB1FEFFB45}"/>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Lucida Console" panose="020B0609040504020204" pitchFamily="49" charset="0"/>
              </a:rPr>
              <a:t>1.373e-11</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08759B8-205B-0438-CC0F-885A5B1CA1B8}"/>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Lucida Console" panose="020B0609040504020204" pitchFamily="49" charset="0"/>
              </a:rPr>
              <a:t>1.373e-11</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EC67F955-1C1F-5C44-CDD8-FC03DBC986DE}"/>
              </a:ext>
            </a:extLst>
          </p:cNvPr>
          <p:cNvSpPr>
            <a:spLocks noChangeArrowheads="1"/>
          </p:cNvSpPr>
          <p:nvPr/>
        </p:nvSpPr>
        <p:spPr bwMode="auto">
          <a:xfrm>
            <a:off x="304800" y="3048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Lucida Console" panose="020B0609040504020204" pitchFamily="49" charset="0"/>
              </a:rPr>
              <a:t>1.373e-11</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5978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D340005-442B-49EB-BCE1-D08279196088}"/>
              </a:ext>
            </a:extLst>
          </p:cNvPr>
          <p:cNvGraphicFramePr>
            <a:graphicFrameLocks noGrp="1"/>
          </p:cNvGraphicFramePr>
          <p:nvPr>
            <p:extLst>
              <p:ext uri="{D42A27DB-BD31-4B8C-83A1-F6EECF244321}">
                <p14:modId xmlns:p14="http://schemas.microsoft.com/office/powerpoint/2010/main" val="3874052201"/>
              </p:ext>
            </p:extLst>
          </p:nvPr>
        </p:nvGraphicFramePr>
        <p:xfrm>
          <a:off x="1" y="-1"/>
          <a:ext cx="4889632" cy="3013980"/>
        </p:xfrm>
        <a:graphic>
          <a:graphicData uri="http://schemas.openxmlformats.org/drawingml/2006/table">
            <a:tbl>
              <a:tblPr>
                <a:tableStyleId>{5C22544A-7EE6-4342-B048-85BDC9FD1C3A}</a:tableStyleId>
              </a:tblPr>
              <a:tblGrid>
                <a:gridCol w="1153017">
                  <a:extLst>
                    <a:ext uri="{9D8B030D-6E8A-4147-A177-3AD203B41FA5}">
                      <a16:colId xmlns:a16="http://schemas.microsoft.com/office/drawing/2014/main" val="1123038794"/>
                    </a:ext>
                  </a:extLst>
                </a:gridCol>
                <a:gridCol w="1261866">
                  <a:extLst>
                    <a:ext uri="{9D8B030D-6E8A-4147-A177-3AD203B41FA5}">
                      <a16:colId xmlns:a16="http://schemas.microsoft.com/office/drawing/2014/main" val="2009938706"/>
                    </a:ext>
                  </a:extLst>
                </a:gridCol>
                <a:gridCol w="795372">
                  <a:extLst>
                    <a:ext uri="{9D8B030D-6E8A-4147-A177-3AD203B41FA5}">
                      <a16:colId xmlns:a16="http://schemas.microsoft.com/office/drawing/2014/main" val="3423285342"/>
                    </a:ext>
                  </a:extLst>
                </a:gridCol>
                <a:gridCol w="858348">
                  <a:extLst>
                    <a:ext uri="{9D8B030D-6E8A-4147-A177-3AD203B41FA5}">
                      <a16:colId xmlns:a16="http://schemas.microsoft.com/office/drawing/2014/main" val="207165195"/>
                    </a:ext>
                  </a:extLst>
                </a:gridCol>
                <a:gridCol w="821029">
                  <a:extLst>
                    <a:ext uri="{9D8B030D-6E8A-4147-A177-3AD203B41FA5}">
                      <a16:colId xmlns:a16="http://schemas.microsoft.com/office/drawing/2014/main" val="2328640393"/>
                    </a:ext>
                  </a:extLst>
                </a:gridCol>
              </a:tblGrid>
              <a:tr h="1394079">
                <a:tc>
                  <a:txBody>
                    <a:bodyPr/>
                    <a:lstStyle/>
                    <a:p>
                      <a:pPr algn="l">
                        <a:lnSpc>
                          <a:spcPct val="115000"/>
                        </a:lnSpc>
                        <a:spcAft>
                          <a:spcPts val="1000"/>
                        </a:spcAft>
                      </a:pPr>
                      <a:r>
                        <a:rPr lang="en-IN" sz="1200" dirty="0">
                          <a:effectLst/>
                        </a:rPr>
                        <a:t>     Switch </a:t>
                      </a:r>
                      <a:endParaRPr lang="en-IN" sz="1100" dirty="0">
                        <a:effectLst/>
                      </a:endParaRPr>
                    </a:p>
                    <a:p>
                      <a:pPr algn="l">
                        <a:lnSpc>
                          <a:spcPct val="115000"/>
                        </a:lnSpc>
                        <a:spcAft>
                          <a:spcPts val="1000"/>
                        </a:spcAft>
                      </a:pPr>
                      <a:r>
                        <a:rPr lang="en-IN" sz="1200" dirty="0">
                          <a:effectLst/>
                        </a:rPr>
                        <a:t>             to     EV</a:t>
                      </a:r>
                      <a:endParaRPr lang="en-IN" sz="1100" dirty="0">
                        <a:effectLst/>
                      </a:endParaRPr>
                    </a:p>
                    <a:p>
                      <a:pPr algn="l">
                        <a:lnSpc>
                          <a:spcPct val="115000"/>
                        </a:lnSpc>
                        <a:spcAft>
                          <a:spcPts val="1000"/>
                        </a:spcAft>
                      </a:pPr>
                      <a:r>
                        <a:rPr lang="en-IN" sz="1200" dirty="0">
                          <a:effectLst/>
                        </a:rPr>
                        <a:t>Gov. </a:t>
                      </a:r>
                    </a:p>
                    <a:p>
                      <a:pPr algn="l">
                        <a:lnSpc>
                          <a:spcPct val="115000"/>
                        </a:lnSpc>
                        <a:spcAft>
                          <a:spcPts val="1000"/>
                        </a:spcAft>
                      </a:pPr>
                      <a:r>
                        <a:rPr lang="en-IN" sz="1200" dirty="0">
                          <a:effectLst/>
                        </a:rPr>
                        <a:t>incentives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lToBr w="12700" cap="flat" cmpd="sng" algn="ctr">
                      <a:solidFill>
                        <a:schemeClr val="tx1"/>
                      </a:solidFill>
                      <a:prstDash val="solid"/>
                      <a:round/>
                      <a:headEnd type="none" w="med" len="med"/>
                      <a:tailEnd type="none" w="med" len="med"/>
                    </a:lnTlToBr>
                  </a:tcPr>
                </a:tc>
                <a:tc>
                  <a:txBody>
                    <a:bodyPr/>
                    <a:lstStyle/>
                    <a:p>
                      <a:pPr algn="r">
                        <a:lnSpc>
                          <a:spcPct val="115000"/>
                        </a:lnSpc>
                        <a:spcAft>
                          <a:spcPts val="1000"/>
                        </a:spcAft>
                      </a:pPr>
                      <a:r>
                        <a:rPr lang="en-IN" sz="1200">
                          <a:effectLst/>
                        </a:rPr>
                        <a:t>Maybe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dirty="0">
                          <a:effectLst/>
                        </a:rPr>
                        <a:t>Yes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2468588"/>
                  </a:ext>
                </a:extLst>
              </a:tr>
              <a:tr h="398641">
                <a:tc>
                  <a:txBody>
                    <a:bodyPr/>
                    <a:lstStyle/>
                    <a:p>
                      <a:pPr algn="l">
                        <a:lnSpc>
                          <a:spcPct val="115000"/>
                        </a:lnSpc>
                        <a:spcAft>
                          <a:spcPts val="1000"/>
                        </a:spcAft>
                      </a:pPr>
                      <a:r>
                        <a:rPr lang="en-IN" sz="1200">
                          <a:effectLst/>
                        </a:rPr>
                        <a:t>Maybe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dirty="0">
                          <a:effectLst/>
                        </a:rPr>
                        <a:t>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82803"/>
                  </a:ext>
                </a:extLst>
              </a:tr>
              <a:tr h="398641">
                <a:tc>
                  <a:txBody>
                    <a:bodyPr/>
                    <a:lstStyle/>
                    <a:p>
                      <a:pPr algn="l">
                        <a:lnSpc>
                          <a:spcPct val="115000"/>
                        </a:lnSpc>
                        <a:spcAft>
                          <a:spcPts val="1000"/>
                        </a:spcAft>
                      </a:pPr>
                      <a:r>
                        <a:rPr lang="en-IN" sz="12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9974951"/>
                  </a:ext>
                </a:extLst>
              </a:tr>
              <a:tr h="398641">
                <a:tc>
                  <a:txBody>
                    <a:bodyPr/>
                    <a:lstStyle/>
                    <a:p>
                      <a:pPr algn="l">
                        <a:lnSpc>
                          <a:spcPct val="115000"/>
                        </a:lnSpc>
                        <a:spcAft>
                          <a:spcPts val="1000"/>
                        </a:spcAft>
                      </a:pPr>
                      <a:r>
                        <a:rPr lang="en-IN" sz="12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222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261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177161"/>
                  </a:ext>
                </a:extLst>
              </a:tr>
              <a:tr h="398641">
                <a:tc>
                  <a:txBody>
                    <a:bodyPr/>
                    <a:lstStyle/>
                    <a:p>
                      <a:pPr algn="l">
                        <a:lnSpc>
                          <a:spcPct val="115000"/>
                        </a:lnSpc>
                        <a:spcAft>
                          <a:spcPts val="1000"/>
                        </a:spcAft>
                      </a:pPr>
                      <a:r>
                        <a:rPr lang="en-IN" sz="1200">
                          <a:effectLst/>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288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dirty="0">
                          <a:effectLst/>
                        </a:rPr>
                        <a:t>448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5691091"/>
                  </a:ext>
                </a:extLst>
              </a:tr>
            </a:tbl>
          </a:graphicData>
        </a:graphic>
      </p:graphicFrame>
      <p:sp>
        <p:nvSpPr>
          <p:cNvPr id="3" name="Rectangle 2">
            <a:extLst>
              <a:ext uri="{FF2B5EF4-FFF2-40B4-BE49-F238E27FC236}">
                <a16:creationId xmlns:a16="http://schemas.microsoft.com/office/drawing/2014/main" id="{27DA24CB-E4A7-4CCB-94D8-89BEEC10E917}"/>
              </a:ext>
            </a:extLst>
          </p:cNvPr>
          <p:cNvSpPr/>
          <p:nvPr/>
        </p:nvSpPr>
        <p:spPr>
          <a:xfrm>
            <a:off x="105878" y="3137835"/>
            <a:ext cx="3243714" cy="8614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χ² = 130.299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 value = </a:t>
            </a:r>
            <a:r>
              <a:rPr lang="en-US" sz="1800" dirty="0">
                <a:effectLst/>
                <a:latin typeface="Calibri" panose="020F0502020204030204" pitchFamily="34" charset="0"/>
                <a:ea typeface="Calibri" panose="020F0502020204030204" pitchFamily="34" charset="0"/>
                <a:cs typeface="Times New Roman" panose="02020603050405020304" pitchFamily="18" charset="0"/>
              </a:rPr>
              <a:t>0.216</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df = 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E43EBDF8-430B-4AAF-B44A-5AB46569B4F1}"/>
              </a:ext>
            </a:extLst>
          </p:cNvPr>
          <p:cNvSpPr/>
          <p:nvPr/>
        </p:nvSpPr>
        <p:spPr>
          <a:xfrm>
            <a:off x="0" y="4148488"/>
            <a:ext cx="4302493" cy="19346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a:effectLst/>
                <a:latin typeface="Calibri" panose="020F0502020204030204" pitchFamily="34" charset="0"/>
                <a:ea typeface="Calibri" panose="020F0502020204030204" pitchFamily="34" charset="0"/>
                <a:cs typeface="Calibri" panose="020F0502020204030204" pitchFamily="34" charset="0"/>
              </a:rPr>
              <a:t>Interpretation: </a:t>
            </a:r>
            <a:r>
              <a:rPr lang="en-US" sz="2000">
                <a:effectLst/>
                <a:latin typeface="Calibri" panose="020F0502020204030204" pitchFamily="34" charset="0"/>
                <a:ea typeface="Calibri" panose="020F0502020204030204" pitchFamily="34" charset="0"/>
                <a:cs typeface="Calibri" panose="020F0502020204030204" pitchFamily="34" charset="0"/>
              </a:rPr>
              <a:t>This table depicts how gov. incentives are associated with switching to EV. Here, p-value &gt; 0.05, thus the null hypothesis is accepted.</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6A33F9DD-8BCD-45EB-9743-B65B95431CE2}"/>
              </a:ext>
            </a:extLst>
          </p:cNvPr>
          <p:cNvGraphicFramePr>
            <a:graphicFrameLocks noGrp="1"/>
          </p:cNvGraphicFramePr>
          <p:nvPr>
            <p:extLst>
              <p:ext uri="{D42A27DB-BD31-4B8C-83A1-F6EECF244321}">
                <p14:modId xmlns:p14="http://schemas.microsoft.com/office/powerpoint/2010/main" val="4261598905"/>
              </p:ext>
            </p:extLst>
          </p:nvPr>
        </p:nvGraphicFramePr>
        <p:xfrm>
          <a:off x="5236143" y="-1"/>
          <a:ext cx="6955858" cy="3013979"/>
        </p:xfrm>
        <a:graphic>
          <a:graphicData uri="http://schemas.openxmlformats.org/drawingml/2006/table">
            <a:tbl>
              <a:tblPr>
                <a:tableStyleId>{08FB837D-C827-4EFA-A057-4D05807E0F7C}</a:tableStyleId>
              </a:tblPr>
              <a:tblGrid>
                <a:gridCol w="1451141">
                  <a:extLst>
                    <a:ext uri="{9D8B030D-6E8A-4147-A177-3AD203B41FA5}">
                      <a16:colId xmlns:a16="http://schemas.microsoft.com/office/drawing/2014/main" val="3678967116"/>
                    </a:ext>
                  </a:extLst>
                </a:gridCol>
                <a:gridCol w="1771192">
                  <a:extLst>
                    <a:ext uri="{9D8B030D-6E8A-4147-A177-3AD203B41FA5}">
                      <a16:colId xmlns:a16="http://schemas.microsoft.com/office/drawing/2014/main" val="1954876904"/>
                    </a:ext>
                  </a:extLst>
                </a:gridCol>
                <a:gridCol w="1095121">
                  <a:extLst>
                    <a:ext uri="{9D8B030D-6E8A-4147-A177-3AD203B41FA5}">
                      <a16:colId xmlns:a16="http://schemas.microsoft.com/office/drawing/2014/main" val="1087416467"/>
                    </a:ext>
                  </a:extLst>
                </a:gridCol>
                <a:gridCol w="1181705">
                  <a:extLst>
                    <a:ext uri="{9D8B030D-6E8A-4147-A177-3AD203B41FA5}">
                      <a16:colId xmlns:a16="http://schemas.microsoft.com/office/drawing/2014/main" val="2904548138"/>
                    </a:ext>
                  </a:extLst>
                </a:gridCol>
                <a:gridCol w="1456699">
                  <a:extLst>
                    <a:ext uri="{9D8B030D-6E8A-4147-A177-3AD203B41FA5}">
                      <a16:colId xmlns:a16="http://schemas.microsoft.com/office/drawing/2014/main" val="3439584213"/>
                    </a:ext>
                  </a:extLst>
                </a:gridCol>
              </a:tblGrid>
              <a:tr h="2350136">
                <a:tc>
                  <a:txBody>
                    <a:bodyPr/>
                    <a:lstStyle/>
                    <a:p>
                      <a:pPr>
                        <a:lnSpc>
                          <a:spcPct val="115000"/>
                        </a:lnSpc>
                        <a:spcAft>
                          <a:spcPts val="1000"/>
                        </a:spcAft>
                      </a:pPr>
                      <a:r>
                        <a:rPr lang="en-IN" sz="1200" dirty="0">
                          <a:effectLst/>
                        </a:rPr>
                        <a:t>     Switch  </a:t>
                      </a:r>
                      <a:endParaRPr lang="en-IN" sz="1100" dirty="0">
                        <a:effectLst/>
                      </a:endParaRPr>
                    </a:p>
                    <a:p>
                      <a:pPr>
                        <a:lnSpc>
                          <a:spcPct val="115000"/>
                        </a:lnSpc>
                        <a:spcAft>
                          <a:spcPts val="1000"/>
                        </a:spcAft>
                      </a:pPr>
                      <a:r>
                        <a:rPr lang="en-IN" sz="1200" dirty="0">
                          <a:effectLst/>
                        </a:rPr>
                        <a:t>                  to      EV</a:t>
                      </a:r>
                      <a:endParaRPr lang="en-IN" sz="1100" dirty="0">
                        <a:effectLst/>
                      </a:endParaRPr>
                    </a:p>
                    <a:p>
                      <a:pPr>
                        <a:lnSpc>
                          <a:spcPct val="115000"/>
                        </a:lnSpc>
                        <a:spcAft>
                          <a:spcPts val="1000"/>
                        </a:spcAft>
                      </a:pPr>
                      <a:r>
                        <a:rPr lang="en-IN" sz="1200" dirty="0" err="1">
                          <a:effectLst/>
                        </a:rPr>
                        <a:t>Residen</a:t>
                      </a:r>
                      <a:r>
                        <a:rPr lang="en-IN" sz="1200" dirty="0">
                          <a:effectLst/>
                        </a:rPr>
                        <a:t>-</a:t>
                      </a:r>
                      <a:endParaRPr lang="en-IN" sz="1100" dirty="0">
                        <a:effectLst/>
                      </a:endParaRPr>
                    </a:p>
                    <a:p>
                      <a:pPr>
                        <a:lnSpc>
                          <a:spcPct val="115000"/>
                        </a:lnSpc>
                        <a:spcAft>
                          <a:spcPts val="1000"/>
                        </a:spcAft>
                      </a:pPr>
                      <a:r>
                        <a:rPr lang="en-IN" sz="1200" dirty="0" err="1">
                          <a:effectLst/>
                        </a:rPr>
                        <a:t>tial</a:t>
                      </a:r>
                      <a:r>
                        <a:rPr lang="en-IN" sz="1200" dirty="0">
                          <a:effectLst/>
                        </a:rPr>
                        <a:t> </a:t>
                      </a:r>
                      <a:endParaRPr lang="en-IN" sz="1100" dirty="0">
                        <a:effectLst/>
                      </a:endParaRPr>
                    </a:p>
                    <a:p>
                      <a:pPr>
                        <a:lnSpc>
                          <a:spcPct val="115000"/>
                        </a:lnSpc>
                        <a:spcAft>
                          <a:spcPts val="1000"/>
                        </a:spcAft>
                      </a:pPr>
                      <a:r>
                        <a:rPr lang="en-IN" sz="1200" dirty="0">
                          <a:effectLst/>
                        </a:rPr>
                        <a:t>Area</a:t>
                      </a:r>
                      <a:endParaRPr lang="en-IN" sz="1100" dirty="0">
                        <a:effectLst/>
                      </a:endParaRPr>
                    </a:p>
                    <a:p>
                      <a:pP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lToBr w="12700" cap="flat" cmpd="sng" algn="ctr">
                      <a:solidFill>
                        <a:schemeClr val="tx1"/>
                      </a:solidFill>
                      <a:prstDash val="solid"/>
                      <a:round/>
                      <a:headEnd type="none" w="med" len="med"/>
                      <a:tailEnd type="none" w="med" len="med"/>
                    </a:lnTlToBr>
                  </a:tcPr>
                </a:tc>
                <a:tc>
                  <a:txBody>
                    <a:bodyPr/>
                    <a:lstStyle/>
                    <a:p>
                      <a:pPr algn="ctr">
                        <a:lnSpc>
                          <a:spcPct val="115000"/>
                        </a:lnSpc>
                        <a:spcAft>
                          <a:spcPts val="1000"/>
                        </a:spcAft>
                      </a:pPr>
                      <a:r>
                        <a:rPr lang="en-IN" sz="1200" dirty="0">
                          <a:effectLst/>
                        </a:rPr>
                        <a:t>Maybe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lnSpc>
                          <a:spcPct val="115000"/>
                        </a:lnSpc>
                        <a:spcAft>
                          <a:spcPts val="1000"/>
                        </a:spcAft>
                      </a:pPr>
                      <a:r>
                        <a:rPr lang="en-IN" sz="12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601726"/>
                  </a:ext>
                </a:extLst>
              </a:tr>
              <a:tr h="221281">
                <a:tc>
                  <a:txBody>
                    <a:bodyPr/>
                    <a:lstStyle/>
                    <a:p>
                      <a:pPr>
                        <a:lnSpc>
                          <a:spcPct val="115000"/>
                        </a:lnSpc>
                        <a:spcAft>
                          <a:spcPts val="1000"/>
                        </a:spcAft>
                      </a:pPr>
                      <a:r>
                        <a:rPr lang="en-IN" sz="1200">
                          <a:effectLst/>
                        </a:rPr>
                        <a:t>Rural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199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270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3221770"/>
                  </a:ext>
                </a:extLst>
              </a:tr>
              <a:tr h="221281">
                <a:tc>
                  <a:txBody>
                    <a:bodyPr/>
                    <a:lstStyle/>
                    <a:p>
                      <a:pPr>
                        <a:lnSpc>
                          <a:spcPct val="115000"/>
                        </a:lnSpc>
                        <a:spcAft>
                          <a:spcPts val="1000"/>
                        </a:spcAft>
                      </a:pPr>
                      <a:r>
                        <a:rPr lang="en-IN" sz="1200">
                          <a:effectLst/>
                        </a:rPr>
                        <a:t>Urban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178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6955655"/>
                  </a:ext>
                </a:extLst>
              </a:tr>
              <a:tr h="221281">
                <a:tc>
                  <a:txBody>
                    <a:bodyPr/>
                    <a:lstStyle/>
                    <a:p>
                      <a:pPr>
                        <a:lnSpc>
                          <a:spcPct val="115000"/>
                        </a:lnSpc>
                        <a:spcAft>
                          <a:spcPts val="1000"/>
                        </a:spcAft>
                      </a:pPr>
                      <a:r>
                        <a:rPr lang="en-IN" sz="1200">
                          <a:effectLst/>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118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288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rPr>
                        <a:t>448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788771"/>
                  </a:ext>
                </a:extLst>
              </a:tr>
            </a:tbl>
          </a:graphicData>
        </a:graphic>
      </p:graphicFrame>
      <p:graphicFrame>
        <p:nvGraphicFramePr>
          <p:cNvPr id="12" name="Table 11">
            <a:extLst>
              <a:ext uri="{FF2B5EF4-FFF2-40B4-BE49-F238E27FC236}">
                <a16:creationId xmlns:a16="http://schemas.microsoft.com/office/drawing/2014/main" id="{38E7CF37-DFFC-4BA3-8209-C85AAEB83831}"/>
              </a:ext>
            </a:extLst>
          </p:cNvPr>
          <p:cNvGraphicFramePr>
            <a:graphicFrameLocks noGrp="1"/>
          </p:cNvGraphicFramePr>
          <p:nvPr/>
        </p:nvGraphicFramePr>
        <p:xfrm>
          <a:off x="7141945" y="3570973"/>
          <a:ext cx="208280" cy="365760"/>
        </p:xfrm>
        <a:graphic>
          <a:graphicData uri="http://schemas.openxmlformats.org/drawingml/2006/table">
            <a:tbl>
              <a:tblPr/>
              <a:tblGrid>
                <a:gridCol w="208280">
                  <a:extLst>
                    <a:ext uri="{9D8B030D-6E8A-4147-A177-3AD203B41FA5}">
                      <a16:colId xmlns:a16="http://schemas.microsoft.com/office/drawing/2014/main" val="494525641"/>
                    </a:ext>
                  </a:extLst>
                </a:gridCol>
              </a:tblGrid>
              <a:tr h="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21209242"/>
                  </a:ext>
                </a:extLst>
              </a:tr>
            </a:tbl>
          </a:graphicData>
        </a:graphic>
      </p:graphicFrame>
      <p:sp>
        <p:nvSpPr>
          <p:cNvPr id="13" name="Rectangle 12">
            <a:extLst>
              <a:ext uri="{FF2B5EF4-FFF2-40B4-BE49-F238E27FC236}">
                <a16:creationId xmlns:a16="http://schemas.microsoft.com/office/drawing/2014/main" id="{DC7B5CBA-F0A2-4C5A-B659-AA60BE4EC621}"/>
              </a:ext>
            </a:extLst>
          </p:cNvPr>
          <p:cNvSpPr/>
          <p:nvPr/>
        </p:nvSpPr>
        <p:spPr>
          <a:xfrm>
            <a:off x="6513097" y="3287027"/>
            <a:ext cx="4658626" cy="8614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χ² = 27.006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 value = 0.325</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df = 2</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CEAE54E-A378-4E42-A29C-11E2CFEDEFE7}"/>
              </a:ext>
            </a:extLst>
          </p:cNvPr>
          <p:cNvSpPr/>
          <p:nvPr/>
        </p:nvSpPr>
        <p:spPr>
          <a:xfrm>
            <a:off x="6212419" y="4244743"/>
            <a:ext cx="5796079" cy="17647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table depicts how residential area are associated with switching to EV </a:t>
            </a:r>
            <a:r>
              <a:rPr lang="en-US" sz="180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if the company offers an exchange value on your owned vehicle to buy an electric vehicle</a:t>
            </a:r>
            <a:r>
              <a:rPr lang="en-US" sz="1800" dirty="0">
                <a:effectLst/>
                <a:latin typeface="Calibri" panose="020F0502020204030204" pitchFamily="34" charset="0"/>
                <a:ea typeface="Calibri" panose="020F0502020204030204" pitchFamily="34" charset="0"/>
                <a:cs typeface="Times New Roman" panose="02020603050405020304" pitchFamily="18" charset="0"/>
              </a:rPr>
              <a:t>. Here, p-value &gt; 0.05, thus the null hypothesis is accepted.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4329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4A79B7-8471-0224-E80B-F3CB66A9BE68}"/>
              </a:ext>
            </a:extLst>
          </p:cNvPr>
          <p:cNvSpPr txBox="1"/>
          <p:nvPr/>
        </p:nvSpPr>
        <p:spPr>
          <a:xfrm>
            <a:off x="-1" y="0"/>
            <a:ext cx="7240555" cy="584775"/>
          </a:xfrm>
          <a:prstGeom prst="rect">
            <a:avLst/>
          </a:prstGeom>
          <a:noFill/>
        </p:spPr>
        <p:txBody>
          <a:bodyPr wrap="square">
            <a:spAutoFit/>
          </a:bodyPr>
          <a:lstStyle/>
          <a:p>
            <a:r>
              <a:rPr lang="en-US" sz="3200" dirty="0">
                <a:solidFill>
                  <a:srgbClr val="FFFF00"/>
                </a:solidFill>
                <a:highlight>
                  <a:srgbClr val="000000"/>
                </a:highlight>
                <a:latin typeface="Algerian" panose="04020705040A02060702" pitchFamily="82" charset="0"/>
              </a:rPr>
              <a:t>Analysis of variance:</a:t>
            </a:r>
            <a:endParaRPr lang="en-IN" sz="3200" dirty="0">
              <a:solidFill>
                <a:srgbClr val="FFFF00"/>
              </a:solidFill>
              <a:highlight>
                <a:srgbClr val="000000"/>
              </a:highlight>
              <a:latin typeface="Algerian" panose="04020705040A02060702" pitchFamily="82" charset="0"/>
            </a:endParaRPr>
          </a:p>
        </p:txBody>
      </p:sp>
      <p:sp>
        <p:nvSpPr>
          <p:cNvPr id="6" name="TextBox 5">
            <a:extLst>
              <a:ext uri="{FF2B5EF4-FFF2-40B4-BE49-F238E27FC236}">
                <a16:creationId xmlns:a16="http://schemas.microsoft.com/office/drawing/2014/main" id="{B6E703F7-E955-D177-AD57-1E8C4F83CF18}"/>
              </a:ext>
            </a:extLst>
          </p:cNvPr>
          <p:cNvSpPr txBox="1"/>
          <p:nvPr/>
        </p:nvSpPr>
        <p:spPr>
          <a:xfrm>
            <a:off x="-85530" y="584775"/>
            <a:ext cx="6181530" cy="369332"/>
          </a:xfrm>
          <a:prstGeom prst="rect">
            <a:avLst/>
          </a:prstGeom>
          <a:noFill/>
        </p:spPr>
        <p:txBody>
          <a:bodyPr wrap="square">
            <a:spAutoFit/>
          </a:bodyPr>
          <a:lstStyle/>
          <a:p>
            <a:pPr marL="285750" indent="-285750" algn="just">
              <a:buFont typeface="Arial" panose="020B0604020202020204" pitchFamily="34" charset="0"/>
              <a:buChar char="•"/>
            </a:pPr>
            <a:r>
              <a:rPr lang="en-US" sz="1800" b="1" dirty="0">
                <a:solidFill>
                  <a:srgbClr val="C00000"/>
                </a:solidFill>
                <a:effectLst/>
                <a:latin typeface="Calibri" panose="020F0502020204030204" pitchFamily="34" charset="0"/>
                <a:ea typeface="Calibri" panose="020F0502020204030204" pitchFamily="34" charset="0"/>
                <a:cs typeface="Vrinda" panose="020B0502040204020203" pitchFamily="34" charset="0"/>
              </a:rPr>
              <a:t>Tests based on one-way ANOVA: </a:t>
            </a:r>
            <a:endParaRPr lang="en-IN" sz="11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p:txBody>
      </p:sp>
      <p:sp>
        <p:nvSpPr>
          <p:cNvPr id="8" name="TextBox 7">
            <a:extLst>
              <a:ext uri="{FF2B5EF4-FFF2-40B4-BE49-F238E27FC236}">
                <a16:creationId xmlns:a16="http://schemas.microsoft.com/office/drawing/2014/main" id="{83A5D24D-1ABF-258D-E853-03843C9C7101}"/>
              </a:ext>
            </a:extLst>
          </p:cNvPr>
          <p:cNvSpPr txBox="1"/>
          <p:nvPr/>
        </p:nvSpPr>
        <p:spPr>
          <a:xfrm>
            <a:off x="149291" y="954107"/>
            <a:ext cx="4907902" cy="3016210"/>
          </a:xfrm>
          <a:prstGeom prst="rect">
            <a:avLst/>
          </a:prstGeom>
          <a:noFill/>
        </p:spPr>
        <p:txBody>
          <a:bodyPr wrap="square">
            <a:spAutoFit/>
          </a:bodyPr>
          <a:lstStyle/>
          <a:p>
            <a:pPr algn="just">
              <a:buNone/>
            </a:pPr>
            <a:r>
              <a:rPr lang="en-US" sz="2000" b="1" dirty="0">
                <a:effectLst/>
                <a:latin typeface="Calibri" panose="020F0502020204030204" pitchFamily="34" charset="0"/>
                <a:ea typeface="Calibri" panose="020F0502020204030204" pitchFamily="34" charset="0"/>
                <a:cs typeface="Vrinda" panose="020B0502040204020203" pitchFamily="34" charset="0"/>
              </a:rPr>
              <a:t>[Test-1]</a:t>
            </a:r>
            <a:endParaRPr lang="en-IN" sz="1600" dirty="0">
              <a:effectLst/>
              <a:latin typeface="Calibri" panose="020F0502020204030204" pitchFamily="34" charset="0"/>
              <a:ea typeface="Calibri" panose="020F0502020204030204" pitchFamily="34" charset="0"/>
              <a:cs typeface="Vrinda" panose="020B0502040204020203" pitchFamily="34" charset="0"/>
            </a:endParaRPr>
          </a:p>
          <a:p>
            <a:pPr algn="just">
              <a:buNone/>
            </a:pPr>
            <a:r>
              <a:rPr lang="en-US" sz="1600" dirty="0">
                <a:effectLst/>
                <a:latin typeface="Calibri" panose="020F0502020204030204" pitchFamily="34" charset="0"/>
                <a:ea typeface="Calibri" panose="020F0502020204030204" pitchFamily="34" charset="0"/>
                <a:cs typeface="Vrinda" panose="020B0502040204020203" pitchFamily="34" charset="0"/>
              </a:rPr>
              <a:t>Denoting the “Age” column into four groups respectively:</a:t>
            </a:r>
            <a:endParaRPr lang="en-IN" sz="1600" dirty="0">
              <a:effectLst/>
              <a:latin typeface="Calibri" panose="020F0502020204030204" pitchFamily="34" charset="0"/>
              <a:ea typeface="Calibri" panose="020F0502020204030204" pitchFamily="34" charset="0"/>
              <a:cs typeface="Vrinda" panose="020B0502040204020203" pitchFamily="34" charset="0"/>
            </a:endParaRPr>
          </a:p>
          <a:p>
            <a:pPr algn="just">
              <a:buNone/>
            </a:pPr>
            <a:r>
              <a:rPr lang="en-US" sz="1600" dirty="0">
                <a:effectLst/>
                <a:latin typeface="Calibri" panose="020F0502020204030204" pitchFamily="34" charset="0"/>
                <a:ea typeface="Calibri" panose="020F0502020204030204" pitchFamily="34" charset="0"/>
                <a:cs typeface="Vrinda" panose="020B0502040204020203" pitchFamily="34" charset="0"/>
              </a:rPr>
              <a:t>● Group 1: Below 18</a:t>
            </a:r>
            <a:endParaRPr lang="en-IN" sz="1600" dirty="0">
              <a:effectLst/>
              <a:latin typeface="Calibri" panose="020F0502020204030204" pitchFamily="34" charset="0"/>
              <a:ea typeface="Calibri" panose="020F0502020204030204" pitchFamily="34" charset="0"/>
              <a:cs typeface="Vrinda" panose="020B0502040204020203" pitchFamily="34" charset="0"/>
            </a:endParaRPr>
          </a:p>
          <a:p>
            <a:pPr algn="just">
              <a:buNone/>
            </a:pPr>
            <a:r>
              <a:rPr lang="en-US" sz="1600" dirty="0">
                <a:effectLst/>
                <a:latin typeface="Calibri" panose="020F0502020204030204" pitchFamily="34" charset="0"/>
                <a:ea typeface="Calibri" panose="020F0502020204030204" pitchFamily="34" charset="0"/>
                <a:cs typeface="Vrinda" panose="020B0502040204020203" pitchFamily="34" charset="0"/>
              </a:rPr>
              <a:t>● Group 2: 18-22 years</a:t>
            </a:r>
            <a:endParaRPr lang="en-IN" sz="1600" dirty="0">
              <a:effectLst/>
              <a:latin typeface="Calibri" panose="020F0502020204030204" pitchFamily="34" charset="0"/>
              <a:ea typeface="Calibri" panose="020F0502020204030204" pitchFamily="34" charset="0"/>
              <a:cs typeface="Vrinda" panose="020B0502040204020203" pitchFamily="34" charset="0"/>
            </a:endParaRPr>
          </a:p>
          <a:p>
            <a:pPr algn="just">
              <a:buNone/>
            </a:pPr>
            <a:r>
              <a:rPr lang="en-US" sz="1600" dirty="0">
                <a:effectLst/>
                <a:latin typeface="Calibri" panose="020F0502020204030204" pitchFamily="34" charset="0"/>
                <a:ea typeface="Calibri" panose="020F0502020204030204" pitchFamily="34" charset="0"/>
                <a:cs typeface="Vrinda" panose="020B0502040204020203" pitchFamily="34" charset="0"/>
              </a:rPr>
              <a:t>● Group 3: 23-30 years </a:t>
            </a:r>
            <a:endParaRPr lang="en-IN" sz="1600" dirty="0">
              <a:effectLst/>
              <a:latin typeface="Calibri" panose="020F0502020204030204" pitchFamily="34" charset="0"/>
              <a:ea typeface="Calibri" panose="020F0502020204030204" pitchFamily="34" charset="0"/>
              <a:cs typeface="Vrinda" panose="020B0502040204020203" pitchFamily="34" charset="0"/>
            </a:endParaRPr>
          </a:p>
          <a:p>
            <a:pPr algn="just">
              <a:buNone/>
            </a:pPr>
            <a:r>
              <a:rPr lang="en-US" sz="1600" dirty="0">
                <a:effectLst/>
                <a:latin typeface="Calibri" panose="020F0502020204030204" pitchFamily="34" charset="0"/>
                <a:ea typeface="Calibri" panose="020F0502020204030204" pitchFamily="34" charset="0"/>
                <a:cs typeface="Vrinda" panose="020B0502040204020203" pitchFamily="34" charset="0"/>
              </a:rPr>
              <a:t>● Group 4: Above 30 years </a:t>
            </a:r>
            <a:endParaRPr lang="en-IN" sz="1600" dirty="0">
              <a:effectLst/>
              <a:latin typeface="Calibri" panose="020F0502020204030204" pitchFamily="34" charset="0"/>
              <a:ea typeface="Calibri" panose="020F0502020204030204" pitchFamily="34" charset="0"/>
              <a:cs typeface="Vrinda" panose="020B0502040204020203" pitchFamily="34" charset="0"/>
            </a:endParaRPr>
          </a:p>
          <a:p>
            <a:pPr algn="just"/>
            <a:r>
              <a:rPr lang="en-US" sz="1800" dirty="0">
                <a:effectLst/>
                <a:latin typeface="Calibri" panose="020F0502020204030204" pitchFamily="34" charset="0"/>
                <a:ea typeface="Calibri" panose="020F0502020204030204" pitchFamily="34" charset="0"/>
                <a:cs typeface="Vrinda" panose="020B0502040204020203" pitchFamily="34" charset="0"/>
              </a:rPr>
              <a:t>Each group has entries of preference of vehicles for each individual. So, we want to test whether there is any effect of age grouping on preference of vehicle(</a:t>
            </a:r>
            <a:r>
              <a:rPr lang="en-US" sz="1800" dirty="0">
                <a:effectLst/>
                <a:latin typeface="Cambria Math" panose="02040503050406030204" pitchFamily="18" charset="0"/>
                <a:ea typeface="Calibri" panose="020F0502020204030204" pitchFamily="34" charset="0"/>
                <a:cs typeface="Cambria Math" panose="02040503050406030204" pitchFamily="18" charset="0"/>
              </a:rPr>
              <a:t>𝐻</a:t>
            </a:r>
            <a:r>
              <a:rPr lang="en-US" sz="1800" baseline="-25000" dirty="0">
                <a:effectLst/>
                <a:latin typeface="Cambria Math" panose="02040503050406030204" pitchFamily="18" charset="0"/>
                <a:ea typeface="Calibri" panose="020F0502020204030204" pitchFamily="34" charset="0"/>
                <a:cs typeface="Cambria Math" panose="02040503050406030204" pitchFamily="18" charset="0"/>
              </a:rPr>
              <a:t>𝑎</a:t>
            </a:r>
            <a:r>
              <a:rPr lang="en-US" sz="1800" dirty="0">
                <a:effectLst/>
                <a:latin typeface="Calibri" panose="020F0502020204030204" pitchFamily="34" charset="0"/>
                <a:ea typeface="Calibri" panose="020F0502020204030204" pitchFamily="34" charset="0"/>
                <a:cs typeface="Vrinda" panose="020B0502040204020203" pitchFamily="34" charset="0"/>
              </a:rPr>
              <a:t>) or not(</a:t>
            </a:r>
            <a:r>
              <a:rPr lang="en-US" sz="1800" dirty="0">
                <a:effectLst/>
                <a:latin typeface="Cambria Math" panose="02040503050406030204" pitchFamily="18" charset="0"/>
                <a:ea typeface="Calibri" panose="020F0502020204030204" pitchFamily="34" charset="0"/>
                <a:cs typeface="Cambria Math" panose="02040503050406030204" pitchFamily="18" charset="0"/>
              </a:rPr>
              <a:t>𝐻</a:t>
            </a:r>
            <a:r>
              <a:rPr lang="en-US" sz="1800" baseline="-25000" dirty="0">
                <a:effectLst/>
                <a:latin typeface="Calibri" panose="020F0502020204030204" pitchFamily="34" charset="0"/>
                <a:ea typeface="Calibri" panose="020F0502020204030204" pitchFamily="34" charset="0"/>
                <a:cs typeface="Vrinda" panose="020B0502040204020203" pitchFamily="34" charset="0"/>
              </a:rPr>
              <a:t>0</a:t>
            </a:r>
            <a:r>
              <a:rPr lang="en-US" sz="1800" dirty="0">
                <a:effectLst/>
                <a:latin typeface="Calibri" panose="020F0502020204030204" pitchFamily="34" charset="0"/>
                <a:ea typeface="Calibri" panose="020F0502020204030204" pitchFamily="34" charset="0"/>
                <a:cs typeface="Vrinda" panose="020B0502040204020203" pitchFamily="34" charset="0"/>
              </a:rPr>
              <a:t> ). The test report is as follows:</a:t>
            </a:r>
            <a:endParaRPr lang="en-IN" sz="16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10" name="TextBox 9">
            <a:extLst>
              <a:ext uri="{FF2B5EF4-FFF2-40B4-BE49-F238E27FC236}">
                <a16:creationId xmlns:a16="http://schemas.microsoft.com/office/drawing/2014/main" id="{053F3235-B98D-2482-1A36-97FFF0D8B3D1}"/>
              </a:ext>
            </a:extLst>
          </p:cNvPr>
          <p:cNvSpPr txBox="1"/>
          <p:nvPr/>
        </p:nvSpPr>
        <p:spPr>
          <a:xfrm>
            <a:off x="5577373" y="247766"/>
            <a:ext cx="6181530" cy="369332"/>
          </a:xfrm>
          <a:prstGeom prst="rect">
            <a:avLst/>
          </a:prstGeom>
          <a:noFill/>
        </p:spPr>
        <p:txBody>
          <a:bodyPr wrap="square">
            <a:spAutoFit/>
          </a:bodyPr>
          <a:lstStyle/>
          <a:p>
            <a:pPr algn="ctr"/>
            <a:r>
              <a:rPr lang="en-US" sz="1800" b="1" dirty="0">
                <a:effectLst/>
                <a:latin typeface="Calibri" panose="020F0502020204030204" pitchFamily="34" charset="0"/>
                <a:ea typeface="Calibri" panose="020F0502020204030204" pitchFamily="34" charset="0"/>
                <a:cs typeface="Vrinda" panose="020B0502040204020203" pitchFamily="34" charset="0"/>
              </a:rPr>
              <a:t>Anova: Single Factor (summary)</a:t>
            </a:r>
            <a:endParaRPr lang="en-IN" sz="1400" dirty="0">
              <a:effectLst/>
              <a:latin typeface="Calibri" panose="020F0502020204030204" pitchFamily="34" charset="0"/>
              <a:ea typeface="Calibri" panose="020F0502020204030204" pitchFamily="34" charset="0"/>
              <a:cs typeface="Vrinda" panose="020B0502040204020203" pitchFamily="34" charset="0"/>
            </a:endParaRPr>
          </a:p>
        </p:txBody>
      </p:sp>
      <p:graphicFrame>
        <p:nvGraphicFramePr>
          <p:cNvPr id="5" name="Table 4">
            <a:extLst>
              <a:ext uri="{FF2B5EF4-FFF2-40B4-BE49-F238E27FC236}">
                <a16:creationId xmlns:a16="http://schemas.microsoft.com/office/drawing/2014/main" id="{70E20AB2-0EB9-75FD-5CD9-C5822E36DB75}"/>
              </a:ext>
            </a:extLst>
          </p:cNvPr>
          <p:cNvGraphicFramePr>
            <a:graphicFrameLocks noGrp="1"/>
          </p:cNvGraphicFramePr>
          <p:nvPr>
            <p:extLst>
              <p:ext uri="{D42A27DB-BD31-4B8C-83A1-F6EECF244321}">
                <p14:modId xmlns:p14="http://schemas.microsoft.com/office/powerpoint/2010/main" val="1467515835"/>
              </p:ext>
            </p:extLst>
          </p:nvPr>
        </p:nvGraphicFramePr>
        <p:xfrm>
          <a:off x="6037686" y="617098"/>
          <a:ext cx="6154315" cy="2516440"/>
        </p:xfrm>
        <a:graphic>
          <a:graphicData uri="http://schemas.openxmlformats.org/drawingml/2006/table">
            <a:tbl>
              <a:tblPr firstRow="1" bandRow="1">
                <a:tableStyleId>{7DF18680-E054-41AD-8BC1-D1AEF772440D}</a:tableStyleId>
              </a:tblPr>
              <a:tblGrid>
                <a:gridCol w="1208524">
                  <a:extLst>
                    <a:ext uri="{9D8B030D-6E8A-4147-A177-3AD203B41FA5}">
                      <a16:colId xmlns:a16="http://schemas.microsoft.com/office/drawing/2014/main" val="4101363253"/>
                    </a:ext>
                  </a:extLst>
                </a:gridCol>
                <a:gridCol w="1648597">
                  <a:extLst>
                    <a:ext uri="{9D8B030D-6E8A-4147-A177-3AD203B41FA5}">
                      <a16:colId xmlns:a16="http://schemas.microsoft.com/office/drawing/2014/main" val="3007092929"/>
                    </a:ext>
                  </a:extLst>
                </a:gridCol>
                <a:gridCol w="1648597">
                  <a:extLst>
                    <a:ext uri="{9D8B030D-6E8A-4147-A177-3AD203B41FA5}">
                      <a16:colId xmlns:a16="http://schemas.microsoft.com/office/drawing/2014/main" val="1690533039"/>
                    </a:ext>
                  </a:extLst>
                </a:gridCol>
                <a:gridCol w="1648597">
                  <a:extLst>
                    <a:ext uri="{9D8B030D-6E8A-4147-A177-3AD203B41FA5}">
                      <a16:colId xmlns:a16="http://schemas.microsoft.com/office/drawing/2014/main" val="3340973621"/>
                    </a:ext>
                  </a:extLst>
                </a:gridCol>
              </a:tblGrid>
              <a:tr h="503288">
                <a:tc>
                  <a:txBody>
                    <a:bodyPr/>
                    <a:lstStyle/>
                    <a:p>
                      <a:r>
                        <a:rPr lang="en-IN" dirty="0"/>
                        <a:t>Group</a:t>
                      </a:r>
                    </a:p>
                  </a:txBody>
                  <a:tcPr/>
                </a:tc>
                <a:tc>
                  <a:txBody>
                    <a:bodyPr/>
                    <a:lstStyle/>
                    <a:p>
                      <a:r>
                        <a:rPr lang="en-IN" dirty="0"/>
                        <a:t>Count</a:t>
                      </a:r>
                    </a:p>
                  </a:txBody>
                  <a:tcPr/>
                </a:tc>
                <a:tc>
                  <a:txBody>
                    <a:bodyPr/>
                    <a:lstStyle/>
                    <a:p>
                      <a:r>
                        <a:rPr lang="en-IN" dirty="0"/>
                        <a:t>Mean</a:t>
                      </a:r>
                    </a:p>
                  </a:txBody>
                  <a:tcPr/>
                </a:tc>
                <a:tc>
                  <a:txBody>
                    <a:bodyPr/>
                    <a:lstStyle/>
                    <a:p>
                      <a:r>
                        <a:rPr lang="en-IN" dirty="0"/>
                        <a:t>Variance</a:t>
                      </a:r>
                    </a:p>
                  </a:txBody>
                  <a:tcPr/>
                </a:tc>
                <a:extLst>
                  <a:ext uri="{0D108BD9-81ED-4DB2-BD59-A6C34878D82A}">
                    <a16:rowId xmlns:a16="http://schemas.microsoft.com/office/drawing/2014/main" val="1399711780"/>
                  </a:ext>
                </a:extLst>
              </a:tr>
              <a:tr h="503288">
                <a:tc>
                  <a:txBody>
                    <a:bodyPr/>
                    <a:lstStyle/>
                    <a:p>
                      <a:r>
                        <a:rPr lang="en-IN" dirty="0"/>
                        <a:t>Group 1</a:t>
                      </a:r>
                    </a:p>
                  </a:txBody>
                  <a:tcPr/>
                </a:tc>
                <a:tc>
                  <a:txBody>
                    <a:bodyPr/>
                    <a:lstStyle/>
                    <a:p>
                      <a:r>
                        <a:rPr lang="en-IN" dirty="0"/>
                        <a:t>166</a:t>
                      </a:r>
                    </a:p>
                  </a:txBody>
                  <a:tcPr/>
                </a:tc>
                <a:tc>
                  <a:txBody>
                    <a:bodyPr/>
                    <a:lstStyle/>
                    <a:p>
                      <a:r>
                        <a:rPr lang="en-IN" dirty="0"/>
                        <a:t>1.7771</a:t>
                      </a:r>
                    </a:p>
                  </a:txBody>
                  <a:tcPr/>
                </a:tc>
                <a:tc>
                  <a:txBody>
                    <a:bodyPr/>
                    <a:lstStyle/>
                    <a:p>
                      <a:r>
                        <a:rPr lang="en-IN" dirty="0"/>
                        <a:t>0.42876304</a:t>
                      </a:r>
                    </a:p>
                  </a:txBody>
                  <a:tcPr/>
                </a:tc>
                <a:extLst>
                  <a:ext uri="{0D108BD9-81ED-4DB2-BD59-A6C34878D82A}">
                    <a16:rowId xmlns:a16="http://schemas.microsoft.com/office/drawing/2014/main" val="3293361733"/>
                  </a:ext>
                </a:extLst>
              </a:tr>
              <a:tr h="503288">
                <a:tc>
                  <a:txBody>
                    <a:bodyPr/>
                    <a:lstStyle/>
                    <a:p>
                      <a:r>
                        <a:rPr lang="en-IN" dirty="0"/>
                        <a:t>Group 2</a:t>
                      </a:r>
                    </a:p>
                  </a:txBody>
                  <a:tcPr/>
                </a:tc>
                <a:tc>
                  <a:txBody>
                    <a:bodyPr/>
                    <a:lstStyle/>
                    <a:p>
                      <a:r>
                        <a:rPr lang="en-IN" dirty="0"/>
                        <a:t>110</a:t>
                      </a:r>
                    </a:p>
                  </a:txBody>
                  <a:tcPr/>
                </a:tc>
                <a:tc>
                  <a:txBody>
                    <a:bodyPr/>
                    <a:lstStyle/>
                    <a:p>
                      <a:r>
                        <a:rPr lang="en-IN" dirty="0"/>
                        <a:t>1.8909</a:t>
                      </a:r>
                    </a:p>
                  </a:txBody>
                  <a:tcPr/>
                </a:tc>
                <a:tc>
                  <a:txBody>
                    <a:bodyPr/>
                    <a:lstStyle/>
                    <a:p>
                      <a:r>
                        <a:rPr lang="en-IN" dirty="0"/>
                        <a:t>0.24482704</a:t>
                      </a:r>
                    </a:p>
                  </a:txBody>
                  <a:tcPr/>
                </a:tc>
                <a:extLst>
                  <a:ext uri="{0D108BD9-81ED-4DB2-BD59-A6C34878D82A}">
                    <a16:rowId xmlns:a16="http://schemas.microsoft.com/office/drawing/2014/main" val="2631565898"/>
                  </a:ext>
                </a:extLst>
              </a:tr>
              <a:tr h="503288">
                <a:tc>
                  <a:txBody>
                    <a:bodyPr/>
                    <a:lstStyle/>
                    <a:p>
                      <a:r>
                        <a:rPr lang="en-IN" dirty="0"/>
                        <a:t>Group 3</a:t>
                      </a:r>
                    </a:p>
                  </a:txBody>
                  <a:tcPr/>
                </a:tc>
                <a:tc>
                  <a:txBody>
                    <a:bodyPr/>
                    <a:lstStyle/>
                    <a:p>
                      <a:r>
                        <a:rPr lang="en-IN" dirty="0"/>
                        <a:t>137</a:t>
                      </a:r>
                    </a:p>
                  </a:txBody>
                  <a:tcPr/>
                </a:tc>
                <a:tc>
                  <a:txBody>
                    <a:bodyPr/>
                    <a:lstStyle/>
                    <a:p>
                      <a:r>
                        <a:rPr lang="en-IN" dirty="0"/>
                        <a:t>1.9343</a:t>
                      </a:r>
                    </a:p>
                  </a:txBody>
                  <a:tcPr/>
                </a:tc>
                <a:tc>
                  <a:txBody>
                    <a:bodyPr/>
                    <a:lstStyle/>
                    <a:p>
                      <a:r>
                        <a:rPr lang="en-IN" dirty="0"/>
                        <a:t>0.10595025</a:t>
                      </a:r>
                    </a:p>
                  </a:txBody>
                  <a:tcPr/>
                </a:tc>
                <a:extLst>
                  <a:ext uri="{0D108BD9-81ED-4DB2-BD59-A6C34878D82A}">
                    <a16:rowId xmlns:a16="http://schemas.microsoft.com/office/drawing/2014/main" val="3603465701"/>
                  </a:ext>
                </a:extLst>
              </a:tr>
              <a:tr h="503288">
                <a:tc>
                  <a:txBody>
                    <a:bodyPr/>
                    <a:lstStyle/>
                    <a:p>
                      <a:r>
                        <a:rPr lang="en-IN" dirty="0"/>
                        <a:t>Group 4</a:t>
                      </a:r>
                    </a:p>
                  </a:txBody>
                  <a:tcPr/>
                </a:tc>
                <a:tc>
                  <a:txBody>
                    <a:bodyPr/>
                    <a:lstStyle/>
                    <a:p>
                      <a:r>
                        <a:rPr lang="en-IN" dirty="0"/>
                        <a:t>35</a:t>
                      </a:r>
                    </a:p>
                  </a:txBody>
                  <a:tcPr/>
                </a:tc>
                <a:tc>
                  <a:txBody>
                    <a:bodyPr/>
                    <a:lstStyle/>
                    <a:p>
                      <a:r>
                        <a:rPr lang="en-IN" dirty="0"/>
                        <a:t>1.9429</a:t>
                      </a:r>
                    </a:p>
                  </a:txBody>
                  <a:tcPr/>
                </a:tc>
                <a:tc>
                  <a:txBody>
                    <a:bodyPr/>
                    <a:lstStyle/>
                    <a:p>
                      <a:r>
                        <a:rPr lang="en-IN" dirty="0"/>
                        <a:t>0.17313921</a:t>
                      </a:r>
                    </a:p>
                  </a:txBody>
                  <a:tcPr/>
                </a:tc>
                <a:extLst>
                  <a:ext uri="{0D108BD9-81ED-4DB2-BD59-A6C34878D82A}">
                    <a16:rowId xmlns:a16="http://schemas.microsoft.com/office/drawing/2014/main" val="1870180749"/>
                  </a:ext>
                </a:extLst>
              </a:tr>
            </a:tbl>
          </a:graphicData>
        </a:graphic>
      </p:graphicFrame>
      <p:sp>
        <p:nvSpPr>
          <p:cNvPr id="9" name="TextBox 8">
            <a:extLst>
              <a:ext uri="{FF2B5EF4-FFF2-40B4-BE49-F238E27FC236}">
                <a16:creationId xmlns:a16="http://schemas.microsoft.com/office/drawing/2014/main" id="{CA16EB5A-110E-6E4C-AACF-68EFFC028AFD}"/>
              </a:ext>
            </a:extLst>
          </p:cNvPr>
          <p:cNvSpPr txBox="1"/>
          <p:nvPr/>
        </p:nvSpPr>
        <p:spPr>
          <a:xfrm>
            <a:off x="6879771" y="3244334"/>
            <a:ext cx="6181530" cy="369332"/>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Vrinda" panose="020B0502040204020203" pitchFamily="34" charset="0"/>
              </a:rPr>
              <a:t>Anova table for Single Factor</a:t>
            </a:r>
            <a:endParaRPr lang="en-IN" dirty="0"/>
          </a:p>
        </p:txBody>
      </p:sp>
      <p:graphicFrame>
        <p:nvGraphicFramePr>
          <p:cNvPr id="11" name="Table 10">
            <a:extLst>
              <a:ext uri="{FF2B5EF4-FFF2-40B4-BE49-F238E27FC236}">
                <a16:creationId xmlns:a16="http://schemas.microsoft.com/office/drawing/2014/main" id="{AE811102-6FE8-8895-4371-C0835BF029AF}"/>
              </a:ext>
            </a:extLst>
          </p:cNvPr>
          <p:cNvGraphicFramePr>
            <a:graphicFrameLocks noGrp="1"/>
          </p:cNvGraphicFramePr>
          <p:nvPr>
            <p:extLst>
              <p:ext uri="{D42A27DB-BD31-4B8C-83A1-F6EECF244321}">
                <p14:modId xmlns:p14="http://schemas.microsoft.com/office/powerpoint/2010/main" val="3732802263"/>
              </p:ext>
            </p:extLst>
          </p:nvPr>
        </p:nvGraphicFramePr>
        <p:xfrm>
          <a:off x="6337298" y="3724462"/>
          <a:ext cx="4430228" cy="1483360"/>
        </p:xfrm>
        <a:graphic>
          <a:graphicData uri="http://schemas.openxmlformats.org/drawingml/2006/table">
            <a:tbl>
              <a:tblPr firstRow="1" bandRow="1">
                <a:tableStyleId>{5C22544A-7EE6-4342-B048-85BDC9FD1C3A}</a:tableStyleId>
              </a:tblPr>
              <a:tblGrid>
                <a:gridCol w="1107557">
                  <a:extLst>
                    <a:ext uri="{9D8B030D-6E8A-4147-A177-3AD203B41FA5}">
                      <a16:colId xmlns:a16="http://schemas.microsoft.com/office/drawing/2014/main" val="419658407"/>
                    </a:ext>
                  </a:extLst>
                </a:gridCol>
                <a:gridCol w="1107557">
                  <a:extLst>
                    <a:ext uri="{9D8B030D-6E8A-4147-A177-3AD203B41FA5}">
                      <a16:colId xmlns:a16="http://schemas.microsoft.com/office/drawing/2014/main" val="2727352797"/>
                    </a:ext>
                  </a:extLst>
                </a:gridCol>
                <a:gridCol w="1123433">
                  <a:extLst>
                    <a:ext uri="{9D8B030D-6E8A-4147-A177-3AD203B41FA5}">
                      <a16:colId xmlns:a16="http://schemas.microsoft.com/office/drawing/2014/main" val="3182261648"/>
                    </a:ext>
                  </a:extLst>
                </a:gridCol>
                <a:gridCol w="1091681">
                  <a:extLst>
                    <a:ext uri="{9D8B030D-6E8A-4147-A177-3AD203B41FA5}">
                      <a16:colId xmlns:a16="http://schemas.microsoft.com/office/drawing/2014/main" val="114652017"/>
                    </a:ext>
                  </a:extLst>
                </a:gridCol>
              </a:tblGrid>
              <a:tr h="370840">
                <a:tc>
                  <a:txBody>
                    <a:bodyPr/>
                    <a:lstStyle/>
                    <a:p>
                      <a:pPr algn="ctr"/>
                      <a:r>
                        <a:rPr lang="en-IN" dirty="0"/>
                        <a:t>S.O.V.</a:t>
                      </a:r>
                    </a:p>
                  </a:txBody>
                  <a:tcPr/>
                </a:tc>
                <a:tc>
                  <a:txBody>
                    <a:bodyPr/>
                    <a:lstStyle/>
                    <a:p>
                      <a:pPr algn="ctr"/>
                      <a:r>
                        <a:rPr lang="en-IN" dirty="0"/>
                        <a:t>df</a:t>
                      </a:r>
                    </a:p>
                  </a:txBody>
                  <a:tcPr/>
                </a:tc>
                <a:tc>
                  <a:txBody>
                    <a:bodyPr/>
                    <a:lstStyle/>
                    <a:p>
                      <a:pPr algn="ctr"/>
                      <a:r>
                        <a:rPr lang="en-IN" dirty="0"/>
                        <a:t>SS</a:t>
                      </a:r>
                    </a:p>
                  </a:txBody>
                  <a:tcPr/>
                </a:tc>
                <a:tc>
                  <a:txBody>
                    <a:bodyPr/>
                    <a:lstStyle/>
                    <a:p>
                      <a:pPr algn="ctr"/>
                      <a:r>
                        <a:rPr lang="en-IN" dirty="0"/>
                        <a:t>MS</a:t>
                      </a:r>
                    </a:p>
                  </a:txBody>
                  <a:tcPr/>
                </a:tc>
                <a:extLst>
                  <a:ext uri="{0D108BD9-81ED-4DB2-BD59-A6C34878D82A}">
                    <a16:rowId xmlns:a16="http://schemas.microsoft.com/office/drawing/2014/main" val="928008235"/>
                  </a:ext>
                </a:extLst>
              </a:tr>
              <a:tr h="370840">
                <a:tc>
                  <a:txBody>
                    <a:bodyPr/>
                    <a:lstStyle/>
                    <a:p>
                      <a:r>
                        <a:rPr lang="en-IN" dirty="0"/>
                        <a:t>Age</a:t>
                      </a:r>
                    </a:p>
                  </a:txBody>
                  <a:tcPr/>
                </a:tc>
                <a:tc>
                  <a:txBody>
                    <a:bodyPr/>
                    <a:lstStyle/>
                    <a:p>
                      <a:pPr algn="ctr"/>
                      <a:r>
                        <a:rPr lang="en-IN" dirty="0"/>
                        <a:t>3</a:t>
                      </a:r>
                    </a:p>
                  </a:txBody>
                  <a:tcPr/>
                </a:tc>
                <a:tc>
                  <a:txBody>
                    <a:bodyPr/>
                    <a:lstStyle/>
                    <a:p>
                      <a:pPr algn="ctr"/>
                      <a:r>
                        <a:rPr lang="en-IN" dirty="0"/>
                        <a:t>2.226</a:t>
                      </a:r>
                    </a:p>
                  </a:txBody>
                  <a:tcPr/>
                </a:tc>
                <a:tc>
                  <a:txBody>
                    <a:bodyPr/>
                    <a:lstStyle/>
                    <a:p>
                      <a:pPr algn="ctr"/>
                      <a:r>
                        <a:rPr lang="en-IN" dirty="0"/>
                        <a:t>0.7420</a:t>
                      </a:r>
                    </a:p>
                  </a:txBody>
                  <a:tcPr/>
                </a:tc>
                <a:extLst>
                  <a:ext uri="{0D108BD9-81ED-4DB2-BD59-A6C34878D82A}">
                    <a16:rowId xmlns:a16="http://schemas.microsoft.com/office/drawing/2014/main" val="43048239"/>
                  </a:ext>
                </a:extLst>
              </a:tr>
              <a:tr h="370840">
                <a:tc>
                  <a:txBody>
                    <a:bodyPr/>
                    <a:lstStyle/>
                    <a:p>
                      <a:r>
                        <a:rPr lang="en-IN" dirty="0"/>
                        <a:t>Error</a:t>
                      </a:r>
                    </a:p>
                  </a:txBody>
                  <a:tcPr/>
                </a:tc>
                <a:tc>
                  <a:txBody>
                    <a:bodyPr/>
                    <a:lstStyle/>
                    <a:p>
                      <a:pPr algn="ctr"/>
                      <a:r>
                        <a:rPr lang="en-IN" dirty="0"/>
                        <a:t>444</a:t>
                      </a:r>
                    </a:p>
                  </a:txBody>
                  <a:tcPr/>
                </a:tc>
                <a:tc>
                  <a:txBody>
                    <a:bodyPr/>
                    <a:lstStyle/>
                    <a:p>
                      <a:pPr algn="ctr"/>
                      <a:r>
                        <a:rPr lang="en-IN" dirty="0"/>
                        <a:t>117.738</a:t>
                      </a:r>
                    </a:p>
                  </a:txBody>
                  <a:tcPr/>
                </a:tc>
                <a:tc>
                  <a:txBody>
                    <a:bodyPr/>
                    <a:lstStyle/>
                    <a:p>
                      <a:pPr algn="ctr"/>
                      <a:r>
                        <a:rPr lang="en-IN" dirty="0"/>
                        <a:t>0.2652</a:t>
                      </a:r>
                    </a:p>
                  </a:txBody>
                  <a:tcPr/>
                </a:tc>
                <a:extLst>
                  <a:ext uri="{0D108BD9-81ED-4DB2-BD59-A6C34878D82A}">
                    <a16:rowId xmlns:a16="http://schemas.microsoft.com/office/drawing/2014/main" val="3476860505"/>
                  </a:ext>
                </a:extLst>
              </a:tr>
              <a:tr h="370840">
                <a:tc>
                  <a:txBody>
                    <a:bodyPr/>
                    <a:lstStyle/>
                    <a:p>
                      <a:r>
                        <a:rPr lang="en-IN" dirty="0"/>
                        <a:t>Total</a:t>
                      </a:r>
                    </a:p>
                  </a:txBody>
                  <a:tcPr/>
                </a:tc>
                <a:tc>
                  <a:txBody>
                    <a:bodyPr/>
                    <a:lstStyle/>
                    <a:p>
                      <a:pPr algn="ctr"/>
                      <a:r>
                        <a:rPr lang="en-IN" dirty="0"/>
                        <a:t>447</a:t>
                      </a:r>
                    </a:p>
                  </a:txBody>
                  <a:tcPr/>
                </a:tc>
                <a:tc>
                  <a:txBody>
                    <a:bodyPr/>
                    <a:lstStyle/>
                    <a:p>
                      <a:pPr algn="ctr"/>
                      <a:r>
                        <a:rPr lang="en-IN" dirty="0"/>
                        <a:t>119.964</a:t>
                      </a:r>
                    </a:p>
                  </a:txBody>
                  <a:tcPr/>
                </a:tc>
                <a:tc>
                  <a:txBody>
                    <a:bodyPr/>
                    <a:lstStyle/>
                    <a:p>
                      <a:pPr algn="ctr"/>
                      <a:r>
                        <a:rPr lang="en-IN" dirty="0"/>
                        <a:t>-----</a:t>
                      </a:r>
                    </a:p>
                  </a:txBody>
                  <a:tcPr/>
                </a:tc>
                <a:extLst>
                  <a:ext uri="{0D108BD9-81ED-4DB2-BD59-A6C34878D82A}">
                    <a16:rowId xmlns:a16="http://schemas.microsoft.com/office/drawing/2014/main" val="289534556"/>
                  </a:ext>
                </a:extLst>
              </a:tr>
            </a:tbl>
          </a:graphicData>
        </a:graphic>
      </p:graphicFrame>
      <p:graphicFrame>
        <p:nvGraphicFramePr>
          <p:cNvPr id="12" name="Table 11">
            <a:extLst>
              <a:ext uri="{FF2B5EF4-FFF2-40B4-BE49-F238E27FC236}">
                <a16:creationId xmlns:a16="http://schemas.microsoft.com/office/drawing/2014/main" id="{0A820301-FBD2-74B9-7F06-6ECBA2600FD9}"/>
              </a:ext>
            </a:extLst>
          </p:cNvPr>
          <p:cNvGraphicFramePr>
            <a:graphicFrameLocks noGrp="1"/>
          </p:cNvGraphicFramePr>
          <p:nvPr>
            <p:extLst>
              <p:ext uri="{D42A27DB-BD31-4B8C-83A1-F6EECF244321}">
                <p14:modId xmlns:p14="http://schemas.microsoft.com/office/powerpoint/2010/main" val="1700533632"/>
              </p:ext>
            </p:extLst>
          </p:nvPr>
        </p:nvGraphicFramePr>
        <p:xfrm>
          <a:off x="10767526" y="3724462"/>
          <a:ext cx="1424474" cy="1502547"/>
        </p:xfrm>
        <a:graphic>
          <a:graphicData uri="http://schemas.openxmlformats.org/drawingml/2006/table">
            <a:tbl>
              <a:tblPr firstRow="1" bandRow="1">
                <a:tableStyleId>{5C22544A-7EE6-4342-B048-85BDC9FD1C3A}</a:tableStyleId>
              </a:tblPr>
              <a:tblGrid>
                <a:gridCol w="712237">
                  <a:extLst>
                    <a:ext uri="{9D8B030D-6E8A-4147-A177-3AD203B41FA5}">
                      <a16:colId xmlns:a16="http://schemas.microsoft.com/office/drawing/2014/main" val="71570491"/>
                    </a:ext>
                  </a:extLst>
                </a:gridCol>
                <a:gridCol w="712237">
                  <a:extLst>
                    <a:ext uri="{9D8B030D-6E8A-4147-A177-3AD203B41FA5}">
                      <a16:colId xmlns:a16="http://schemas.microsoft.com/office/drawing/2014/main" val="1210450550"/>
                    </a:ext>
                  </a:extLst>
                </a:gridCol>
              </a:tblGrid>
              <a:tr h="371677">
                <a:tc>
                  <a:txBody>
                    <a:bodyPr/>
                    <a:lstStyle/>
                    <a:p>
                      <a:pPr algn="ctr"/>
                      <a:r>
                        <a:rPr lang="en-IN" dirty="0"/>
                        <a:t>F</a:t>
                      </a:r>
                    </a:p>
                  </a:txBody>
                  <a:tcPr/>
                </a:tc>
                <a:tc>
                  <a:txBody>
                    <a:bodyPr/>
                    <a:lstStyle/>
                    <a:p>
                      <a:pPr algn="ctr"/>
                      <a:r>
                        <a:rPr lang="en-IN" dirty="0"/>
                        <a:t>p</a:t>
                      </a:r>
                    </a:p>
                  </a:txBody>
                  <a:tcPr/>
                </a:tc>
                <a:extLst>
                  <a:ext uri="{0D108BD9-81ED-4DB2-BD59-A6C34878D82A}">
                    <a16:rowId xmlns:a16="http://schemas.microsoft.com/office/drawing/2014/main" val="4018115322"/>
                  </a:ext>
                </a:extLst>
              </a:tr>
              <a:tr h="765110">
                <a:tc>
                  <a:txBody>
                    <a:bodyPr/>
                    <a:lstStyle/>
                    <a:p>
                      <a:pPr algn="ctr"/>
                      <a:r>
                        <a:rPr lang="en-IN" dirty="0"/>
                        <a:t>0.80</a:t>
                      </a:r>
                    </a:p>
                  </a:txBody>
                  <a:tcPr/>
                </a:tc>
                <a:tc>
                  <a:txBody>
                    <a:bodyPr/>
                    <a:lstStyle/>
                    <a:p>
                      <a:pPr algn="ctr"/>
                      <a:r>
                        <a:rPr lang="en-IN" dirty="0"/>
                        <a:t>0.040</a:t>
                      </a:r>
                    </a:p>
                  </a:txBody>
                  <a:tcPr/>
                </a:tc>
                <a:extLst>
                  <a:ext uri="{0D108BD9-81ED-4DB2-BD59-A6C34878D82A}">
                    <a16:rowId xmlns:a16="http://schemas.microsoft.com/office/drawing/2014/main" val="4039242330"/>
                  </a:ext>
                </a:extLst>
              </a:tr>
              <a:tr h="294848">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1754857406"/>
                  </a:ext>
                </a:extLst>
              </a:tr>
            </a:tbl>
          </a:graphicData>
        </a:graphic>
      </p:graphicFrame>
      <p:sp>
        <p:nvSpPr>
          <p:cNvPr id="16" name="Rectangle: Rounded Corners 15">
            <a:extLst>
              <a:ext uri="{FF2B5EF4-FFF2-40B4-BE49-F238E27FC236}">
                <a16:creationId xmlns:a16="http://schemas.microsoft.com/office/drawing/2014/main" id="{088EB1EA-8D63-3DCE-538C-870B6FD800B3}"/>
              </a:ext>
            </a:extLst>
          </p:cNvPr>
          <p:cNvSpPr/>
          <p:nvPr/>
        </p:nvSpPr>
        <p:spPr>
          <a:xfrm>
            <a:off x="149291" y="3970317"/>
            <a:ext cx="6188007" cy="2270585"/>
          </a:xfrm>
          <a:prstGeom prst="roundRect">
            <a:avLst/>
          </a:prstGeom>
        </p:spPr>
        <p:style>
          <a:lnRef idx="2">
            <a:schemeClr val="accent1">
              <a:shade val="15000"/>
            </a:schemeClr>
          </a:lnRef>
          <a:fillRef idx="1001">
            <a:schemeClr val="l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E3111B0F-BA62-6643-8D79-030D7652B3E9}"/>
              </a:ext>
            </a:extLst>
          </p:cNvPr>
          <p:cNvPicPr>
            <a:picLocks noChangeAspect="1"/>
          </p:cNvPicPr>
          <p:nvPr/>
        </p:nvPicPr>
        <p:blipFill>
          <a:blip r:embed="rId2"/>
          <a:stretch>
            <a:fillRect/>
          </a:stretch>
        </p:blipFill>
        <p:spPr>
          <a:xfrm>
            <a:off x="272257" y="4096138"/>
            <a:ext cx="5942076" cy="2053610"/>
          </a:xfrm>
          <a:prstGeom prst="rect">
            <a:avLst/>
          </a:prstGeom>
        </p:spPr>
      </p:pic>
    </p:spTree>
    <p:extLst>
      <p:ext uri="{BB962C8B-B14F-4D97-AF65-F5344CB8AC3E}">
        <p14:creationId xmlns:p14="http://schemas.microsoft.com/office/powerpoint/2010/main" val="212200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9B4D73-EB1B-60C6-9BDF-BEBF86FB2EAD}"/>
              </a:ext>
            </a:extLst>
          </p:cNvPr>
          <p:cNvSpPr>
            <a:spLocks noGrp="1"/>
          </p:cNvSpPr>
          <p:nvPr/>
        </p:nvSpPr>
        <p:spPr>
          <a:xfrm>
            <a:off x="0" y="0"/>
            <a:ext cx="11125200" cy="558265"/>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IN" sz="3600" dirty="0">
              <a:latin typeface="Algerian" panose="04020705040A02060702" pitchFamily="82" charset="0"/>
            </a:endParaRPr>
          </a:p>
        </p:txBody>
      </p:sp>
      <p:sp>
        <p:nvSpPr>
          <p:cNvPr id="6" name="TextBox 5">
            <a:extLst>
              <a:ext uri="{FF2B5EF4-FFF2-40B4-BE49-F238E27FC236}">
                <a16:creationId xmlns:a16="http://schemas.microsoft.com/office/drawing/2014/main" id="{85A732C9-B3F7-45BF-BD9E-B686807208E8}"/>
              </a:ext>
            </a:extLst>
          </p:cNvPr>
          <p:cNvSpPr txBox="1"/>
          <p:nvPr/>
        </p:nvSpPr>
        <p:spPr>
          <a:xfrm>
            <a:off x="0" y="333282"/>
            <a:ext cx="9107905" cy="523220"/>
          </a:xfrm>
          <a:prstGeom prst="rect">
            <a:avLst/>
          </a:prstGeom>
          <a:noFill/>
        </p:spPr>
        <p:txBody>
          <a:bodyPr wrap="square">
            <a:spAutoFit/>
          </a:bodyPr>
          <a:lstStyle/>
          <a:p>
            <a:pPr marL="36000">
              <a:spcBef>
                <a:spcPts val="0"/>
              </a:spcBef>
              <a:spcAft>
                <a:spcPts val="0"/>
              </a:spcAft>
            </a:pPr>
            <a:r>
              <a:rPr lang="en-US" sz="2800" dirty="0">
                <a:latin typeface="Bodoni MT Condensed" panose="02070606080606020203" pitchFamily="18" charset="0"/>
              </a:rPr>
              <a:t>Here we divide our data into 4 groups respective to their age:</a:t>
            </a:r>
          </a:p>
        </p:txBody>
      </p:sp>
      <p:sp>
        <p:nvSpPr>
          <p:cNvPr id="8" name="TextBox 7">
            <a:extLst>
              <a:ext uri="{FF2B5EF4-FFF2-40B4-BE49-F238E27FC236}">
                <a16:creationId xmlns:a16="http://schemas.microsoft.com/office/drawing/2014/main" id="{66CF09C7-F7CF-4F92-83E5-252883004D20}"/>
              </a:ext>
            </a:extLst>
          </p:cNvPr>
          <p:cNvSpPr txBox="1"/>
          <p:nvPr/>
        </p:nvSpPr>
        <p:spPr>
          <a:xfrm>
            <a:off x="0" y="765313"/>
            <a:ext cx="9375006" cy="2985433"/>
          </a:xfrm>
          <a:prstGeom prst="rect">
            <a:avLst/>
          </a:prstGeom>
          <a:noFill/>
        </p:spPr>
        <p:txBody>
          <a:bodyPr wrap="square">
            <a:spAutoFit/>
          </a:bodyPr>
          <a:lstStyle/>
          <a:p>
            <a:pPr algn="just"/>
            <a:r>
              <a:rPr lang="en-US" sz="1600" dirty="0">
                <a:effectLst/>
                <a:latin typeface="Calibri" panose="020F0502020204030204" pitchFamily="34" charset="0"/>
                <a:ea typeface="Calibri" panose="020F0502020204030204" pitchFamily="34" charset="0"/>
                <a:cs typeface="Times New Roman" panose="02020603050405020304" pitchFamily="18" charset="0"/>
              </a:rPr>
              <a:t>● Group 1: Below 18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600" dirty="0">
                <a:effectLst/>
                <a:latin typeface="Calibri" panose="020F0502020204030204" pitchFamily="34" charset="0"/>
                <a:ea typeface="Calibri" panose="020F0502020204030204" pitchFamily="34" charset="0"/>
                <a:cs typeface="Times New Roman" panose="02020603050405020304" pitchFamily="18" charset="0"/>
              </a:rPr>
              <a:t>● Group 2: 18-22 years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600" dirty="0">
                <a:effectLst/>
                <a:latin typeface="Calibri" panose="020F0502020204030204" pitchFamily="34" charset="0"/>
                <a:ea typeface="Calibri" panose="020F0502020204030204" pitchFamily="34" charset="0"/>
                <a:cs typeface="Times New Roman" panose="02020603050405020304" pitchFamily="18" charset="0"/>
              </a:rPr>
              <a:t>● Group 3: 23-30 years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600" dirty="0">
                <a:effectLst/>
                <a:latin typeface="Calibri" panose="020F0502020204030204" pitchFamily="34" charset="0"/>
                <a:ea typeface="Calibri" panose="020F0502020204030204" pitchFamily="34" charset="0"/>
                <a:cs typeface="Times New Roman" panose="02020603050405020304" pitchFamily="18" charset="0"/>
              </a:rPr>
              <a:t>● Group 4: Above 30 years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Times New Roman" panose="02020603050405020304" pitchFamily="18" charset="0"/>
              </a:rPr>
              <a:t>Each group has entries of preference of vehicles for each individual. So, we want to test whether there is any effect of age grouping on preference of vehicle(</a:t>
            </a:r>
            <a:r>
              <a:rPr lang="en-US" dirty="0">
                <a:effectLst/>
                <a:latin typeface="Cambria Math" panose="02040503050406030204" pitchFamily="18" charset="0"/>
                <a:ea typeface="Calibri" panose="020F0502020204030204" pitchFamily="34" charset="0"/>
                <a:cs typeface="Cambria Math" panose="02040503050406030204" pitchFamily="18" charset="0"/>
              </a:rPr>
              <a:t>𝐻</a:t>
            </a:r>
            <a:r>
              <a:rPr lang="en-US" baseline="-25000" dirty="0">
                <a:effectLst/>
                <a:latin typeface="Cambria Math" panose="02040503050406030204" pitchFamily="18" charset="0"/>
                <a:ea typeface="Calibri" panose="020F0502020204030204" pitchFamily="34" charset="0"/>
                <a:cs typeface="Cambria Math" panose="02040503050406030204" pitchFamily="18" charset="0"/>
              </a:rPr>
              <a:t>𝑎</a:t>
            </a:r>
            <a:r>
              <a:rPr lang="en-US" dirty="0">
                <a:effectLst/>
                <a:latin typeface="Calibri" panose="020F0502020204030204" pitchFamily="34" charset="0"/>
                <a:ea typeface="Calibri" panose="020F0502020204030204" pitchFamily="34" charset="0"/>
                <a:cs typeface="Times New Roman" panose="02020603050405020304" pitchFamily="18" charset="0"/>
              </a:rPr>
              <a:t>) or not(</a:t>
            </a:r>
            <a:r>
              <a:rPr lang="en-US" dirty="0">
                <a:effectLst/>
                <a:latin typeface="Cambria Math" panose="02040503050406030204" pitchFamily="18" charset="0"/>
                <a:ea typeface="Calibri" panose="020F0502020204030204" pitchFamily="34" charset="0"/>
                <a:cs typeface="Cambria Math" panose="02040503050406030204" pitchFamily="18" charset="0"/>
              </a:rPr>
              <a:t>𝐻</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dirty="0">
                <a:effectLst/>
                <a:latin typeface="Calibri" panose="020F0502020204030204" pitchFamily="34" charset="0"/>
                <a:ea typeface="Calibri" panose="020F0502020204030204" pitchFamily="34" charset="0"/>
                <a:cs typeface="Times New Roman" panose="02020603050405020304" pitchFamily="18" charset="0"/>
              </a:rPr>
              <a:t> ). </a:t>
            </a:r>
            <a:r>
              <a:rPr lang="en-US" dirty="0">
                <a:latin typeface="Calibri" panose="020F0502020204030204" pitchFamily="34" charset="0"/>
                <a:ea typeface="Calibri" panose="020F0502020204030204" pitchFamily="34" charset="0"/>
                <a:cs typeface="Calibri" panose="020F0502020204030204" pitchFamily="34" charset="0"/>
              </a:rPr>
              <a:t>As the null hypothesis get rejected for between the groups , so we do </a:t>
            </a:r>
            <a:r>
              <a:rPr lang="en-US" sz="1800" dirty="0">
                <a:solidFill>
                  <a:srgbClr val="333333"/>
                </a:solidFill>
                <a:effectLst/>
                <a:latin typeface="Calibri" panose="020F0502020204030204" pitchFamily="34" charset="0"/>
                <a:ea typeface="Calibri" panose="020F0502020204030204" pitchFamily="34" charset="0"/>
              </a:rPr>
              <a:t>Fisher Individual Tests for Differences of Means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test which groups have significant differences between them . </a:t>
            </a:r>
            <a:r>
              <a:rPr lang="en-US"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nd hence we conclude that the</a:t>
            </a:r>
            <a:r>
              <a:rPr lang="en-IN" dirty="0">
                <a:solidFill>
                  <a:srgbClr val="333333"/>
                </a:solidFill>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333333"/>
                </a:solidFill>
                <a:effectLst/>
                <a:latin typeface="Calibri" panose="020F0502020204030204" pitchFamily="34" charset="0"/>
                <a:ea typeface="Times New Roman" panose="02020603050405020304" pitchFamily="18" charset="0"/>
              </a:rPr>
              <a:t>difference between the means of</a:t>
            </a:r>
            <a:r>
              <a:rPr lang="en-US" sz="1800" dirty="0">
                <a:effectLst/>
                <a:latin typeface="Calibri" panose="020F0502020204030204" pitchFamily="34" charset="0"/>
                <a:ea typeface="Calibri" panose="020F0502020204030204" pitchFamily="34" charset="0"/>
                <a:cs typeface="Times New Roman" panose="02020603050405020304" pitchFamily="18" charset="0"/>
              </a:rPr>
              <a:t> age group </a:t>
            </a:r>
            <a:r>
              <a:rPr lang="en-IN" sz="1800" dirty="0">
                <a:solidFill>
                  <a:srgbClr val="333333"/>
                </a:solidFill>
                <a:effectLst/>
                <a:latin typeface="Calibri" panose="020F0502020204030204" pitchFamily="34" charset="0"/>
                <a:ea typeface="Times New Roman" panose="02020603050405020304" pitchFamily="18" charset="0"/>
              </a:rPr>
              <a:t>above </a:t>
            </a:r>
            <a:r>
              <a:rPr lang="en-IN" sz="1800" dirty="0">
                <a:solidFill>
                  <a:srgbClr val="000000"/>
                </a:solidFill>
                <a:effectLst/>
                <a:latin typeface="Calibri" panose="020F0502020204030204" pitchFamily="34" charset="0"/>
                <a:ea typeface="Times New Roman" panose="02020603050405020304" pitchFamily="18" charset="0"/>
              </a:rPr>
              <a:t>30</a:t>
            </a:r>
            <a:r>
              <a:rPr lang="en-IN" sz="1800" dirty="0">
                <a:solidFill>
                  <a:srgbClr val="333333"/>
                </a:solidFill>
                <a:effectLst/>
                <a:latin typeface="Calibri" panose="020F0502020204030204" pitchFamily="34" charset="0"/>
                <a:ea typeface="Times New Roman" panose="02020603050405020304" pitchFamily="18" charset="0"/>
              </a:rPr>
              <a:t> years and </a:t>
            </a:r>
            <a:r>
              <a:rPr lang="en-IN" sz="1800" dirty="0">
                <a:solidFill>
                  <a:srgbClr val="000000"/>
                </a:solidFill>
                <a:effectLst/>
                <a:latin typeface="Calibri" panose="020F0502020204030204" pitchFamily="34" charset="0"/>
                <a:ea typeface="Times New Roman" panose="02020603050405020304" pitchFamily="18" charset="0"/>
              </a:rPr>
              <a:t>18-22 years </a:t>
            </a:r>
            <a:r>
              <a:rPr lang="en-IN" dirty="0">
                <a:solidFill>
                  <a:srgbClr val="000000"/>
                </a:solidFill>
                <a:latin typeface="Calibri" panose="020F0502020204030204" pitchFamily="34" charset="0"/>
                <a:ea typeface="Times New Roman" panose="02020603050405020304" pitchFamily="18" charset="0"/>
              </a:rPr>
              <a:t>is </a:t>
            </a:r>
            <a:r>
              <a:rPr lang="en-IN" dirty="0" err="1">
                <a:solidFill>
                  <a:srgbClr val="000000"/>
                </a:solidFill>
                <a:latin typeface="Calibri" panose="020F0502020204030204" pitchFamily="34" charset="0"/>
                <a:ea typeface="Times New Roman" panose="02020603050405020304" pitchFamily="18" charset="0"/>
              </a:rPr>
              <a:t>satistically</a:t>
            </a:r>
            <a:r>
              <a:rPr lang="en-IN" dirty="0">
                <a:solidFill>
                  <a:srgbClr val="000000"/>
                </a:solidFill>
                <a:latin typeface="Calibri" panose="020F0502020204030204" pitchFamily="34" charset="0"/>
                <a:ea typeface="Times New Roman" panose="02020603050405020304" pitchFamily="18" charset="0"/>
              </a:rPr>
              <a:t> </a:t>
            </a:r>
            <a:r>
              <a:rPr lang="en-IN" sz="1800" dirty="0">
                <a:solidFill>
                  <a:srgbClr val="000000"/>
                </a:solidFill>
                <a:effectLst/>
                <a:latin typeface="Calibri" panose="020F0502020204030204" pitchFamily="34" charset="0"/>
                <a:ea typeface="Times New Roman" panose="02020603050405020304" pitchFamily="18" charset="0"/>
              </a:rPr>
              <a:t>significant.</a:t>
            </a:r>
            <a:endParaRPr lang="en-IN"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9" name="Table 8">
            <a:extLst>
              <a:ext uri="{FF2B5EF4-FFF2-40B4-BE49-F238E27FC236}">
                <a16:creationId xmlns:a16="http://schemas.microsoft.com/office/drawing/2014/main" id="{1DB39A70-D65E-4E3B-9BC6-FA821D527318}"/>
              </a:ext>
            </a:extLst>
          </p:cNvPr>
          <p:cNvGraphicFramePr>
            <a:graphicFrameLocks noGrp="1"/>
          </p:cNvGraphicFramePr>
          <p:nvPr>
            <p:extLst>
              <p:ext uri="{D42A27DB-BD31-4B8C-83A1-F6EECF244321}">
                <p14:modId xmlns:p14="http://schemas.microsoft.com/office/powerpoint/2010/main" val="806067852"/>
              </p:ext>
            </p:extLst>
          </p:nvPr>
        </p:nvGraphicFramePr>
        <p:xfrm>
          <a:off x="3126063" y="3679651"/>
          <a:ext cx="8507274" cy="2564900"/>
        </p:xfrm>
        <a:graphic>
          <a:graphicData uri="http://schemas.openxmlformats.org/drawingml/2006/table">
            <a:tbl>
              <a:tblPr>
                <a:tableStyleId>{7DF18680-E054-41AD-8BC1-D1AEF772440D}</a:tableStyleId>
              </a:tblPr>
              <a:tblGrid>
                <a:gridCol w="2155176">
                  <a:extLst>
                    <a:ext uri="{9D8B030D-6E8A-4147-A177-3AD203B41FA5}">
                      <a16:colId xmlns:a16="http://schemas.microsoft.com/office/drawing/2014/main" val="2978460688"/>
                    </a:ext>
                  </a:extLst>
                </a:gridCol>
                <a:gridCol w="1343783">
                  <a:extLst>
                    <a:ext uri="{9D8B030D-6E8A-4147-A177-3AD203B41FA5}">
                      <a16:colId xmlns:a16="http://schemas.microsoft.com/office/drawing/2014/main" val="3934969043"/>
                    </a:ext>
                  </a:extLst>
                </a:gridCol>
                <a:gridCol w="1343783">
                  <a:extLst>
                    <a:ext uri="{9D8B030D-6E8A-4147-A177-3AD203B41FA5}">
                      <a16:colId xmlns:a16="http://schemas.microsoft.com/office/drawing/2014/main" val="4230088704"/>
                    </a:ext>
                  </a:extLst>
                </a:gridCol>
                <a:gridCol w="1539543">
                  <a:extLst>
                    <a:ext uri="{9D8B030D-6E8A-4147-A177-3AD203B41FA5}">
                      <a16:colId xmlns:a16="http://schemas.microsoft.com/office/drawing/2014/main" val="1301666071"/>
                    </a:ext>
                  </a:extLst>
                </a:gridCol>
                <a:gridCol w="1012640">
                  <a:extLst>
                    <a:ext uri="{9D8B030D-6E8A-4147-A177-3AD203B41FA5}">
                      <a16:colId xmlns:a16="http://schemas.microsoft.com/office/drawing/2014/main" val="3920632305"/>
                    </a:ext>
                  </a:extLst>
                </a:gridCol>
                <a:gridCol w="1112349">
                  <a:extLst>
                    <a:ext uri="{9D8B030D-6E8A-4147-A177-3AD203B41FA5}">
                      <a16:colId xmlns:a16="http://schemas.microsoft.com/office/drawing/2014/main" val="1868417940"/>
                    </a:ext>
                  </a:extLst>
                </a:gridCol>
              </a:tblGrid>
              <a:tr h="423212">
                <a:tc>
                  <a:txBody>
                    <a:bodyPr/>
                    <a:lstStyle/>
                    <a:p>
                      <a:pPr>
                        <a:lnSpc>
                          <a:spcPct val="115000"/>
                        </a:lnSpc>
                        <a:spcAft>
                          <a:spcPts val="1000"/>
                        </a:spcAft>
                      </a:pPr>
                      <a:r>
                        <a:rPr lang="en-IN" sz="1200">
                          <a:effectLst/>
                        </a:rPr>
                        <a:t>Difference of Levels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Difference</a:t>
                      </a:r>
                      <a:br>
                        <a:rPr lang="en-IN" sz="1200">
                          <a:effectLst/>
                        </a:rPr>
                      </a:br>
                      <a:r>
                        <a:rPr lang="en-IN" sz="1200">
                          <a:effectLst/>
                        </a:rPr>
                        <a:t>of Means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SE of</a:t>
                      </a:r>
                      <a:br>
                        <a:rPr lang="en-IN" sz="1200">
                          <a:effectLst/>
                        </a:rPr>
                      </a:br>
                      <a:r>
                        <a:rPr lang="en-IN" sz="1200">
                          <a:effectLst/>
                        </a:rPr>
                        <a:t>Difference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95% CI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t-Value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Adjusted</a:t>
                      </a:r>
                      <a:br>
                        <a:rPr lang="en-IN" sz="1200">
                          <a:effectLst/>
                        </a:rPr>
                      </a:br>
                      <a:r>
                        <a:rPr lang="en-IN" sz="1200">
                          <a:effectLst/>
                        </a:rPr>
                        <a:t>P-Value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9336200"/>
                  </a:ext>
                </a:extLst>
              </a:tr>
              <a:tr h="356948">
                <a:tc>
                  <a:txBody>
                    <a:bodyPr/>
                    <a:lstStyle/>
                    <a:p>
                      <a:pPr>
                        <a:lnSpc>
                          <a:spcPct val="115000"/>
                        </a:lnSpc>
                        <a:spcAft>
                          <a:spcPts val="1000"/>
                        </a:spcAft>
                      </a:pPr>
                      <a:r>
                        <a:rPr lang="en-IN" sz="1200">
                          <a:effectLst/>
                        </a:rPr>
                        <a:t>23-30 - 18-22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0.1138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0.0633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rPr>
                        <a:t>(-0.0106, 0.2382)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0.073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0824839"/>
                  </a:ext>
                </a:extLst>
              </a:tr>
              <a:tr h="356948">
                <a:tc>
                  <a:txBody>
                    <a:bodyPr/>
                    <a:lstStyle/>
                    <a:p>
                      <a:pPr>
                        <a:lnSpc>
                          <a:spcPct val="115000"/>
                        </a:lnSpc>
                        <a:spcAft>
                          <a:spcPts val="1000"/>
                        </a:spcAft>
                      </a:pPr>
                      <a:r>
                        <a:rPr lang="en-IN" sz="1200">
                          <a:effectLst/>
                        </a:rPr>
                        <a:t>Above 30 - 18-22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0.1572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0.0594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(0.0404, 0.2740)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2.64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0.008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4416596"/>
                  </a:ext>
                </a:extLst>
              </a:tr>
              <a:tr h="356948">
                <a:tc>
                  <a:txBody>
                    <a:bodyPr/>
                    <a:lstStyle/>
                    <a:p>
                      <a:pPr>
                        <a:lnSpc>
                          <a:spcPct val="115000"/>
                        </a:lnSpc>
                        <a:spcAft>
                          <a:spcPts val="1000"/>
                        </a:spcAft>
                      </a:pPr>
                      <a:r>
                        <a:rPr lang="en-IN" sz="1200">
                          <a:effectLst/>
                        </a:rPr>
                        <a:t>Below 18 - 18-22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0.1657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0.0958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(-0.0225, 0.3540)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1.73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0.084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1307046"/>
                  </a:ext>
                </a:extLst>
              </a:tr>
              <a:tr h="356948">
                <a:tc>
                  <a:txBody>
                    <a:bodyPr/>
                    <a:lstStyle/>
                    <a:p>
                      <a:pPr>
                        <a:lnSpc>
                          <a:spcPct val="115000"/>
                        </a:lnSpc>
                        <a:spcAft>
                          <a:spcPts val="1000"/>
                        </a:spcAft>
                      </a:pPr>
                      <a:r>
                        <a:rPr lang="en-IN" sz="1200">
                          <a:effectLst/>
                        </a:rPr>
                        <a:t>Above 30 - 23-30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0.0434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0.0659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(-0.0862, 0.1730)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0.511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9435018"/>
                  </a:ext>
                </a:extLst>
              </a:tr>
              <a:tr h="356948">
                <a:tc>
                  <a:txBody>
                    <a:bodyPr/>
                    <a:lstStyle/>
                    <a:p>
                      <a:pPr>
                        <a:lnSpc>
                          <a:spcPct val="115000"/>
                        </a:lnSpc>
                        <a:spcAft>
                          <a:spcPts val="1000"/>
                        </a:spcAft>
                      </a:pPr>
                      <a:r>
                        <a:rPr lang="en-IN" sz="1200">
                          <a:effectLst/>
                        </a:rPr>
                        <a:t>Below 18 - 23-30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0.0519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0.0999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(-0.1445, 0.2484)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0.603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7179888"/>
                  </a:ext>
                </a:extLst>
              </a:tr>
              <a:tr h="356948">
                <a:tc>
                  <a:txBody>
                    <a:bodyPr/>
                    <a:lstStyle/>
                    <a:p>
                      <a:pPr>
                        <a:lnSpc>
                          <a:spcPct val="115000"/>
                        </a:lnSpc>
                        <a:spcAft>
                          <a:spcPts val="1000"/>
                        </a:spcAft>
                      </a:pPr>
                      <a:r>
                        <a:rPr lang="en-IN" sz="1200">
                          <a:effectLst/>
                        </a:rPr>
                        <a:t>Below 18 - Above 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0.0086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0.0975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(-0.1831, 0.2002)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a:effectLst/>
                        </a:rPr>
                        <a:t>0.09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IN" sz="1200" dirty="0">
                          <a:effectLst/>
                        </a:rPr>
                        <a:t>0.930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6661168"/>
                  </a:ext>
                </a:extLst>
              </a:tr>
            </a:tbl>
          </a:graphicData>
        </a:graphic>
      </p:graphicFrame>
      <p:sp>
        <p:nvSpPr>
          <p:cNvPr id="10" name="Rectangle 1">
            <a:extLst>
              <a:ext uri="{FF2B5EF4-FFF2-40B4-BE49-F238E27FC236}">
                <a16:creationId xmlns:a16="http://schemas.microsoft.com/office/drawing/2014/main" id="{EE2CBDB5-E32B-45D4-AAFE-3FF80DEA20F5}"/>
              </a:ext>
            </a:extLst>
          </p:cNvPr>
          <p:cNvSpPr>
            <a:spLocks noChangeArrowheads="1"/>
          </p:cNvSpPr>
          <p:nvPr/>
        </p:nvSpPr>
        <p:spPr bwMode="auto">
          <a:xfrm>
            <a:off x="-1402004" y="3381414"/>
            <a:ext cx="175634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Table for Fisher Individual Tests for Differences of Means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14EA4662-D6AD-5413-AE62-58CDAF131C42}"/>
              </a:ext>
            </a:extLst>
          </p:cNvPr>
          <p:cNvSpPr txBox="1"/>
          <p:nvPr/>
        </p:nvSpPr>
        <p:spPr>
          <a:xfrm>
            <a:off x="4105275" y="6244551"/>
            <a:ext cx="8782050" cy="369332"/>
          </a:xfrm>
          <a:prstGeom prst="rect">
            <a:avLst/>
          </a:prstGeom>
          <a:noFill/>
        </p:spPr>
        <p:txBody>
          <a:bodyPr wrap="square">
            <a:spAutoFit/>
          </a:bodyPr>
          <a:lstStyle/>
          <a:p>
            <a:r>
              <a:rPr lang="en-IN" dirty="0">
                <a:highlight>
                  <a:srgbClr val="FFFF00"/>
                </a:highlight>
              </a:rPr>
              <a:t>Simultaneous confidence level = 79.88%</a:t>
            </a:r>
          </a:p>
        </p:txBody>
      </p:sp>
    </p:spTree>
    <p:extLst>
      <p:ext uri="{BB962C8B-B14F-4D97-AF65-F5344CB8AC3E}">
        <p14:creationId xmlns:p14="http://schemas.microsoft.com/office/powerpoint/2010/main" val="1317865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947E2C-0BC9-B01C-A02F-FF45BAC399BE}"/>
              </a:ext>
            </a:extLst>
          </p:cNvPr>
          <p:cNvPicPr>
            <a:picLocks noChangeAspect="1"/>
          </p:cNvPicPr>
          <p:nvPr/>
        </p:nvPicPr>
        <p:blipFill>
          <a:blip r:embed="rId2"/>
          <a:stretch>
            <a:fillRect/>
          </a:stretch>
        </p:blipFill>
        <p:spPr>
          <a:xfrm>
            <a:off x="0" y="-1"/>
            <a:ext cx="12192000" cy="6148874"/>
          </a:xfrm>
          <a:prstGeom prst="rect">
            <a:avLst/>
          </a:prstGeom>
        </p:spPr>
      </p:pic>
    </p:spTree>
    <p:extLst>
      <p:ext uri="{BB962C8B-B14F-4D97-AF65-F5344CB8AC3E}">
        <p14:creationId xmlns:p14="http://schemas.microsoft.com/office/powerpoint/2010/main" val="306274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134D-99DA-40EE-A20C-DC61FD93E7C6}"/>
              </a:ext>
            </a:extLst>
          </p:cNvPr>
          <p:cNvSpPr>
            <a:spLocks noGrp="1"/>
          </p:cNvSpPr>
          <p:nvPr>
            <p:ph type="title"/>
          </p:nvPr>
        </p:nvSpPr>
        <p:spPr>
          <a:xfrm>
            <a:off x="1" y="1"/>
            <a:ext cx="3157085" cy="654517"/>
          </a:xfrm>
        </p:spPr>
        <p:txBody>
          <a:bodyPr/>
          <a:lstStyle/>
          <a:p>
            <a:r>
              <a:rPr lang="en-US" b="1" u="sng" dirty="0">
                <a:highlight>
                  <a:srgbClr val="808000"/>
                </a:highlight>
                <a:latin typeface="Algerian" panose="04020705040A02060702" pitchFamily="82" charset="0"/>
              </a:rPr>
              <a:t>INTRODUCTION: </a:t>
            </a:r>
            <a:endParaRPr lang="en-IN" b="1" u="sng" dirty="0">
              <a:highlight>
                <a:srgbClr val="808000"/>
              </a:highlight>
              <a:latin typeface="Algerian" panose="04020705040A02060702" pitchFamily="82" charset="0"/>
            </a:endParaRPr>
          </a:p>
        </p:txBody>
      </p:sp>
      <p:sp>
        <p:nvSpPr>
          <p:cNvPr id="5" name="Rectangle 2">
            <a:extLst>
              <a:ext uri="{FF2B5EF4-FFF2-40B4-BE49-F238E27FC236}">
                <a16:creationId xmlns:a16="http://schemas.microsoft.com/office/drawing/2014/main" id="{6972C803-131C-4F88-A1A4-D18C5EB5D805}"/>
              </a:ext>
            </a:extLst>
          </p:cNvPr>
          <p:cNvSpPr>
            <a:spLocks noGrp="1" noChangeArrowheads="1"/>
          </p:cNvSpPr>
          <p:nvPr>
            <p:ph idx="1"/>
          </p:nvPr>
        </p:nvSpPr>
        <p:spPr bwMode="auto">
          <a:xfrm>
            <a:off x="148489" y="541692"/>
            <a:ext cx="1159844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r>
              <a:rPr lang="en-US" dirty="0">
                <a:effectLst/>
                <a:latin typeface="Calibri" panose="020F0502020204030204" pitchFamily="34" charset="0"/>
                <a:ea typeface="Calibri" panose="020F0502020204030204" pitchFamily="34" charset="0"/>
                <a:cs typeface="Times New Roman" panose="02020603050405020304" pitchFamily="18" charset="0"/>
              </a:rPr>
              <a:t>A simple still reasonable connection is comprehended between environment and consumer </a:t>
            </a:r>
            <a:r>
              <a:rPr lang="en-US" dirty="0" err="1">
                <a:effectLst/>
                <a:latin typeface="Calibri" panose="020F0502020204030204" pitchFamily="34" charset="0"/>
                <a:ea typeface="Calibri" panose="020F0502020204030204" pitchFamily="34" charset="0"/>
                <a:cs typeface="Times New Roman" panose="02020603050405020304" pitchFamily="18" charset="0"/>
              </a:rPr>
              <a:t>behaviour</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towards buying an EV among people of age below 18-30 above in our dataset. </a:t>
            </a:r>
          </a:p>
          <a:p>
            <a:pPr marL="0" indent="0" eaLnBrk="0" fontAlgn="base"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Consumer behavior towards buying electric vehicles is influenced by factors like environmental concerns, government incentives, and long-term cost savings, but barriers such as higher battery replacement costs, mileage and limited charging  infrastructure still affect purchasing decisions.</a:t>
            </a:r>
          </a:p>
        </p:txBody>
      </p:sp>
      <p:sp>
        <p:nvSpPr>
          <p:cNvPr id="7" name="TextBox 6">
            <a:extLst>
              <a:ext uri="{FF2B5EF4-FFF2-40B4-BE49-F238E27FC236}">
                <a16:creationId xmlns:a16="http://schemas.microsoft.com/office/drawing/2014/main" id="{F5F6C9B1-EB36-46CB-9AD0-4BF26962EF04}"/>
              </a:ext>
            </a:extLst>
          </p:cNvPr>
          <p:cNvSpPr txBox="1"/>
          <p:nvPr/>
        </p:nvSpPr>
        <p:spPr>
          <a:xfrm>
            <a:off x="272314" y="2726608"/>
            <a:ext cx="10538561" cy="3732304"/>
          </a:xfrm>
          <a:prstGeom prst="rect">
            <a:avLst/>
          </a:prstGeom>
          <a:noFill/>
        </p:spPr>
        <p:txBody>
          <a:bodyPr wrap="square">
            <a:spAutoFit/>
          </a:bodyPr>
          <a:lstStyle/>
          <a:p>
            <a:pPr marL="342900" lvl="0" indent="-342900" algn="just">
              <a:lnSpc>
                <a:spcPct val="115000"/>
              </a:lnSpc>
              <a:spcAft>
                <a:spcPts val="1000"/>
              </a:spcAft>
              <a:buFont typeface="Wingdings" panose="05000000000000000000" pitchFamily="2" charset="2"/>
              <a:buChar char="q"/>
            </a:pPr>
            <a:r>
              <a:rPr lang="en-US" sz="2800" b="1" i="1" u="sng" dirty="0">
                <a:effectLst/>
                <a:latin typeface="Calibri" panose="020F0502020204030204" pitchFamily="34" charset="0"/>
                <a:ea typeface="Calibri" panose="020F0502020204030204" pitchFamily="34" charset="0"/>
                <a:cs typeface="Times New Roman" panose="02020603050405020304" pitchFamily="18" charset="0"/>
              </a:rPr>
              <a:t>Objective of the study</a:t>
            </a:r>
            <a:r>
              <a:rPr lang="en-US" sz="2800" u="sng" dirty="0">
                <a:effectLst/>
                <a:latin typeface="Calibri" panose="020F0502020204030204" pitchFamily="34" charset="0"/>
                <a:ea typeface="Calibri" panose="020F0502020204030204" pitchFamily="34" charset="0"/>
                <a:cs typeface="Times New Roman" panose="02020603050405020304" pitchFamily="18" charset="0"/>
              </a:rPr>
              <a:t>:</a:t>
            </a:r>
            <a:endParaRPr lang="en-IN" sz="2800" u="sng"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Wingdings" panose="05000000000000000000" pitchFamily="2" charset="2"/>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To understand the buying behavior of consumers towards electric vehicles.</a:t>
            </a:r>
          </a:p>
          <a:p>
            <a:pPr lvl="0" algn="just"/>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Wingdings" panose="05000000000000000000" pitchFamily="2" charset="2"/>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To recognize the important parameters affecting consumers’ vehicle purchasing decisions.</a:t>
            </a:r>
          </a:p>
          <a:p>
            <a:pPr lvl="0" algn="just"/>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Wingdings" panose="05000000000000000000" pitchFamily="2" charset="2"/>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To understand the growth of electric vehicles industry in India.</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6861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919617-5C8C-24C6-A088-3D6E64D0CD59}"/>
              </a:ext>
            </a:extLst>
          </p:cNvPr>
          <p:cNvSpPr txBox="1"/>
          <p:nvPr/>
        </p:nvSpPr>
        <p:spPr>
          <a:xfrm>
            <a:off x="298581" y="4622059"/>
            <a:ext cx="10963468" cy="1477328"/>
          </a:xfrm>
          <a:prstGeom prst="rect">
            <a:avLst/>
          </a:prstGeom>
          <a:noFill/>
        </p:spPr>
        <p:txBody>
          <a:bodyPr wrap="square">
            <a:spAutoFit/>
          </a:bodyPr>
          <a:lstStyle/>
          <a:p>
            <a:pPr marL="285750" indent="-285750">
              <a:buFontTx/>
              <a:buChar char="-"/>
            </a:pPr>
            <a:r>
              <a:rPr lang="en-US" dirty="0"/>
              <a:t>There’s notable overlap among groups but subtle upward trends in median from "Below 18" to "Above 30".</a:t>
            </a:r>
          </a:p>
          <a:p>
            <a:endParaRPr lang="en-US" dirty="0"/>
          </a:p>
          <a:p>
            <a:pPr marL="285750" indent="-285750">
              <a:buFontTx/>
              <a:buChar char="-"/>
            </a:pPr>
            <a:r>
              <a:rPr lang="en-US" dirty="0"/>
              <a:t>this boxplot reinforces the idea that </a:t>
            </a:r>
            <a:r>
              <a:rPr lang="en-US" b="1" dirty="0"/>
              <a:t>age might influence vehicle preference</a:t>
            </a:r>
            <a:r>
              <a:rPr lang="en-US" dirty="0"/>
              <a:t>, especially for older vs younger age brackets.</a:t>
            </a:r>
          </a:p>
          <a:p>
            <a:endParaRPr lang="en-US" dirty="0"/>
          </a:p>
        </p:txBody>
      </p:sp>
      <p:pic>
        <p:nvPicPr>
          <p:cNvPr id="5" name="Picture 4">
            <a:extLst>
              <a:ext uri="{FF2B5EF4-FFF2-40B4-BE49-F238E27FC236}">
                <a16:creationId xmlns:a16="http://schemas.microsoft.com/office/drawing/2014/main" id="{AB4DC437-63D2-B963-1D7A-0AFEF8E65B73}"/>
              </a:ext>
            </a:extLst>
          </p:cNvPr>
          <p:cNvPicPr>
            <a:picLocks noChangeAspect="1"/>
          </p:cNvPicPr>
          <p:nvPr/>
        </p:nvPicPr>
        <p:blipFill>
          <a:blip r:embed="rId2"/>
          <a:stretch>
            <a:fillRect/>
          </a:stretch>
        </p:blipFill>
        <p:spPr>
          <a:xfrm>
            <a:off x="1125894" y="0"/>
            <a:ext cx="8839200" cy="4413379"/>
          </a:xfrm>
          <a:prstGeom prst="rect">
            <a:avLst/>
          </a:prstGeom>
        </p:spPr>
      </p:pic>
    </p:spTree>
    <p:extLst>
      <p:ext uri="{BB962C8B-B14F-4D97-AF65-F5344CB8AC3E}">
        <p14:creationId xmlns:p14="http://schemas.microsoft.com/office/powerpoint/2010/main" val="1492052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2116CB-6C3F-62AB-6297-3F49623EA955}"/>
              </a:ext>
            </a:extLst>
          </p:cNvPr>
          <p:cNvSpPr txBox="1"/>
          <p:nvPr/>
        </p:nvSpPr>
        <p:spPr>
          <a:xfrm>
            <a:off x="0" y="-121298"/>
            <a:ext cx="6096000" cy="646331"/>
          </a:xfrm>
          <a:prstGeom prst="rect">
            <a:avLst/>
          </a:prstGeom>
          <a:noFill/>
        </p:spPr>
        <p:txBody>
          <a:bodyPr wrap="square">
            <a:spAutoFit/>
          </a:bodyPr>
          <a:lstStyle/>
          <a:p>
            <a:r>
              <a:rPr lang="en-US" sz="3600" b="1" u="sng" dirty="0">
                <a:solidFill>
                  <a:srgbClr val="C00000"/>
                </a:solidFill>
                <a:effectLst/>
                <a:highlight>
                  <a:srgbClr val="000000"/>
                </a:highlight>
                <a:latin typeface="Algerian" panose="04020705040A02060702" pitchFamily="82" charset="0"/>
                <a:ea typeface="Calibri" panose="020F0502020204030204" pitchFamily="34" charset="0"/>
                <a:cs typeface="Vrinda" panose="020B0502040204020203" pitchFamily="34" charset="0"/>
              </a:rPr>
              <a:t>Confusion Matrix</a:t>
            </a:r>
            <a:r>
              <a:rPr lang="en-US" sz="3600" b="1" u="sng" dirty="0">
                <a:solidFill>
                  <a:srgbClr val="C00000"/>
                </a:solidFill>
                <a:highlight>
                  <a:srgbClr val="000000"/>
                </a:highlight>
                <a:latin typeface="Algerian" panose="04020705040A02060702" pitchFamily="82" charset="0"/>
                <a:ea typeface="Calibri" panose="020F0502020204030204" pitchFamily="34" charset="0"/>
                <a:cs typeface="Vrinda" panose="020B0502040204020203" pitchFamily="34" charset="0"/>
              </a:rPr>
              <a:t>:</a:t>
            </a:r>
            <a:r>
              <a:rPr lang="en-US" sz="3600" b="1" u="sng" dirty="0">
                <a:solidFill>
                  <a:srgbClr val="C00000"/>
                </a:solidFill>
                <a:effectLst/>
                <a:highlight>
                  <a:srgbClr val="000000"/>
                </a:highlight>
                <a:latin typeface="Algerian" panose="04020705040A02060702" pitchFamily="82" charset="0"/>
                <a:ea typeface="Calibri" panose="020F0502020204030204" pitchFamily="34" charset="0"/>
                <a:cs typeface="Vrinda" panose="020B0502040204020203" pitchFamily="34" charset="0"/>
              </a:rPr>
              <a:t>  </a:t>
            </a:r>
            <a:r>
              <a:rPr lang="en-US" sz="3600" b="1" u="sng" dirty="0">
                <a:solidFill>
                  <a:srgbClr val="C00000"/>
                </a:solidFill>
                <a:highlight>
                  <a:srgbClr val="000000"/>
                </a:highlight>
                <a:latin typeface="Algerian" panose="04020705040A02060702" pitchFamily="82" charset="0"/>
                <a:ea typeface="Calibri" panose="020F0502020204030204" pitchFamily="34" charset="0"/>
                <a:cs typeface="Vrinda" panose="020B0502040204020203" pitchFamily="34" charset="0"/>
              </a:rPr>
              <a:t>  </a:t>
            </a:r>
            <a:endParaRPr lang="en-IN" sz="3600" u="sng" dirty="0">
              <a:solidFill>
                <a:srgbClr val="C00000"/>
              </a:solidFill>
              <a:highlight>
                <a:srgbClr val="000000"/>
              </a:highlight>
              <a:latin typeface="Algerian" panose="04020705040A02060702" pitchFamily="82" charset="0"/>
            </a:endParaRPr>
          </a:p>
        </p:txBody>
      </p:sp>
      <p:sp>
        <p:nvSpPr>
          <p:cNvPr id="5" name="TextBox 4">
            <a:extLst>
              <a:ext uri="{FF2B5EF4-FFF2-40B4-BE49-F238E27FC236}">
                <a16:creationId xmlns:a16="http://schemas.microsoft.com/office/drawing/2014/main" id="{7059AD10-4BE9-F2E9-CF92-6A4DB21CAB73}"/>
              </a:ext>
            </a:extLst>
          </p:cNvPr>
          <p:cNvSpPr txBox="1"/>
          <p:nvPr/>
        </p:nvSpPr>
        <p:spPr>
          <a:xfrm>
            <a:off x="0" y="614687"/>
            <a:ext cx="12192000" cy="646331"/>
          </a:xfrm>
          <a:prstGeom prst="rect">
            <a:avLst/>
          </a:prstGeom>
          <a:noFill/>
        </p:spPr>
        <p:txBody>
          <a:bodyPr wrap="square">
            <a:spAutoFit/>
          </a:bodyPr>
          <a:lstStyle/>
          <a:p>
            <a:pPr>
              <a:buNone/>
            </a:pPr>
            <a:r>
              <a:rPr lang="en-US" dirty="0"/>
              <a:t>A </a:t>
            </a:r>
            <a:r>
              <a:rPr lang="en-US" b="1" dirty="0"/>
              <a:t>confusion matrix</a:t>
            </a:r>
            <a:r>
              <a:rPr lang="en-US" dirty="0"/>
              <a:t> is a table used to evaluate the performance of a classification model—especially in supervised machine learning. It compares the predicted labels with the actual labels and breaks down the results into four categories:</a:t>
            </a:r>
          </a:p>
        </p:txBody>
      </p:sp>
      <p:graphicFrame>
        <p:nvGraphicFramePr>
          <p:cNvPr id="8" name="Table 7">
            <a:extLst>
              <a:ext uri="{FF2B5EF4-FFF2-40B4-BE49-F238E27FC236}">
                <a16:creationId xmlns:a16="http://schemas.microsoft.com/office/drawing/2014/main" id="{0E4603BA-D8AD-D672-C7EF-5E2E8A8087B9}"/>
              </a:ext>
            </a:extLst>
          </p:cNvPr>
          <p:cNvGraphicFramePr>
            <a:graphicFrameLocks noGrp="1"/>
          </p:cNvGraphicFramePr>
          <p:nvPr>
            <p:extLst>
              <p:ext uri="{D42A27DB-BD31-4B8C-83A1-F6EECF244321}">
                <p14:modId xmlns:p14="http://schemas.microsoft.com/office/powerpoint/2010/main" val="723224501"/>
              </p:ext>
            </p:extLst>
          </p:nvPr>
        </p:nvGraphicFramePr>
        <p:xfrm>
          <a:off x="70045" y="1823053"/>
          <a:ext cx="4679238" cy="2523096"/>
        </p:xfrm>
        <a:graphic>
          <a:graphicData uri="http://schemas.openxmlformats.org/drawingml/2006/table">
            <a:tbl>
              <a:tblPr>
                <a:tableStyleId>{69C7853C-536D-4A76-A0AE-DD22124D55A5}</a:tableStyleId>
              </a:tblPr>
              <a:tblGrid>
                <a:gridCol w="1559746">
                  <a:extLst>
                    <a:ext uri="{9D8B030D-6E8A-4147-A177-3AD203B41FA5}">
                      <a16:colId xmlns:a16="http://schemas.microsoft.com/office/drawing/2014/main" val="3291786986"/>
                    </a:ext>
                  </a:extLst>
                </a:gridCol>
                <a:gridCol w="1559746">
                  <a:extLst>
                    <a:ext uri="{9D8B030D-6E8A-4147-A177-3AD203B41FA5}">
                      <a16:colId xmlns:a16="http://schemas.microsoft.com/office/drawing/2014/main" val="3755415035"/>
                    </a:ext>
                  </a:extLst>
                </a:gridCol>
                <a:gridCol w="1559746">
                  <a:extLst>
                    <a:ext uri="{9D8B030D-6E8A-4147-A177-3AD203B41FA5}">
                      <a16:colId xmlns:a16="http://schemas.microsoft.com/office/drawing/2014/main" val="702747689"/>
                    </a:ext>
                  </a:extLst>
                </a:gridCol>
              </a:tblGrid>
              <a:tr h="804348">
                <a:tc>
                  <a:txBody>
                    <a:bodyPr/>
                    <a:lstStyle/>
                    <a:p>
                      <a:pPr>
                        <a:buNone/>
                      </a:pPr>
                      <a:endParaRPr lang="en-IN" dirty="0"/>
                    </a:p>
                  </a:txBody>
                  <a:tcPr anchor="ctr"/>
                </a:tc>
                <a:tc>
                  <a:txBody>
                    <a:bodyPr/>
                    <a:lstStyle/>
                    <a:p>
                      <a:pPr>
                        <a:buNone/>
                      </a:pPr>
                      <a:r>
                        <a:rPr lang="en-IN" b="1"/>
                        <a:t>Actual Positive (1)</a:t>
                      </a:r>
                      <a:endParaRPr lang="en-IN"/>
                    </a:p>
                  </a:txBody>
                  <a:tcPr anchor="ctr"/>
                </a:tc>
                <a:tc>
                  <a:txBody>
                    <a:bodyPr/>
                    <a:lstStyle/>
                    <a:p>
                      <a:pPr>
                        <a:buNone/>
                      </a:pPr>
                      <a:r>
                        <a:rPr lang="en-IN" b="1"/>
                        <a:t>Actual Negative (0)</a:t>
                      </a:r>
                      <a:endParaRPr lang="en-IN"/>
                    </a:p>
                  </a:txBody>
                  <a:tcPr anchor="ctr"/>
                </a:tc>
                <a:extLst>
                  <a:ext uri="{0D108BD9-81ED-4DB2-BD59-A6C34878D82A}">
                    <a16:rowId xmlns:a16="http://schemas.microsoft.com/office/drawing/2014/main" val="1173798023"/>
                  </a:ext>
                </a:extLst>
              </a:tr>
              <a:tr h="804348">
                <a:tc>
                  <a:txBody>
                    <a:bodyPr/>
                    <a:lstStyle/>
                    <a:p>
                      <a:pPr>
                        <a:buNone/>
                      </a:pPr>
                      <a:r>
                        <a:rPr lang="en-IN" b="1"/>
                        <a:t>Predicted Positive (1)</a:t>
                      </a:r>
                      <a:endParaRPr lang="en-IN"/>
                    </a:p>
                  </a:txBody>
                  <a:tcPr anchor="ctr"/>
                </a:tc>
                <a:tc>
                  <a:txBody>
                    <a:bodyPr/>
                    <a:lstStyle/>
                    <a:p>
                      <a:pPr>
                        <a:buNone/>
                      </a:pPr>
                      <a:r>
                        <a:rPr lang="en-IN" dirty="0"/>
                        <a:t>True Positives (TP)</a:t>
                      </a:r>
                    </a:p>
                  </a:txBody>
                  <a:tcPr anchor="ctr"/>
                </a:tc>
                <a:tc>
                  <a:txBody>
                    <a:bodyPr/>
                    <a:lstStyle/>
                    <a:p>
                      <a:pPr>
                        <a:buNone/>
                      </a:pPr>
                      <a:r>
                        <a:rPr lang="en-IN"/>
                        <a:t>False Positives (FP)</a:t>
                      </a:r>
                    </a:p>
                  </a:txBody>
                  <a:tcPr anchor="ctr"/>
                </a:tc>
                <a:extLst>
                  <a:ext uri="{0D108BD9-81ED-4DB2-BD59-A6C34878D82A}">
                    <a16:rowId xmlns:a16="http://schemas.microsoft.com/office/drawing/2014/main" val="3060968460"/>
                  </a:ext>
                </a:extLst>
              </a:tr>
              <a:tr h="804348">
                <a:tc>
                  <a:txBody>
                    <a:bodyPr/>
                    <a:lstStyle/>
                    <a:p>
                      <a:pPr>
                        <a:buNone/>
                      </a:pPr>
                      <a:r>
                        <a:rPr lang="en-IN" b="1"/>
                        <a:t>Predicted Negative (0)</a:t>
                      </a:r>
                      <a:endParaRPr lang="en-IN"/>
                    </a:p>
                  </a:txBody>
                  <a:tcPr anchor="ctr"/>
                </a:tc>
                <a:tc>
                  <a:txBody>
                    <a:bodyPr/>
                    <a:lstStyle/>
                    <a:p>
                      <a:pPr>
                        <a:buNone/>
                      </a:pPr>
                      <a:r>
                        <a:rPr lang="en-IN"/>
                        <a:t>False Negatives (FN)</a:t>
                      </a:r>
                    </a:p>
                  </a:txBody>
                  <a:tcPr anchor="ctr"/>
                </a:tc>
                <a:tc>
                  <a:txBody>
                    <a:bodyPr/>
                    <a:lstStyle/>
                    <a:p>
                      <a:pPr>
                        <a:buNone/>
                      </a:pPr>
                      <a:r>
                        <a:rPr lang="en-IN" dirty="0"/>
                        <a:t>True Negatives (TN)</a:t>
                      </a:r>
                    </a:p>
                  </a:txBody>
                  <a:tcPr anchor="ctr"/>
                </a:tc>
                <a:extLst>
                  <a:ext uri="{0D108BD9-81ED-4DB2-BD59-A6C34878D82A}">
                    <a16:rowId xmlns:a16="http://schemas.microsoft.com/office/drawing/2014/main" val="1408519509"/>
                  </a:ext>
                </a:extLst>
              </a:tr>
            </a:tbl>
          </a:graphicData>
        </a:graphic>
      </p:graphicFrame>
      <p:sp>
        <p:nvSpPr>
          <p:cNvPr id="9" name="Rectangle 1">
            <a:extLst>
              <a:ext uri="{FF2B5EF4-FFF2-40B4-BE49-F238E27FC236}">
                <a16:creationId xmlns:a16="http://schemas.microsoft.com/office/drawing/2014/main" id="{9FB6A232-B980-57E6-266A-4C3896274CF9}"/>
              </a:ext>
            </a:extLst>
          </p:cNvPr>
          <p:cNvSpPr>
            <a:spLocks noChangeArrowheads="1"/>
          </p:cNvSpPr>
          <p:nvPr/>
        </p:nvSpPr>
        <p:spPr bwMode="auto">
          <a:xfrm>
            <a:off x="0" y="1448363"/>
            <a:ext cx="40094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rgbClr val="C00000"/>
                </a:solidFill>
                <a:effectLst/>
                <a:latin typeface="Arial" panose="020B0604020202020204" pitchFamily="34" charset="0"/>
              </a:rPr>
              <a:t>Structure of a Confusion Matrix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11A4D63-CB70-F1C8-C4B2-F5DD2B39245C}"/>
              </a:ext>
            </a:extLst>
          </p:cNvPr>
          <p:cNvSpPr txBox="1"/>
          <p:nvPr/>
        </p:nvSpPr>
        <p:spPr>
          <a:xfrm>
            <a:off x="5049818" y="1823053"/>
            <a:ext cx="7142182" cy="2031325"/>
          </a:xfrm>
          <a:prstGeom prst="rect">
            <a:avLst/>
          </a:prstGeom>
          <a:noFill/>
        </p:spPr>
        <p:txBody>
          <a:bodyPr wrap="square">
            <a:spAutoFit/>
          </a:bodyPr>
          <a:lstStyle/>
          <a:p>
            <a:r>
              <a:rPr lang="en-US" b="1" dirty="0"/>
              <a:t>🔍 </a:t>
            </a:r>
            <a:r>
              <a:rPr lang="en-US" b="1" dirty="0">
                <a:solidFill>
                  <a:srgbClr val="C00000"/>
                </a:solidFill>
              </a:rPr>
              <a:t>What Each Term Means</a:t>
            </a:r>
          </a:p>
          <a:p>
            <a:r>
              <a:rPr lang="en-US" b="1" dirty="0"/>
              <a:t>- True Positives (TP): </a:t>
            </a:r>
            <a:r>
              <a:rPr lang="en-US" dirty="0"/>
              <a:t>Model correctly predicted the positive class.</a:t>
            </a:r>
          </a:p>
          <a:p>
            <a:r>
              <a:rPr lang="en-US" b="1" dirty="0"/>
              <a:t>- True Negatives (TN): </a:t>
            </a:r>
            <a:r>
              <a:rPr lang="en-US" dirty="0"/>
              <a:t>Model correctly predicted the negative class.</a:t>
            </a:r>
          </a:p>
          <a:p>
            <a:r>
              <a:rPr lang="en-US" dirty="0"/>
              <a:t>- </a:t>
            </a:r>
            <a:r>
              <a:rPr lang="en-US" b="1" dirty="0"/>
              <a:t>False Positives (FP): </a:t>
            </a:r>
            <a:r>
              <a:rPr lang="en-US" dirty="0"/>
              <a:t>Model incorrectly predicted positive when it was actually negative (Type I error).</a:t>
            </a:r>
          </a:p>
          <a:p>
            <a:r>
              <a:rPr lang="en-US" dirty="0"/>
              <a:t>- </a:t>
            </a:r>
            <a:r>
              <a:rPr lang="en-US" b="1" dirty="0"/>
              <a:t>False Negatives (FN): </a:t>
            </a:r>
            <a:r>
              <a:rPr lang="en-US" dirty="0"/>
              <a:t>Model incorrectly predicted negative when it was actually positive (Type II error).</a:t>
            </a:r>
          </a:p>
        </p:txBody>
      </p:sp>
      <p:sp>
        <p:nvSpPr>
          <p:cNvPr id="13" name="TextBox 12">
            <a:extLst>
              <a:ext uri="{FF2B5EF4-FFF2-40B4-BE49-F238E27FC236}">
                <a16:creationId xmlns:a16="http://schemas.microsoft.com/office/drawing/2014/main" id="{4B1AAF4B-816F-9521-DDC9-75177C5BE875}"/>
              </a:ext>
            </a:extLst>
          </p:cNvPr>
          <p:cNvSpPr txBox="1"/>
          <p:nvPr/>
        </p:nvSpPr>
        <p:spPr>
          <a:xfrm>
            <a:off x="5138835" y="4024643"/>
            <a:ext cx="7053165" cy="2031325"/>
          </a:xfrm>
          <a:prstGeom prst="rect">
            <a:avLst/>
          </a:prstGeom>
          <a:noFill/>
        </p:spPr>
        <p:txBody>
          <a:bodyPr wrap="square">
            <a:spAutoFit/>
          </a:bodyPr>
          <a:lstStyle/>
          <a:p>
            <a:pPr>
              <a:buNone/>
            </a:pPr>
            <a:r>
              <a:rPr lang="en-IN" b="1" dirty="0"/>
              <a:t>📈 </a:t>
            </a:r>
            <a:r>
              <a:rPr lang="en-IN" b="1" dirty="0">
                <a:solidFill>
                  <a:srgbClr val="C00000"/>
                </a:solidFill>
              </a:rPr>
              <a:t>Why It’s Useful</a:t>
            </a:r>
          </a:p>
          <a:p>
            <a:pPr>
              <a:buNone/>
            </a:pPr>
            <a:r>
              <a:rPr lang="en-IN" dirty="0"/>
              <a:t>The confusion matrix helps calculate key performance metrics:</a:t>
            </a:r>
          </a:p>
          <a:p>
            <a:pPr>
              <a:buFont typeface="Arial" panose="020B0604020202020204" pitchFamily="34" charset="0"/>
              <a:buChar char="•"/>
            </a:pPr>
            <a:r>
              <a:rPr lang="en-IN" b="1" dirty="0"/>
              <a:t>Accuracy</a:t>
            </a:r>
            <a:r>
              <a:rPr lang="en-IN" dirty="0"/>
              <a:t> = (TP + TN) / Total predictions</a:t>
            </a:r>
          </a:p>
          <a:p>
            <a:pPr>
              <a:buFont typeface="Arial" panose="020B0604020202020204" pitchFamily="34" charset="0"/>
              <a:buChar char="•"/>
            </a:pPr>
            <a:r>
              <a:rPr lang="en-IN" b="1" dirty="0"/>
              <a:t>Precision</a:t>
            </a:r>
            <a:r>
              <a:rPr lang="en-IN" dirty="0"/>
              <a:t> = TP / (TP + FP)</a:t>
            </a:r>
          </a:p>
          <a:p>
            <a:pPr>
              <a:buFont typeface="Arial" panose="020B0604020202020204" pitchFamily="34" charset="0"/>
              <a:buChar char="•"/>
            </a:pPr>
            <a:r>
              <a:rPr lang="en-IN" b="1" dirty="0"/>
              <a:t>Recall (Sensitivity)</a:t>
            </a:r>
            <a:r>
              <a:rPr lang="en-IN" dirty="0"/>
              <a:t> = TP / (TP + FN)</a:t>
            </a:r>
          </a:p>
          <a:p>
            <a:pPr>
              <a:buFont typeface="Arial" panose="020B0604020202020204" pitchFamily="34" charset="0"/>
              <a:buChar char="•"/>
            </a:pPr>
            <a:r>
              <a:rPr lang="en-IN" b="1" dirty="0"/>
              <a:t>Specificity</a:t>
            </a:r>
            <a:r>
              <a:rPr lang="en-IN" dirty="0"/>
              <a:t> = TN / (TN + FP)</a:t>
            </a:r>
          </a:p>
          <a:p>
            <a:pPr>
              <a:buFont typeface="Arial" panose="020B0604020202020204" pitchFamily="34" charset="0"/>
              <a:buChar char="•"/>
            </a:pPr>
            <a:r>
              <a:rPr lang="en-IN" b="1" dirty="0"/>
              <a:t>F1 Score</a:t>
            </a:r>
            <a:r>
              <a:rPr lang="en-IN" dirty="0"/>
              <a:t> = Harmonic mean of precision and recall</a:t>
            </a:r>
          </a:p>
        </p:txBody>
      </p:sp>
    </p:spTree>
    <p:extLst>
      <p:ext uri="{BB962C8B-B14F-4D97-AF65-F5344CB8AC3E}">
        <p14:creationId xmlns:p14="http://schemas.microsoft.com/office/powerpoint/2010/main" val="1930277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7E59C2-60C3-BF0B-4AD8-3B81923DF1E0}"/>
              </a:ext>
            </a:extLst>
          </p:cNvPr>
          <p:cNvSpPr txBox="1"/>
          <p:nvPr/>
        </p:nvSpPr>
        <p:spPr>
          <a:xfrm>
            <a:off x="-6220" y="-72699"/>
            <a:ext cx="6102220" cy="830997"/>
          </a:xfrm>
          <a:prstGeom prst="rect">
            <a:avLst/>
          </a:prstGeom>
          <a:noFill/>
        </p:spPr>
        <p:txBody>
          <a:bodyPr wrap="square">
            <a:spAutoFit/>
          </a:bodyPr>
          <a:lstStyle/>
          <a:p>
            <a:r>
              <a:rPr lang="en-US" sz="4800" b="1" dirty="0">
                <a:solidFill>
                  <a:srgbClr val="00B0F0"/>
                </a:solidFill>
                <a:effectLst/>
                <a:highlight>
                  <a:srgbClr val="000000"/>
                </a:highlight>
                <a:latin typeface="Kunstler Script" panose="030304020206070D0D06" pitchFamily="66" charset="0"/>
                <a:ea typeface="Calibri" panose="020F0502020204030204" pitchFamily="34" charset="0"/>
                <a:cs typeface="Vrinda" panose="020B0502040204020203" pitchFamily="34" charset="0"/>
              </a:rPr>
              <a:t>Confusion matrix for first model</a:t>
            </a:r>
            <a:r>
              <a:rPr lang="en-US" sz="4800" b="1" dirty="0">
                <a:solidFill>
                  <a:srgbClr val="00B0F0"/>
                </a:solidFill>
                <a:highlight>
                  <a:srgbClr val="000000"/>
                </a:highlight>
                <a:latin typeface="Kunstler Script" panose="030304020206070D0D06" pitchFamily="66" charset="0"/>
                <a:ea typeface="Calibri" panose="020F0502020204030204" pitchFamily="34" charset="0"/>
                <a:cs typeface="Vrinda" panose="020B0502040204020203" pitchFamily="34" charset="0"/>
              </a:rPr>
              <a:t>  -</a:t>
            </a:r>
            <a:endParaRPr lang="en-IN" sz="4800" b="1" dirty="0">
              <a:solidFill>
                <a:srgbClr val="00B0F0"/>
              </a:solidFill>
              <a:highlight>
                <a:srgbClr val="000000"/>
              </a:highlight>
              <a:latin typeface="Kunstler Script" panose="030304020206070D0D06" pitchFamily="66" charset="0"/>
            </a:endParaRPr>
          </a:p>
        </p:txBody>
      </p:sp>
      <p:graphicFrame>
        <p:nvGraphicFramePr>
          <p:cNvPr id="4" name="Table 3">
            <a:extLst>
              <a:ext uri="{FF2B5EF4-FFF2-40B4-BE49-F238E27FC236}">
                <a16:creationId xmlns:a16="http://schemas.microsoft.com/office/drawing/2014/main" id="{73251C6B-33C5-B884-5FB2-8B6616DB4C28}"/>
              </a:ext>
            </a:extLst>
          </p:cNvPr>
          <p:cNvGraphicFramePr>
            <a:graphicFrameLocks noGrp="1"/>
          </p:cNvGraphicFramePr>
          <p:nvPr>
            <p:extLst>
              <p:ext uri="{D42A27DB-BD31-4B8C-83A1-F6EECF244321}">
                <p14:modId xmlns:p14="http://schemas.microsoft.com/office/powerpoint/2010/main" val="1280428375"/>
              </p:ext>
            </p:extLst>
          </p:nvPr>
        </p:nvGraphicFramePr>
        <p:xfrm>
          <a:off x="96939" y="758298"/>
          <a:ext cx="5277492" cy="1109345"/>
        </p:xfrm>
        <a:graphic>
          <a:graphicData uri="http://schemas.openxmlformats.org/drawingml/2006/table">
            <a:tbl>
              <a:tblPr firstRow="1" firstCol="1" bandRow="1">
                <a:tableStyleId>{327F97BB-C833-4FB7-BDE5-3F7075034690}</a:tableStyleId>
              </a:tblPr>
              <a:tblGrid>
                <a:gridCol w="1759164">
                  <a:extLst>
                    <a:ext uri="{9D8B030D-6E8A-4147-A177-3AD203B41FA5}">
                      <a16:colId xmlns:a16="http://schemas.microsoft.com/office/drawing/2014/main" val="2450678537"/>
                    </a:ext>
                  </a:extLst>
                </a:gridCol>
                <a:gridCol w="1759164">
                  <a:extLst>
                    <a:ext uri="{9D8B030D-6E8A-4147-A177-3AD203B41FA5}">
                      <a16:colId xmlns:a16="http://schemas.microsoft.com/office/drawing/2014/main" val="1953026583"/>
                    </a:ext>
                  </a:extLst>
                </a:gridCol>
                <a:gridCol w="1759164">
                  <a:extLst>
                    <a:ext uri="{9D8B030D-6E8A-4147-A177-3AD203B41FA5}">
                      <a16:colId xmlns:a16="http://schemas.microsoft.com/office/drawing/2014/main" val="2634976356"/>
                    </a:ext>
                  </a:extLst>
                </a:gridCol>
              </a:tblGrid>
              <a:tr h="279400">
                <a:tc rowSpan="2">
                  <a:txBody>
                    <a:bodyPr/>
                    <a:lstStyle/>
                    <a:p>
                      <a:pPr algn="ctr">
                        <a:buNone/>
                      </a:pPr>
                      <a:r>
                        <a:rPr lang="en-US" sz="1200">
                          <a:effectLst/>
                        </a:rPr>
                        <a:t>Predicted Labels</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gridSpan="2">
                  <a:txBody>
                    <a:bodyPr/>
                    <a:lstStyle/>
                    <a:p>
                      <a:pPr algn="ctr">
                        <a:buNone/>
                      </a:pPr>
                      <a:r>
                        <a:rPr lang="en-US" sz="1200">
                          <a:effectLst/>
                        </a:rPr>
                        <a:t>Actual Labels</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hMerge="1">
                  <a:txBody>
                    <a:bodyPr/>
                    <a:lstStyle/>
                    <a:p>
                      <a:endParaRPr lang="en-IN"/>
                    </a:p>
                  </a:txBody>
                  <a:tcPr/>
                </a:tc>
                <a:extLst>
                  <a:ext uri="{0D108BD9-81ED-4DB2-BD59-A6C34878D82A}">
                    <a16:rowId xmlns:a16="http://schemas.microsoft.com/office/drawing/2014/main" val="1743684638"/>
                  </a:ext>
                </a:extLst>
              </a:tr>
              <a:tr h="271145">
                <a:tc vMerge="1">
                  <a:txBody>
                    <a:bodyPr/>
                    <a:lstStyle/>
                    <a:p>
                      <a:endParaRPr lang="en-IN"/>
                    </a:p>
                  </a:txBody>
                  <a:tcPr/>
                </a:tc>
                <a:tc>
                  <a:txBody>
                    <a:bodyPr/>
                    <a:lstStyle/>
                    <a:p>
                      <a:pPr algn="ctr">
                        <a:buNone/>
                      </a:pPr>
                      <a:r>
                        <a:rPr lang="en-US" sz="1600">
                          <a:effectLst/>
                        </a:rPr>
                        <a:t>0</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buNone/>
                      </a:pPr>
                      <a:r>
                        <a:rPr lang="en-US" sz="1600" dirty="0">
                          <a:effectLst/>
                        </a:rPr>
                        <a:t>1</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764080979"/>
                  </a:ext>
                </a:extLst>
              </a:tr>
              <a:tr h="279400">
                <a:tc>
                  <a:txBody>
                    <a:bodyPr/>
                    <a:lstStyle/>
                    <a:p>
                      <a:pPr algn="ctr">
                        <a:buNone/>
                      </a:pPr>
                      <a:r>
                        <a:rPr lang="en-US" sz="1600" dirty="0">
                          <a:effectLst/>
                        </a:rPr>
                        <a:t>0</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buNone/>
                      </a:pPr>
                      <a:r>
                        <a:rPr lang="en-US" sz="1600">
                          <a:effectLst/>
                        </a:rPr>
                        <a:t>266</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buNone/>
                      </a:pPr>
                      <a:r>
                        <a:rPr lang="en-US" sz="1600">
                          <a:effectLst/>
                        </a:rPr>
                        <a:t>18</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549243625"/>
                  </a:ext>
                </a:extLst>
              </a:tr>
              <a:tr h="279400">
                <a:tc>
                  <a:txBody>
                    <a:bodyPr/>
                    <a:lstStyle/>
                    <a:p>
                      <a:pPr algn="ctr">
                        <a:buNone/>
                      </a:pPr>
                      <a:r>
                        <a:rPr lang="en-US" sz="1600">
                          <a:effectLst/>
                        </a:rPr>
                        <a:t>1</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buNone/>
                      </a:pPr>
                      <a:r>
                        <a:rPr lang="en-US" sz="1600">
                          <a:effectLst/>
                        </a:rPr>
                        <a:t>0</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buNone/>
                      </a:pPr>
                      <a:r>
                        <a:rPr lang="en-US" sz="1600" dirty="0">
                          <a:effectLst/>
                        </a:rPr>
                        <a:t>164</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31934596"/>
                  </a:ext>
                </a:extLst>
              </a:tr>
            </a:tbl>
          </a:graphicData>
        </a:graphic>
      </p:graphicFrame>
      <p:sp>
        <p:nvSpPr>
          <p:cNvPr id="6" name="TextBox 5">
            <a:extLst>
              <a:ext uri="{FF2B5EF4-FFF2-40B4-BE49-F238E27FC236}">
                <a16:creationId xmlns:a16="http://schemas.microsoft.com/office/drawing/2014/main" id="{F51901CC-A37F-154B-7275-E0D3C07D58BA}"/>
              </a:ext>
            </a:extLst>
          </p:cNvPr>
          <p:cNvSpPr txBox="1"/>
          <p:nvPr/>
        </p:nvSpPr>
        <p:spPr>
          <a:xfrm>
            <a:off x="-6220" y="1939909"/>
            <a:ext cx="4503575" cy="4278094"/>
          </a:xfrm>
          <a:prstGeom prst="rect">
            <a:avLst/>
          </a:prstGeom>
          <a:noFill/>
        </p:spPr>
        <p:txBody>
          <a:bodyPr wrap="square">
            <a:spAutoFit/>
          </a:bodyPr>
          <a:lstStyle/>
          <a:p>
            <a:pPr marL="285750" indent="-285750">
              <a:buFont typeface="Arial" panose="020B0604020202020204" pitchFamily="34" charset="0"/>
              <a:buChar char="•"/>
            </a:pPr>
            <a:r>
              <a:rPr lang="en-US" sz="1600" b="1" dirty="0">
                <a:effectLst/>
                <a:latin typeface="Times New Roman" panose="02020603050405020304" pitchFamily="18" charset="0"/>
                <a:ea typeface="Times New Roman" panose="02020603050405020304" pitchFamily="18" charset="0"/>
              </a:rPr>
              <a:t>True Positives (TP):</a:t>
            </a:r>
            <a:r>
              <a:rPr lang="en-US" sz="1600" dirty="0">
                <a:effectLst/>
                <a:latin typeface="Times New Roman" panose="02020603050405020304" pitchFamily="18" charset="0"/>
                <a:ea typeface="Times New Roman" panose="02020603050405020304" pitchFamily="18" charset="0"/>
              </a:rPr>
              <a:t> The number of samples correctly predicted as</a:t>
            </a:r>
            <a:br>
              <a:rPr lang="en-US" sz="160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positive (actual 1, predicted 1) is </a:t>
            </a:r>
            <a:r>
              <a:rPr lang="en-US" sz="1600" b="1" dirty="0">
                <a:effectLst/>
                <a:latin typeface="Times New Roman" panose="02020603050405020304" pitchFamily="18" charset="0"/>
                <a:ea typeface="Times New Roman" panose="02020603050405020304" pitchFamily="18" charset="0"/>
              </a:rPr>
              <a:t>164</a:t>
            </a:r>
            <a:r>
              <a:rPr lang="en-US" sz="16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US" sz="1600" b="1" dirty="0">
                <a:effectLst/>
                <a:latin typeface="Times New Roman" panose="02020603050405020304" pitchFamily="18" charset="0"/>
                <a:ea typeface="Times New Roman" panose="02020603050405020304" pitchFamily="18" charset="0"/>
              </a:rPr>
              <a:t>True Negatives (TN):</a:t>
            </a:r>
            <a:r>
              <a:rPr lang="en-US" sz="1600" dirty="0">
                <a:effectLst/>
                <a:latin typeface="Times New Roman" panose="02020603050405020304" pitchFamily="18" charset="0"/>
                <a:ea typeface="Times New Roman" panose="02020603050405020304" pitchFamily="18" charset="0"/>
              </a:rPr>
              <a:t> The number of samples correctly predicted as</a:t>
            </a:r>
            <a:br>
              <a:rPr lang="en-US" sz="160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negative (actual 0, predicted 0) is </a:t>
            </a:r>
            <a:r>
              <a:rPr lang="en-US" sz="1600" b="1" dirty="0">
                <a:effectLst/>
                <a:latin typeface="Times New Roman" panose="02020603050405020304" pitchFamily="18" charset="0"/>
                <a:ea typeface="Times New Roman" panose="02020603050405020304" pitchFamily="18" charset="0"/>
              </a:rPr>
              <a:t>266</a:t>
            </a:r>
            <a:r>
              <a:rPr lang="en-US" sz="16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US" sz="1600" b="1" dirty="0">
                <a:effectLst/>
                <a:latin typeface="Times New Roman" panose="02020603050405020304" pitchFamily="18" charset="0"/>
                <a:ea typeface="Times New Roman" panose="02020603050405020304" pitchFamily="18" charset="0"/>
              </a:rPr>
              <a:t>False Positives (FP):</a:t>
            </a:r>
            <a:r>
              <a:rPr lang="en-US" sz="1600" dirty="0">
                <a:effectLst/>
                <a:latin typeface="Times New Roman" panose="02020603050405020304" pitchFamily="18" charset="0"/>
                <a:ea typeface="Times New Roman" panose="02020603050405020304" pitchFamily="18" charset="0"/>
              </a:rPr>
              <a:t> The number of samples incorrectly predicted</a:t>
            </a:r>
            <a:br>
              <a:rPr lang="en-US" sz="160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as positive (actual 0, predicted 1) is </a:t>
            </a:r>
            <a:r>
              <a:rPr lang="en-US" sz="1600" b="1" dirty="0">
                <a:effectLst/>
                <a:latin typeface="Times New Roman" panose="02020603050405020304" pitchFamily="18" charset="0"/>
                <a:ea typeface="Times New Roman" panose="02020603050405020304" pitchFamily="18" charset="0"/>
              </a:rPr>
              <a:t>0</a:t>
            </a:r>
            <a:r>
              <a:rPr lang="en-US" sz="16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US" sz="1600" b="1" dirty="0">
                <a:effectLst/>
                <a:latin typeface="Times New Roman" panose="02020603050405020304" pitchFamily="18" charset="0"/>
                <a:ea typeface="Times New Roman" panose="02020603050405020304" pitchFamily="18" charset="0"/>
              </a:rPr>
              <a:t>False Negatives (FN):</a:t>
            </a:r>
            <a:r>
              <a:rPr lang="en-US" sz="1600" dirty="0">
                <a:effectLst/>
                <a:latin typeface="Times New Roman" panose="02020603050405020304" pitchFamily="18" charset="0"/>
                <a:ea typeface="Times New Roman" panose="02020603050405020304" pitchFamily="18" charset="0"/>
              </a:rPr>
              <a:t> The number of samples incorrectly predicted</a:t>
            </a:r>
            <a:br>
              <a:rPr lang="en-US" sz="160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as negative (actual 1, predicted 0) is </a:t>
            </a:r>
            <a:r>
              <a:rPr lang="en-US" sz="1600" b="1" dirty="0">
                <a:effectLst/>
                <a:latin typeface="Times New Roman" panose="02020603050405020304" pitchFamily="18" charset="0"/>
                <a:ea typeface="Times New Roman" panose="02020603050405020304" pitchFamily="18" charset="0"/>
              </a:rPr>
              <a:t>18</a:t>
            </a:r>
            <a:r>
              <a:rPr lang="en-US" sz="16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US" sz="1600" b="1" dirty="0">
                <a:effectLst/>
                <a:latin typeface="Times New Roman" panose="02020603050405020304" pitchFamily="18" charset="0"/>
                <a:ea typeface="Times New Roman" panose="02020603050405020304" pitchFamily="18" charset="0"/>
              </a:rPr>
              <a:t>Accuracy =</a:t>
            </a: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0.96</a:t>
            </a:r>
            <a:endParaRPr lang="en-US" sz="1600" b="1"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600" b="1" dirty="0">
                <a:effectLst/>
                <a:latin typeface="Times New Roman" panose="02020603050405020304" pitchFamily="18" charset="0"/>
                <a:ea typeface="Times New Roman" panose="02020603050405020304" pitchFamily="18" charset="0"/>
              </a:rPr>
              <a:t>Precision =</a:t>
            </a: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1</a:t>
            </a:r>
            <a:endParaRPr lang="en-US" sz="1600" b="1"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600" b="1" dirty="0">
                <a:effectLst/>
                <a:latin typeface="Times New Roman" panose="02020603050405020304" pitchFamily="18" charset="0"/>
                <a:ea typeface="Times New Roman" panose="02020603050405020304" pitchFamily="18" charset="0"/>
              </a:rPr>
              <a:t>Recall (Sensitivity) =</a:t>
            </a: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0.901</a:t>
            </a:r>
            <a:endParaRPr lang="en-US" sz="1600" b="1"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600" b="1" dirty="0">
                <a:effectLst/>
                <a:latin typeface="Times New Roman" panose="02020603050405020304" pitchFamily="18" charset="0"/>
                <a:ea typeface="Times New Roman" panose="02020603050405020304" pitchFamily="18" charset="0"/>
              </a:rPr>
              <a:t>Specificity =</a:t>
            </a: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1</a:t>
            </a:r>
            <a:endParaRPr lang="en-US" sz="1600" b="1"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600" b="1" dirty="0">
                <a:effectLst/>
                <a:latin typeface="Times New Roman" panose="02020603050405020304" pitchFamily="18" charset="0"/>
                <a:ea typeface="Times New Roman" panose="02020603050405020304" pitchFamily="18" charset="0"/>
              </a:rPr>
              <a:t>F1-score =</a:t>
            </a: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0.948</a:t>
            </a:r>
            <a:endParaRPr lang="en-IN" sz="16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3713A8F2-451A-76E7-5239-2971F358B610}"/>
              </a:ext>
            </a:extLst>
          </p:cNvPr>
          <p:cNvSpPr txBox="1"/>
          <p:nvPr/>
        </p:nvSpPr>
        <p:spPr>
          <a:xfrm>
            <a:off x="5693562" y="758298"/>
            <a:ext cx="6242178" cy="5168916"/>
          </a:xfrm>
          <a:prstGeom prst="rect">
            <a:avLst/>
          </a:prstGeom>
          <a:noFill/>
        </p:spPr>
        <p:txBody>
          <a:bodyPr wrap="square">
            <a:spAutoFit/>
          </a:bodyPr>
          <a:lstStyle/>
          <a:p>
            <a:pPr marL="342900" lvl="0" indent="-342900">
              <a:lnSpc>
                <a:spcPct val="115000"/>
              </a:lnSpc>
              <a:spcAft>
                <a:spcPts val="1000"/>
              </a:spcAft>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cs typeface="Vrinda" panose="020B0502040204020203" pitchFamily="34" charset="0"/>
              </a:rPr>
              <a:t>The model has a high overall accuracy of </a:t>
            </a:r>
            <a:r>
              <a:rPr lang="en-IN" b="1" dirty="0">
                <a:effectLst/>
                <a:latin typeface="Times New Roman" panose="02020603050405020304" pitchFamily="18" charset="0"/>
                <a:ea typeface="Times New Roman" panose="02020603050405020304" pitchFamily="18" charset="0"/>
                <a:cs typeface="Vrinda" panose="020B0502040204020203" pitchFamily="34" charset="0"/>
              </a:rPr>
              <a:t>96%</a:t>
            </a:r>
            <a:r>
              <a:rPr lang="en-IN" dirty="0">
                <a:effectLst/>
                <a:latin typeface="Times New Roman" panose="02020603050405020304" pitchFamily="18" charset="0"/>
                <a:ea typeface="Times New Roman" panose="02020603050405020304" pitchFamily="18" charset="0"/>
                <a:cs typeface="Vrinda" panose="020B0502040204020203" pitchFamily="34" charset="0"/>
              </a:rPr>
              <a:t>, meaning that it correctly predicts the outcome for approximately </a:t>
            </a:r>
            <a:r>
              <a:rPr lang="en-IN" b="1" dirty="0">
                <a:effectLst/>
                <a:latin typeface="Times New Roman" panose="02020603050405020304" pitchFamily="18" charset="0"/>
                <a:ea typeface="Times New Roman" panose="02020603050405020304" pitchFamily="18" charset="0"/>
                <a:cs typeface="Vrinda" panose="020B0502040204020203" pitchFamily="34" charset="0"/>
              </a:rPr>
              <a:t>96%</a:t>
            </a:r>
            <a:r>
              <a:rPr lang="en-IN" dirty="0">
                <a:effectLst/>
                <a:latin typeface="Times New Roman" panose="02020603050405020304" pitchFamily="18" charset="0"/>
                <a:ea typeface="Times New Roman" panose="02020603050405020304" pitchFamily="18" charset="0"/>
                <a:cs typeface="Vrinda" panose="020B0502040204020203" pitchFamily="34" charset="0"/>
              </a:rPr>
              <a:t> of the data points. The precision of </a:t>
            </a:r>
            <a:r>
              <a:rPr lang="en-IN" b="1" dirty="0">
                <a:effectLst/>
                <a:latin typeface="Times New Roman" panose="02020603050405020304" pitchFamily="18" charset="0"/>
                <a:ea typeface="Times New Roman" panose="02020603050405020304" pitchFamily="18" charset="0"/>
                <a:cs typeface="Vrinda" panose="020B0502040204020203" pitchFamily="34" charset="0"/>
              </a:rPr>
              <a:t>100%</a:t>
            </a:r>
            <a:r>
              <a:rPr lang="en-IN" dirty="0">
                <a:effectLst/>
                <a:latin typeface="Times New Roman" panose="02020603050405020304" pitchFamily="18" charset="0"/>
                <a:ea typeface="Times New Roman" panose="02020603050405020304" pitchFamily="18" charset="0"/>
                <a:cs typeface="Vrinda" panose="020B0502040204020203" pitchFamily="34" charset="0"/>
              </a:rPr>
              <a:t> suggests that when the model predicts a positive outcome, it is correct every time. This indicates that the model has </a:t>
            </a:r>
            <a:r>
              <a:rPr lang="en-IN" b="1" dirty="0">
                <a:effectLst/>
                <a:latin typeface="Times New Roman" panose="02020603050405020304" pitchFamily="18" charset="0"/>
                <a:ea typeface="Times New Roman" panose="02020603050405020304" pitchFamily="18" charset="0"/>
                <a:cs typeface="Vrinda" panose="020B0502040204020203" pitchFamily="34" charset="0"/>
              </a:rPr>
              <a:t>zero false positives</a:t>
            </a:r>
            <a:r>
              <a:rPr lang="en-IN" dirty="0">
                <a:effectLst/>
                <a:latin typeface="Times New Roman" panose="02020603050405020304" pitchFamily="18" charset="0"/>
                <a:ea typeface="Times New Roman" panose="02020603050405020304" pitchFamily="18" charset="0"/>
                <a:cs typeface="Vrinda" panose="020B0502040204020203" pitchFamily="34" charset="0"/>
              </a:rPr>
              <a:t>.</a:t>
            </a:r>
            <a:br>
              <a:rPr lang="en-IN" dirty="0">
                <a:effectLst/>
                <a:latin typeface="Times New Roman" panose="02020603050405020304" pitchFamily="18" charset="0"/>
                <a:ea typeface="Times New Roman" panose="02020603050405020304" pitchFamily="18" charset="0"/>
                <a:cs typeface="Vrinda" panose="020B0502040204020203" pitchFamily="34" charset="0"/>
              </a:rPr>
            </a:br>
            <a:r>
              <a:rPr lang="en-IN" dirty="0">
                <a:effectLst/>
                <a:latin typeface="Times New Roman" panose="02020603050405020304" pitchFamily="18" charset="0"/>
                <a:ea typeface="Times New Roman" panose="02020603050405020304" pitchFamily="18" charset="0"/>
                <a:cs typeface="Vrinda" panose="020B0502040204020203" pitchFamily="34" charset="0"/>
              </a:rPr>
              <a:t>The recall (sensitivity) of </a:t>
            </a:r>
            <a:r>
              <a:rPr lang="en-IN" b="1" dirty="0">
                <a:effectLst/>
                <a:latin typeface="Times New Roman" panose="02020603050405020304" pitchFamily="18" charset="0"/>
                <a:ea typeface="Times New Roman" panose="02020603050405020304" pitchFamily="18" charset="0"/>
                <a:cs typeface="Vrinda" panose="020B0502040204020203" pitchFamily="34" charset="0"/>
              </a:rPr>
              <a:t>90.1%</a:t>
            </a:r>
            <a:r>
              <a:rPr lang="en-IN" dirty="0">
                <a:effectLst/>
                <a:latin typeface="Times New Roman" panose="02020603050405020304" pitchFamily="18" charset="0"/>
                <a:ea typeface="Times New Roman" panose="02020603050405020304" pitchFamily="18" charset="0"/>
                <a:cs typeface="Vrinda" panose="020B0502040204020203" pitchFamily="34" charset="0"/>
              </a:rPr>
              <a:t> indicates that the model can</a:t>
            </a:r>
            <a:br>
              <a:rPr lang="en-IN" dirty="0">
                <a:effectLst/>
                <a:latin typeface="Times New Roman" panose="02020603050405020304" pitchFamily="18" charset="0"/>
                <a:ea typeface="Times New Roman" panose="02020603050405020304" pitchFamily="18" charset="0"/>
                <a:cs typeface="Vrinda" panose="020B0502040204020203" pitchFamily="34" charset="0"/>
              </a:rPr>
            </a:br>
            <a:r>
              <a:rPr lang="en-IN" dirty="0">
                <a:effectLst/>
                <a:latin typeface="Times New Roman" panose="02020603050405020304" pitchFamily="18" charset="0"/>
                <a:ea typeface="Times New Roman" panose="02020603050405020304" pitchFamily="18" charset="0"/>
                <a:cs typeface="Vrinda" panose="020B0502040204020203" pitchFamily="34" charset="0"/>
              </a:rPr>
              <a:t>identify the majority of actual positive instances correctly.</a:t>
            </a:r>
            <a:br>
              <a:rPr lang="en-IN" dirty="0">
                <a:effectLst/>
                <a:latin typeface="Times New Roman" panose="02020603050405020304" pitchFamily="18" charset="0"/>
                <a:ea typeface="Times New Roman" panose="02020603050405020304" pitchFamily="18" charset="0"/>
                <a:cs typeface="Vrinda" panose="020B0502040204020203" pitchFamily="34" charset="0"/>
              </a:rPr>
            </a:br>
            <a:r>
              <a:rPr lang="en-IN" dirty="0">
                <a:effectLst/>
                <a:latin typeface="Times New Roman" panose="02020603050405020304" pitchFamily="18" charset="0"/>
                <a:ea typeface="Times New Roman" panose="02020603050405020304" pitchFamily="18" charset="0"/>
                <a:cs typeface="Vrinda" panose="020B0502040204020203" pitchFamily="34" charset="0"/>
              </a:rPr>
              <a:t>This means it has a </a:t>
            </a:r>
            <a:r>
              <a:rPr lang="en-IN" b="1" dirty="0">
                <a:effectLst/>
                <a:latin typeface="Times New Roman" panose="02020603050405020304" pitchFamily="18" charset="0"/>
                <a:ea typeface="Times New Roman" panose="02020603050405020304" pitchFamily="18" charset="0"/>
                <a:cs typeface="Vrinda" panose="020B0502040204020203" pitchFamily="34" charset="0"/>
              </a:rPr>
              <a:t>low rate of false negatives</a:t>
            </a:r>
            <a:r>
              <a:rPr lang="en-IN" dirty="0">
                <a:effectLst/>
                <a:latin typeface="Times New Roman" panose="02020603050405020304" pitchFamily="18" charset="0"/>
                <a:ea typeface="Times New Roman" panose="02020603050405020304" pitchFamily="18" charset="0"/>
                <a:cs typeface="Vrinda" panose="020B0502040204020203" pitchFamily="34" charset="0"/>
              </a:rPr>
              <a:t>, missing only a small portion of the positive cases.</a:t>
            </a:r>
            <a:br>
              <a:rPr lang="en-IN" dirty="0">
                <a:effectLst/>
                <a:latin typeface="Times New Roman" panose="02020603050405020304" pitchFamily="18" charset="0"/>
                <a:ea typeface="Times New Roman" panose="02020603050405020304" pitchFamily="18" charset="0"/>
                <a:cs typeface="Vrinda" panose="020B0502040204020203" pitchFamily="34" charset="0"/>
              </a:rPr>
            </a:br>
            <a:r>
              <a:rPr lang="en-IN" dirty="0">
                <a:effectLst/>
                <a:latin typeface="Times New Roman" panose="02020603050405020304" pitchFamily="18" charset="0"/>
                <a:ea typeface="Times New Roman" panose="02020603050405020304" pitchFamily="18" charset="0"/>
                <a:cs typeface="Vrinda" panose="020B0502040204020203" pitchFamily="34" charset="0"/>
              </a:rPr>
              <a:t>The high specificity of </a:t>
            </a:r>
            <a:r>
              <a:rPr lang="en-IN" b="1" dirty="0">
                <a:effectLst/>
                <a:latin typeface="Times New Roman" panose="02020603050405020304" pitchFamily="18" charset="0"/>
                <a:ea typeface="Times New Roman" panose="02020603050405020304" pitchFamily="18" charset="0"/>
                <a:cs typeface="Vrinda" panose="020B0502040204020203" pitchFamily="34" charset="0"/>
              </a:rPr>
              <a:t>100%</a:t>
            </a:r>
            <a:r>
              <a:rPr lang="en-IN" dirty="0">
                <a:effectLst/>
                <a:latin typeface="Times New Roman" panose="02020603050405020304" pitchFamily="18" charset="0"/>
                <a:ea typeface="Times New Roman" panose="02020603050405020304" pitchFamily="18" charset="0"/>
                <a:cs typeface="Vrinda" panose="020B0502040204020203" pitchFamily="34" charset="0"/>
              </a:rPr>
              <a:t> implies that the model has a </a:t>
            </a:r>
            <a:r>
              <a:rPr lang="en-IN" b="1" dirty="0">
                <a:effectLst/>
                <a:latin typeface="Times New Roman" panose="02020603050405020304" pitchFamily="18" charset="0"/>
                <a:ea typeface="Times New Roman" panose="02020603050405020304" pitchFamily="18" charset="0"/>
                <a:cs typeface="Vrinda" panose="020B0502040204020203" pitchFamily="34" charset="0"/>
              </a:rPr>
              <a:t>very low rate of false positives</a:t>
            </a:r>
            <a:r>
              <a:rPr lang="en-IN" dirty="0">
                <a:effectLst/>
                <a:latin typeface="Times New Roman" panose="02020603050405020304" pitchFamily="18" charset="0"/>
                <a:ea typeface="Times New Roman" panose="02020603050405020304" pitchFamily="18" charset="0"/>
                <a:cs typeface="Vrinda" panose="020B0502040204020203" pitchFamily="34" charset="0"/>
              </a:rPr>
              <a:t>, correctly identifying all negative instances.</a:t>
            </a:r>
            <a:br>
              <a:rPr lang="en-IN" dirty="0">
                <a:effectLst/>
                <a:latin typeface="Times New Roman" panose="02020603050405020304" pitchFamily="18" charset="0"/>
                <a:ea typeface="Times New Roman" panose="02020603050405020304" pitchFamily="18" charset="0"/>
                <a:cs typeface="Vrinda" panose="020B0502040204020203" pitchFamily="34" charset="0"/>
              </a:rPr>
            </a:br>
            <a:r>
              <a:rPr lang="en-IN" dirty="0">
                <a:effectLst/>
                <a:latin typeface="Times New Roman" panose="02020603050405020304" pitchFamily="18" charset="0"/>
                <a:ea typeface="Times New Roman" panose="02020603050405020304" pitchFamily="18" charset="0"/>
                <a:cs typeface="Vrinda" panose="020B0502040204020203" pitchFamily="34" charset="0"/>
              </a:rPr>
              <a:t>The high F1-score of </a:t>
            </a:r>
            <a:r>
              <a:rPr lang="en-IN" b="1" dirty="0">
                <a:effectLst/>
                <a:latin typeface="Times New Roman" panose="02020603050405020304" pitchFamily="18" charset="0"/>
                <a:ea typeface="Times New Roman" panose="02020603050405020304" pitchFamily="18" charset="0"/>
                <a:cs typeface="Vrinda" panose="020B0502040204020203" pitchFamily="34" charset="0"/>
              </a:rPr>
              <a:t>0.948</a:t>
            </a:r>
            <a:r>
              <a:rPr lang="en-IN" dirty="0">
                <a:effectLst/>
                <a:latin typeface="Times New Roman" panose="02020603050405020304" pitchFamily="18" charset="0"/>
                <a:ea typeface="Times New Roman" panose="02020603050405020304" pitchFamily="18" charset="0"/>
                <a:cs typeface="Vrinda" panose="020B0502040204020203" pitchFamily="34" charset="0"/>
              </a:rPr>
              <a:t> indicates an excellent balance</a:t>
            </a:r>
            <a:br>
              <a:rPr lang="en-IN" dirty="0">
                <a:effectLst/>
                <a:latin typeface="Times New Roman" panose="02020603050405020304" pitchFamily="18" charset="0"/>
                <a:ea typeface="Times New Roman" panose="02020603050405020304" pitchFamily="18" charset="0"/>
                <a:cs typeface="Vrinda" panose="020B0502040204020203" pitchFamily="34" charset="0"/>
              </a:rPr>
            </a:br>
            <a:r>
              <a:rPr lang="en-IN" dirty="0">
                <a:effectLst/>
                <a:latin typeface="Times New Roman" panose="02020603050405020304" pitchFamily="18" charset="0"/>
                <a:ea typeface="Times New Roman" panose="02020603050405020304" pitchFamily="18" charset="0"/>
                <a:cs typeface="Vrinda" panose="020B0502040204020203" pitchFamily="34" charset="0"/>
              </a:rPr>
              <a:t>between precision and recall. This suggests that the model is</a:t>
            </a:r>
            <a:br>
              <a:rPr lang="en-IN" dirty="0">
                <a:effectLst/>
                <a:latin typeface="Times New Roman" panose="02020603050405020304" pitchFamily="18" charset="0"/>
                <a:ea typeface="Times New Roman" panose="02020603050405020304" pitchFamily="18" charset="0"/>
                <a:cs typeface="Vrinda" panose="020B0502040204020203" pitchFamily="34" charset="0"/>
              </a:rPr>
            </a:br>
            <a:r>
              <a:rPr lang="en-IN" dirty="0">
                <a:effectLst/>
                <a:latin typeface="Times New Roman" panose="02020603050405020304" pitchFamily="18" charset="0"/>
                <a:ea typeface="Times New Roman" panose="02020603050405020304" pitchFamily="18" charset="0"/>
                <a:cs typeface="Vrinda" panose="020B0502040204020203" pitchFamily="34" charset="0"/>
              </a:rPr>
              <a:t>performing strongly in capturing the positive instances while</a:t>
            </a:r>
            <a:br>
              <a:rPr lang="en-IN" dirty="0">
                <a:effectLst/>
                <a:latin typeface="Times New Roman" panose="02020603050405020304" pitchFamily="18" charset="0"/>
                <a:ea typeface="Times New Roman" panose="02020603050405020304" pitchFamily="18" charset="0"/>
                <a:cs typeface="Vrinda" panose="020B0502040204020203" pitchFamily="34" charset="0"/>
              </a:rPr>
            </a:br>
            <a:r>
              <a:rPr lang="en-IN" dirty="0">
                <a:effectLst/>
                <a:latin typeface="Times New Roman" panose="02020603050405020304" pitchFamily="18" charset="0"/>
                <a:ea typeface="Times New Roman" panose="02020603050405020304" pitchFamily="18" charset="0"/>
                <a:cs typeface="Vrinda" panose="020B0502040204020203" pitchFamily="34" charset="0"/>
              </a:rPr>
              <a:t>maintaining a perfect false positive rate.</a:t>
            </a:r>
            <a:endParaRPr lang="en-IN"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135830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8C4F2A-8B65-7968-C3AB-D204E5EC22A4}"/>
              </a:ext>
            </a:extLst>
          </p:cNvPr>
          <p:cNvSpPr txBox="1"/>
          <p:nvPr/>
        </p:nvSpPr>
        <p:spPr>
          <a:xfrm>
            <a:off x="-6220" y="0"/>
            <a:ext cx="6102220" cy="769441"/>
          </a:xfrm>
          <a:prstGeom prst="rect">
            <a:avLst/>
          </a:prstGeom>
          <a:noFill/>
        </p:spPr>
        <p:txBody>
          <a:bodyPr wrap="square">
            <a:spAutoFit/>
          </a:bodyPr>
          <a:lstStyle/>
          <a:p>
            <a:r>
              <a:rPr lang="en-US" sz="4400" b="1" dirty="0">
                <a:solidFill>
                  <a:srgbClr val="00B0F0"/>
                </a:solidFill>
                <a:effectLst/>
                <a:highlight>
                  <a:srgbClr val="000000"/>
                </a:highlight>
                <a:latin typeface="Kunstler Script" panose="030304020206070D0D06" pitchFamily="66" charset="0"/>
                <a:ea typeface="Calibri" panose="020F0502020204030204" pitchFamily="34" charset="0"/>
                <a:cs typeface="Vrinda" panose="020B0502040204020203" pitchFamily="34" charset="0"/>
              </a:rPr>
              <a:t>Confusion matrix for </a:t>
            </a:r>
            <a:r>
              <a:rPr lang="en-US" sz="4400" b="1" dirty="0">
                <a:solidFill>
                  <a:srgbClr val="00B0F0"/>
                </a:solidFill>
                <a:highlight>
                  <a:srgbClr val="000000"/>
                </a:highlight>
                <a:latin typeface="Kunstler Script" panose="030304020206070D0D06" pitchFamily="66" charset="0"/>
                <a:ea typeface="Calibri" panose="020F0502020204030204" pitchFamily="34" charset="0"/>
                <a:cs typeface="Vrinda" panose="020B0502040204020203" pitchFamily="34" charset="0"/>
              </a:rPr>
              <a:t>second </a:t>
            </a:r>
            <a:r>
              <a:rPr lang="en-US" sz="4400" b="1" dirty="0">
                <a:solidFill>
                  <a:srgbClr val="00B0F0"/>
                </a:solidFill>
                <a:effectLst/>
                <a:highlight>
                  <a:srgbClr val="000000"/>
                </a:highlight>
                <a:latin typeface="Kunstler Script" panose="030304020206070D0D06" pitchFamily="66" charset="0"/>
                <a:ea typeface="Calibri" panose="020F0502020204030204" pitchFamily="34" charset="0"/>
                <a:cs typeface="Vrinda" panose="020B0502040204020203" pitchFamily="34" charset="0"/>
              </a:rPr>
              <a:t>model</a:t>
            </a:r>
            <a:r>
              <a:rPr lang="en-US" sz="4400" b="1" dirty="0">
                <a:solidFill>
                  <a:srgbClr val="00B0F0"/>
                </a:solidFill>
                <a:highlight>
                  <a:srgbClr val="000000"/>
                </a:highlight>
                <a:latin typeface="Kunstler Script" panose="030304020206070D0D06" pitchFamily="66" charset="0"/>
                <a:ea typeface="Calibri" panose="020F0502020204030204" pitchFamily="34" charset="0"/>
                <a:cs typeface="Vrinda" panose="020B0502040204020203" pitchFamily="34" charset="0"/>
              </a:rPr>
              <a:t>  -</a:t>
            </a:r>
            <a:endParaRPr lang="en-IN" sz="4400" b="1" dirty="0">
              <a:solidFill>
                <a:srgbClr val="00B0F0"/>
              </a:solidFill>
              <a:highlight>
                <a:srgbClr val="000000"/>
              </a:highlight>
              <a:latin typeface="Kunstler Script" panose="030304020206070D0D06" pitchFamily="66" charset="0"/>
            </a:endParaRPr>
          </a:p>
        </p:txBody>
      </p:sp>
      <p:graphicFrame>
        <p:nvGraphicFramePr>
          <p:cNvPr id="4" name="Table 3">
            <a:extLst>
              <a:ext uri="{FF2B5EF4-FFF2-40B4-BE49-F238E27FC236}">
                <a16:creationId xmlns:a16="http://schemas.microsoft.com/office/drawing/2014/main" id="{2C834481-F8C5-405D-491E-89805544C894}"/>
              </a:ext>
            </a:extLst>
          </p:cNvPr>
          <p:cNvGraphicFramePr>
            <a:graphicFrameLocks noGrp="1"/>
          </p:cNvGraphicFramePr>
          <p:nvPr>
            <p:extLst>
              <p:ext uri="{D42A27DB-BD31-4B8C-83A1-F6EECF244321}">
                <p14:modId xmlns:p14="http://schemas.microsoft.com/office/powerpoint/2010/main" val="2562692006"/>
              </p:ext>
            </p:extLst>
          </p:nvPr>
        </p:nvGraphicFramePr>
        <p:xfrm>
          <a:off x="93306" y="769441"/>
          <a:ext cx="5122506" cy="1212184"/>
        </p:xfrm>
        <a:graphic>
          <a:graphicData uri="http://schemas.openxmlformats.org/drawingml/2006/table">
            <a:tbl>
              <a:tblPr firstRow="1" firstCol="1" bandRow="1">
                <a:tableStyleId>{E269D01E-BC32-4049-B463-5C60D7B0CCD2}</a:tableStyleId>
              </a:tblPr>
              <a:tblGrid>
                <a:gridCol w="1707502">
                  <a:extLst>
                    <a:ext uri="{9D8B030D-6E8A-4147-A177-3AD203B41FA5}">
                      <a16:colId xmlns:a16="http://schemas.microsoft.com/office/drawing/2014/main" val="2848623372"/>
                    </a:ext>
                  </a:extLst>
                </a:gridCol>
                <a:gridCol w="1707502">
                  <a:extLst>
                    <a:ext uri="{9D8B030D-6E8A-4147-A177-3AD203B41FA5}">
                      <a16:colId xmlns:a16="http://schemas.microsoft.com/office/drawing/2014/main" val="898784499"/>
                    </a:ext>
                  </a:extLst>
                </a:gridCol>
                <a:gridCol w="1707502">
                  <a:extLst>
                    <a:ext uri="{9D8B030D-6E8A-4147-A177-3AD203B41FA5}">
                      <a16:colId xmlns:a16="http://schemas.microsoft.com/office/drawing/2014/main" val="2990857659"/>
                    </a:ext>
                  </a:extLst>
                </a:gridCol>
              </a:tblGrid>
              <a:tr h="305301">
                <a:tc rowSpan="2">
                  <a:txBody>
                    <a:bodyPr/>
                    <a:lstStyle/>
                    <a:p>
                      <a:pPr algn="ctr">
                        <a:buNone/>
                      </a:pPr>
                      <a:r>
                        <a:rPr lang="en-US" sz="1200">
                          <a:effectLst/>
                        </a:rPr>
                        <a:t>Predicted Labels</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gridSpan="2">
                  <a:txBody>
                    <a:bodyPr/>
                    <a:lstStyle/>
                    <a:p>
                      <a:pPr algn="ctr">
                        <a:buNone/>
                      </a:pPr>
                      <a:r>
                        <a:rPr lang="en-US" sz="1200">
                          <a:effectLst/>
                        </a:rPr>
                        <a:t>Actual Labels</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hMerge="1">
                  <a:txBody>
                    <a:bodyPr/>
                    <a:lstStyle/>
                    <a:p>
                      <a:endParaRPr lang="en-IN"/>
                    </a:p>
                  </a:txBody>
                  <a:tcPr/>
                </a:tc>
                <a:extLst>
                  <a:ext uri="{0D108BD9-81ED-4DB2-BD59-A6C34878D82A}">
                    <a16:rowId xmlns:a16="http://schemas.microsoft.com/office/drawing/2014/main" val="4166840630"/>
                  </a:ext>
                </a:extLst>
              </a:tr>
              <a:tr h="296281">
                <a:tc vMerge="1">
                  <a:txBody>
                    <a:bodyPr/>
                    <a:lstStyle/>
                    <a:p>
                      <a:endParaRPr lang="en-IN"/>
                    </a:p>
                  </a:txBody>
                  <a:tcPr/>
                </a:tc>
                <a:tc>
                  <a:txBody>
                    <a:bodyPr/>
                    <a:lstStyle/>
                    <a:p>
                      <a:pPr algn="ctr">
                        <a:buNone/>
                      </a:pPr>
                      <a:r>
                        <a:rPr lang="en-US" sz="1600">
                          <a:effectLst/>
                        </a:rPr>
                        <a:t>0</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buNone/>
                      </a:pPr>
                      <a:r>
                        <a:rPr lang="en-US" sz="1600">
                          <a:effectLst/>
                        </a:rPr>
                        <a:t>1</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394580694"/>
                  </a:ext>
                </a:extLst>
              </a:tr>
              <a:tr h="305301">
                <a:tc>
                  <a:txBody>
                    <a:bodyPr/>
                    <a:lstStyle/>
                    <a:p>
                      <a:pPr algn="ctr">
                        <a:buNone/>
                      </a:pPr>
                      <a:r>
                        <a:rPr lang="en-US" sz="1600" dirty="0">
                          <a:effectLst/>
                        </a:rPr>
                        <a:t>0</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buNone/>
                      </a:pPr>
                      <a:r>
                        <a:rPr lang="en-US" sz="1600" dirty="0">
                          <a:effectLst/>
                        </a:rPr>
                        <a:t>270</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buNone/>
                      </a:pPr>
                      <a:r>
                        <a:rPr lang="en-US" sz="1600" dirty="0">
                          <a:effectLst/>
                        </a:rPr>
                        <a:t>14</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646601786"/>
                  </a:ext>
                </a:extLst>
              </a:tr>
              <a:tr h="305301">
                <a:tc>
                  <a:txBody>
                    <a:bodyPr/>
                    <a:lstStyle/>
                    <a:p>
                      <a:pPr algn="ctr">
                        <a:buNone/>
                      </a:pPr>
                      <a:r>
                        <a:rPr lang="en-US" sz="1600">
                          <a:effectLst/>
                        </a:rPr>
                        <a:t>1</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buNone/>
                      </a:pPr>
                      <a:r>
                        <a:rPr lang="en-US" sz="1600">
                          <a:effectLst/>
                        </a:rPr>
                        <a:t>0</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buNone/>
                      </a:pPr>
                      <a:r>
                        <a:rPr lang="en-US" sz="1600" dirty="0">
                          <a:effectLst/>
                        </a:rPr>
                        <a:t>164</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80685148"/>
                  </a:ext>
                </a:extLst>
              </a:tr>
            </a:tbl>
          </a:graphicData>
        </a:graphic>
      </p:graphicFrame>
      <p:sp>
        <p:nvSpPr>
          <p:cNvPr id="6" name="TextBox 5">
            <a:extLst>
              <a:ext uri="{FF2B5EF4-FFF2-40B4-BE49-F238E27FC236}">
                <a16:creationId xmlns:a16="http://schemas.microsoft.com/office/drawing/2014/main" id="{1DAE0243-C841-8C28-F657-BC68CF39D16E}"/>
              </a:ext>
            </a:extLst>
          </p:cNvPr>
          <p:cNvSpPr txBox="1"/>
          <p:nvPr/>
        </p:nvSpPr>
        <p:spPr>
          <a:xfrm>
            <a:off x="93307" y="2281683"/>
            <a:ext cx="5372100" cy="3755387"/>
          </a:xfrm>
          <a:prstGeom prst="rect">
            <a:avLst/>
          </a:prstGeom>
          <a:noFill/>
        </p:spPr>
        <p:txBody>
          <a:bodyPr wrap="square">
            <a:spAutoFit/>
          </a:bodyPr>
          <a:lstStyle/>
          <a:p>
            <a:pPr>
              <a:lnSpc>
                <a:spcPct val="115000"/>
              </a:lnSpc>
              <a:spcAft>
                <a:spcPts val="1000"/>
              </a:spcAft>
              <a:buNone/>
            </a:pPr>
            <a:r>
              <a:rPr lang="en-IN" sz="1600" b="1" dirty="0">
                <a:effectLst/>
                <a:latin typeface="Times New Roman" panose="02020603050405020304" pitchFamily="18" charset="0"/>
                <a:ea typeface="Times New Roman" panose="02020603050405020304" pitchFamily="18" charset="0"/>
                <a:cs typeface="Vrinda" panose="020B0502040204020203" pitchFamily="34" charset="0"/>
              </a:rPr>
              <a:t>True Positives (TP):</a:t>
            </a:r>
            <a:r>
              <a:rPr lang="en-IN" sz="1600" dirty="0">
                <a:effectLst/>
                <a:latin typeface="Times New Roman" panose="02020603050405020304" pitchFamily="18" charset="0"/>
                <a:ea typeface="Times New Roman" panose="02020603050405020304" pitchFamily="18" charset="0"/>
                <a:cs typeface="Vrinda" panose="020B0502040204020203" pitchFamily="34" charset="0"/>
              </a:rPr>
              <a:t> The number of samples correctly predicted as positive (actual 1, predicted 1) is </a:t>
            </a:r>
            <a:r>
              <a:rPr lang="en-IN" sz="1600" b="1" dirty="0">
                <a:effectLst/>
                <a:latin typeface="Times New Roman" panose="02020603050405020304" pitchFamily="18" charset="0"/>
                <a:ea typeface="Times New Roman" panose="02020603050405020304" pitchFamily="18" charset="0"/>
                <a:cs typeface="Vrinda" panose="020B0502040204020203" pitchFamily="34" charset="0"/>
              </a:rPr>
              <a:t>164.</a:t>
            </a:r>
            <a:br>
              <a:rPr lang="en-IN" sz="1600" dirty="0">
                <a:effectLst/>
                <a:latin typeface="Times New Roman" panose="02020603050405020304" pitchFamily="18" charset="0"/>
                <a:ea typeface="Times New Roman" panose="02020603050405020304" pitchFamily="18" charset="0"/>
                <a:cs typeface="Vrinda" panose="020B0502040204020203" pitchFamily="34" charset="0"/>
              </a:rPr>
            </a:br>
            <a:r>
              <a:rPr lang="en-IN" sz="1600" b="1" dirty="0">
                <a:effectLst/>
                <a:latin typeface="Times New Roman" panose="02020603050405020304" pitchFamily="18" charset="0"/>
                <a:ea typeface="Times New Roman" panose="02020603050405020304" pitchFamily="18" charset="0"/>
                <a:cs typeface="Vrinda" panose="020B0502040204020203" pitchFamily="34" charset="0"/>
              </a:rPr>
              <a:t>True Negatives (TN):</a:t>
            </a:r>
            <a:r>
              <a:rPr lang="en-IN" sz="1600" dirty="0">
                <a:effectLst/>
                <a:latin typeface="Times New Roman" panose="02020603050405020304" pitchFamily="18" charset="0"/>
                <a:ea typeface="Times New Roman" panose="02020603050405020304" pitchFamily="18" charset="0"/>
                <a:cs typeface="Vrinda" panose="020B0502040204020203" pitchFamily="34" charset="0"/>
              </a:rPr>
              <a:t> The number of samples correctly predicted as</a:t>
            </a:r>
            <a:r>
              <a:rPr lang="en-IN" sz="1600" dirty="0">
                <a:latin typeface="Times New Roman" panose="02020603050405020304" pitchFamily="18" charset="0"/>
                <a:ea typeface="Times New Roman" panose="02020603050405020304" pitchFamily="18" charset="0"/>
                <a:cs typeface="Vrinda" panose="020B0502040204020203" pitchFamily="34" charset="0"/>
              </a:rPr>
              <a:t> </a:t>
            </a:r>
            <a:r>
              <a:rPr lang="en-IN" sz="1600" dirty="0">
                <a:effectLst/>
                <a:latin typeface="Times New Roman" panose="02020603050405020304" pitchFamily="18" charset="0"/>
                <a:ea typeface="Times New Roman" panose="02020603050405020304" pitchFamily="18" charset="0"/>
                <a:cs typeface="Vrinda" panose="020B0502040204020203" pitchFamily="34" charset="0"/>
              </a:rPr>
              <a:t>negative (actual 0, predicted 0) is </a:t>
            </a:r>
            <a:r>
              <a:rPr lang="en-IN" sz="1600" b="1" dirty="0">
                <a:effectLst/>
                <a:latin typeface="Times New Roman" panose="02020603050405020304" pitchFamily="18" charset="0"/>
                <a:ea typeface="Times New Roman" panose="02020603050405020304" pitchFamily="18" charset="0"/>
                <a:cs typeface="Vrinda" panose="020B0502040204020203" pitchFamily="34" charset="0"/>
              </a:rPr>
              <a:t>270.</a:t>
            </a:r>
            <a:br>
              <a:rPr lang="en-IN" sz="1600" dirty="0">
                <a:effectLst/>
                <a:latin typeface="Times New Roman" panose="02020603050405020304" pitchFamily="18" charset="0"/>
                <a:ea typeface="Times New Roman" panose="02020603050405020304" pitchFamily="18" charset="0"/>
                <a:cs typeface="Vrinda" panose="020B0502040204020203" pitchFamily="34" charset="0"/>
              </a:rPr>
            </a:br>
            <a:r>
              <a:rPr lang="en-IN" sz="1600" b="1" dirty="0">
                <a:effectLst/>
                <a:latin typeface="Times New Roman" panose="02020603050405020304" pitchFamily="18" charset="0"/>
                <a:ea typeface="Times New Roman" panose="02020603050405020304" pitchFamily="18" charset="0"/>
                <a:cs typeface="Vrinda" panose="020B0502040204020203" pitchFamily="34" charset="0"/>
              </a:rPr>
              <a:t>False Positives (FP):</a:t>
            </a:r>
            <a:r>
              <a:rPr lang="en-IN" sz="1600" dirty="0">
                <a:effectLst/>
                <a:latin typeface="Times New Roman" panose="02020603050405020304" pitchFamily="18" charset="0"/>
                <a:ea typeface="Times New Roman" panose="02020603050405020304" pitchFamily="18" charset="0"/>
                <a:cs typeface="Vrinda" panose="020B0502040204020203" pitchFamily="34" charset="0"/>
              </a:rPr>
              <a:t> The number of samples incorrectly predicted as positive (actual 0, predicted 1) is </a:t>
            </a:r>
            <a:r>
              <a:rPr lang="en-IN" sz="1600" b="1" dirty="0">
                <a:effectLst/>
                <a:latin typeface="Times New Roman" panose="02020603050405020304" pitchFamily="18" charset="0"/>
                <a:ea typeface="Times New Roman" panose="02020603050405020304" pitchFamily="18" charset="0"/>
                <a:cs typeface="Vrinda" panose="020B0502040204020203" pitchFamily="34" charset="0"/>
              </a:rPr>
              <a:t>0.</a:t>
            </a:r>
            <a:br>
              <a:rPr lang="en-IN" sz="1600" dirty="0">
                <a:effectLst/>
                <a:latin typeface="Times New Roman" panose="02020603050405020304" pitchFamily="18" charset="0"/>
                <a:ea typeface="Times New Roman" panose="02020603050405020304" pitchFamily="18" charset="0"/>
                <a:cs typeface="Vrinda" panose="020B0502040204020203" pitchFamily="34" charset="0"/>
              </a:rPr>
            </a:br>
            <a:r>
              <a:rPr lang="en-IN" sz="1600" b="1" dirty="0">
                <a:effectLst/>
                <a:latin typeface="Times New Roman" panose="02020603050405020304" pitchFamily="18" charset="0"/>
                <a:ea typeface="Times New Roman" panose="02020603050405020304" pitchFamily="18" charset="0"/>
                <a:cs typeface="Vrinda" panose="020B0502040204020203" pitchFamily="34" charset="0"/>
              </a:rPr>
              <a:t>False Negatives (FN):</a:t>
            </a:r>
            <a:r>
              <a:rPr lang="en-IN" sz="1600" dirty="0">
                <a:effectLst/>
                <a:latin typeface="Times New Roman" panose="02020603050405020304" pitchFamily="18" charset="0"/>
                <a:ea typeface="Times New Roman" panose="02020603050405020304" pitchFamily="18" charset="0"/>
                <a:cs typeface="Vrinda" panose="020B0502040204020203" pitchFamily="34" charset="0"/>
              </a:rPr>
              <a:t> The number of samples incorrectly predicted as negative (actual 1, predicted 0) is </a:t>
            </a:r>
            <a:r>
              <a:rPr lang="en-IN" sz="1600" b="1" dirty="0">
                <a:effectLst/>
                <a:latin typeface="Times New Roman" panose="02020603050405020304" pitchFamily="18" charset="0"/>
                <a:ea typeface="Times New Roman" panose="02020603050405020304" pitchFamily="18" charset="0"/>
                <a:cs typeface="Vrinda" panose="020B0502040204020203" pitchFamily="34" charset="0"/>
              </a:rPr>
              <a:t>14.</a:t>
            </a:r>
            <a:br>
              <a:rPr lang="en-IN" sz="1600" dirty="0">
                <a:effectLst/>
                <a:latin typeface="Times New Roman" panose="02020603050405020304" pitchFamily="18" charset="0"/>
                <a:ea typeface="Times New Roman" panose="02020603050405020304" pitchFamily="18" charset="0"/>
                <a:cs typeface="Vrinda" panose="020B0502040204020203" pitchFamily="34" charset="0"/>
              </a:rPr>
            </a:br>
            <a:r>
              <a:rPr lang="en-IN" sz="1600" b="1" dirty="0">
                <a:effectLst/>
                <a:latin typeface="Times New Roman" panose="02020603050405020304" pitchFamily="18" charset="0"/>
                <a:ea typeface="Times New Roman" panose="02020603050405020304" pitchFamily="18" charset="0"/>
                <a:cs typeface="Vrinda" panose="020B0502040204020203" pitchFamily="34" charset="0"/>
              </a:rPr>
              <a:t>Accuracy = 0.969</a:t>
            </a:r>
            <a:br>
              <a:rPr lang="en-IN" sz="1600" dirty="0">
                <a:effectLst/>
                <a:latin typeface="Times New Roman" panose="02020603050405020304" pitchFamily="18" charset="0"/>
                <a:ea typeface="Times New Roman" panose="02020603050405020304" pitchFamily="18" charset="0"/>
                <a:cs typeface="Vrinda" panose="020B0502040204020203" pitchFamily="34" charset="0"/>
              </a:rPr>
            </a:br>
            <a:r>
              <a:rPr lang="en-IN" sz="1600" b="1" dirty="0">
                <a:effectLst/>
                <a:latin typeface="Times New Roman" panose="02020603050405020304" pitchFamily="18" charset="0"/>
                <a:ea typeface="Times New Roman" panose="02020603050405020304" pitchFamily="18" charset="0"/>
                <a:cs typeface="Vrinda" panose="020B0502040204020203" pitchFamily="34" charset="0"/>
              </a:rPr>
              <a:t>Precision = 1</a:t>
            </a:r>
            <a:br>
              <a:rPr lang="en-IN" sz="1600" dirty="0">
                <a:effectLst/>
                <a:latin typeface="Times New Roman" panose="02020603050405020304" pitchFamily="18" charset="0"/>
                <a:ea typeface="Times New Roman" panose="02020603050405020304" pitchFamily="18" charset="0"/>
                <a:cs typeface="Vrinda" panose="020B0502040204020203" pitchFamily="34" charset="0"/>
              </a:rPr>
            </a:br>
            <a:r>
              <a:rPr lang="en-IN" sz="1600" b="1" dirty="0">
                <a:effectLst/>
                <a:latin typeface="Times New Roman" panose="02020603050405020304" pitchFamily="18" charset="0"/>
                <a:ea typeface="Times New Roman" panose="02020603050405020304" pitchFamily="18" charset="0"/>
                <a:cs typeface="Vrinda" panose="020B0502040204020203" pitchFamily="34" charset="0"/>
              </a:rPr>
              <a:t>Recall (Sensitivity) = 0.921</a:t>
            </a:r>
            <a:br>
              <a:rPr lang="en-IN" sz="1600" b="1" dirty="0">
                <a:effectLst/>
                <a:latin typeface="Times New Roman" panose="02020603050405020304" pitchFamily="18" charset="0"/>
                <a:ea typeface="Times New Roman" panose="02020603050405020304" pitchFamily="18" charset="0"/>
                <a:cs typeface="Vrinda" panose="020B0502040204020203" pitchFamily="34" charset="0"/>
              </a:rPr>
            </a:br>
            <a:r>
              <a:rPr lang="en-IN" sz="1600" b="1" dirty="0">
                <a:effectLst/>
                <a:latin typeface="Times New Roman" panose="02020603050405020304" pitchFamily="18" charset="0"/>
                <a:ea typeface="Times New Roman" panose="02020603050405020304" pitchFamily="18" charset="0"/>
                <a:cs typeface="Vrinda" panose="020B0502040204020203" pitchFamily="34" charset="0"/>
              </a:rPr>
              <a:t>Specificity = 1</a:t>
            </a:r>
            <a:br>
              <a:rPr lang="en-IN" sz="1600" b="1" dirty="0">
                <a:effectLst/>
                <a:latin typeface="Times New Roman" panose="02020603050405020304" pitchFamily="18" charset="0"/>
                <a:ea typeface="Times New Roman" panose="02020603050405020304" pitchFamily="18" charset="0"/>
                <a:cs typeface="Vrinda" panose="020B0502040204020203" pitchFamily="34" charset="0"/>
              </a:rPr>
            </a:br>
            <a:r>
              <a:rPr lang="en-IN" sz="1600" b="1" dirty="0">
                <a:effectLst/>
                <a:latin typeface="Times New Roman" panose="02020603050405020304" pitchFamily="18" charset="0"/>
                <a:ea typeface="Times New Roman" panose="02020603050405020304" pitchFamily="18" charset="0"/>
                <a:cs typeface="Vrinda" panose="020B0502040204020203" pitchFamily="34" charset="0"/>
              </a:rPr>
              <a:t>F1-score = 0.959</a:t>
            </a:r>
            <a:endParaRPr lang="en-IN" sz="16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8" name="TextBox 7">
            <a:extLst>
              <a:ext uri="{FF2B5EF4-FFF2-40B4-BE49-F238E27FC236}">
                <a16:creationId xmlns:a16="http://schemas.microsoft.com/office/drawing/2014/main" id="{3AD6FB9E-31BC-E95F-C17C-E3FC3C8C9E16}"/>
              </a:ext>
            </a:extLst>
          </p:cNvPr>
          <p:cNvSpPr txBox="1"/>
          <p:nvPr/>
        </p:nvSpPr>
        <p:spPr>
          <a:xfrm>
            <a:off x="5465406" y="696884"/>
            <a:ext cx="6228184" cy="5355312"/>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 The model has a high overall accuracy of 96.9%, meaning that it</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correctly predicts the outcome for approximately 96.9% of the data</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points.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The precision of 100% suggests that when the model predicts a</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positive outcome, it is correct every time. This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indicates that the model has zero false positives.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The recall (sensitivity) of 92.1% indicates that the model can</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identify the majority of actual positive instances correctly.</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This means it has a low rate of false negatives, missing only a small</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portion of the positive cases.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The high specificity of 100% implies that the model has a very low</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rate of false positives, correctly identifying all negative instances.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The high F1-score of 0.959 indicates an excellent balance</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between precision and recall. This suggests that the model is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performing strongly in capturing the positive instances while</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maintaining a perfect false positive rate.</a:t>
            </a:r>
            <a:endParaRPr lang="en-IN" dirty="0"/>
          </a:p>
        </p:txBody>
      </p:sp>
    </p:spTree>
    <p:extLst>
      <p:ext uri="{BB962C8B-B14F-4D97-AF65-F5344CB8AC3E}">
        <p14:creationId xmlns:p14="http://schemas.microsoft.com/office/powerpoint/2010/main" val="3953298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A14133-2A89-4C3A-99B3-E5ACAF5CA805}"/>
              </a:ext>
            </a:extLst>
          </p:cNvPr>
          <p:cNvSpPr txBox="1"/>
          <p:nvPr/>
        </p:nvSpPr>
        <p:spPr>
          <a:xfrm>
            <a:off x="-96253" y="-67377"/>
            <a:ext cx="8624236" cy="523220"/>
          </a:xfrm>
          <a:prstGeom prst="rect">
            <a:avLst/>
          </a:prstGeom>
          <a:noFill/>
        </p:spPr>
        <p:txBody>
          <a:bodyPr wrap="square">
            <a:spAutoFit/>
          </a:bodyPr>
          <a:lstStyle/>
          <a:p>
            <a:r>
              <a:rPr lang="en-US" sz="2800" dirty="0">
                <a:solidFill>
                  <a:srgbClr val="C00000"/>
                </a:solidFill>
                <a:highlight>
                  <a:srgbClr val="000000"/>
                </a:highlight>
                <a:latin typeface="Algerian" panose="04020705040A02060702" pitchFamily="82" charset="0"/>
              </a:rPr>
              <a:t>Multiple logistic regression model:</a:t>
            </a:r>
            <a:endParaRPr lang="en-IN" sz="2800" dirty="0">
              <a:solidFill>
                <a:srgbClr val="C00000"/>
              </a:solidFill>
              <a:highlight>
                <a:srgbClr val="000000"/>
              </a:highlight>
            </a:endParaRPr>
          </a:p>
        </p:txBody>
      </p:sp>
      <p:sp>
        <p:nvSpPr>
          <p:cNvPr id="5" name="TextBox 4">
            <a:extLst>
              <a:ext uri="{FF2B5EF4-FFF2-40B4-BE49-F238E27FC236}">
                <a16:creationId xmlns:a16="http://schemas.microsoft.com/office/drawing/2014/main" id="{11D1C8E5-3B5D-4953-8F23-7C83DB3CE9F0}"/>
              </a:ext>
            </a:extLst>
          </p:cNvPr>
          <p:cNvSpPr txBox="1"/>
          <p:nvPr/>
        </p:nvSpPr>
        <p:spPr>
          <a:xfrm>
            <a:off x="250257" y="731520"/>
            <a:ext cx="8848022" cy="461665"/>
          </a:xfrm>
          <a:prstGeom prst="rect">
            <a:avLst/>
          </a:prstGeom>
          <a:noFill/>
        </p:spPr>
        <p:txBody>
          <a:bodyPr wrap="square">
            <a:spAutoFit/>
          </a:bodyPr>
          <a:lstStyle/>
          <a:p>
            <a:r>
              <a:rPr lang="en-US" sz="2400" b="1" u="sng" dirty="0">
                <a:latin typeface="Algerian" panose="04020705040A02060702" pitchFamily="82" charset="0"/>
              </a:rPr>
              <a:t>Model 1:</a:t>
            </a:r>
          </a:p>
        </p:txBody>
      </p:sp>
      <p:sp>
        <p:nvSpPr>
          <p:cNvPr id="7" name="TextBox 6">
            <a:extLst>
              <a:ext uri="{FF2B5EF4-FFF2-40B4-BE49-F238E27FC236}">
                <a16:creationId xmlns:a16="http://schemas.microsoft.com/office/drawing/2014/main" id="{F41AB061-6B96-450D-9C0D-063014A5AC0E}"/>
              </a:ext>
            </a:extLst>
          </p:cNvPr>
          <p:cNvSpPr txBox="1"/>
          <p:nvPr/>
        </p:nvSpPr>
        <p:spPr>
          <a:xfrm>
            <a:off x="250257" y="1357162"/>
            <a:ext cx="2810577" cy="1754326"/>
          </a:xfrm>
          <a:prstGeom prst="rect">
            <a:avLst/>
          </a:prstGeom>
          <a:noFill/>
        </p:spPr>
        <p:txBody>
          <a:bodyPr wrap="square">
            <a:spAutoFit/>
          </a:bodyPr>
          <a:lstStyle/>
          <a:p>
            <a:pPr algn="just"/>
            <a:r>
              <a:rPr lang="en-US" sz="1800" b="1" dirty="0">
                <a:effectLst/>
                <a:latin typeface="Calibri" panose="020F0502020204030204" pitchFamily="34" charset="0"/>
                <a:ea typeface="Calibri" panose="020F0502020204030204" pitchFamily="34" charset="0"/>
                <a:cs typeface="Calibri" panose="020F0502020204030204" pitchFamily="34" charset="0"/>
              </a:rPr>
              <a:t>Covariate are : </a:t>
            </a:r>
          </a:p>
          <a:p>
            <a:pPr algn="just"/>
            <a:r>
              <a:rPr lang="en-US" sz="1800" dirty="0">
                <a:effectLst/>
                <a:latin typeface="Calibri" panose="020F0502020204030204" pitchFamily="34" charset="0"/>
                <a:ea typeface="Calibri" panose="020F0502020204030204" pitchFamily="34" charset="0"/>
                <a:cs typeface="Calibri" panose="020F0502020204030204" pitchFamily="34" charset="0"/>
              </a:rPr>
              <a:t>Age</a:t>
            </a:r>
            <a:r>
              <a:rPr lang="en-IN"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Occupation</a:t>
            </a:r>
            <a:r>
              <a:rPr lang="en-IN"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Highest educational qualification</a:t>
            </a:r>
            <a:r>
              <a:rPr lang="en-IN"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Family income</a:t>
            </a:r>
            <a:r>
              <a:rPr lang="en-IN" dirty="0">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Calibri" panose="020F0502020204030204" pitchFamily="34" charset="0"/>
              </a:rPr>
              <a:t>Next vehicle would be EV</a:t>
            </a:r>
            <a:r>
              <a:rPr lang="en-IN"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rPr>
              <a:t>Influenced by Government incentives </a:t>
            </a:r>
            <a:endParaRPr lang="en-IN" dirty="0"/>
          </a:p>
        </p:txBody>
      </p:sp>
      <p:sp>
        <p:nvSpPr>
          <p:cNvPr id="9" name="TextBox 8">
            <a:extLst>
              <a:ext uri="{FF2B5EF4-FFF2-40B4-BE49-F238E27FC236}">
                <a16:creationId xmlns:a16="http://schemas.microsoft.com/office/drawing/2014/main" id="{E69FA497-630C-44AE-B919-EB61E86B16BB}"/>
              </a:ext>
            </a:extLst>
          </p:cNvPr>
          <p:cNvSpPr txBox="1"/>
          <p:nvPr/>
        </p:nvSpPr>
        <p:spPr>
          <a:xfrm>
            <a:off x="250257" y="3111487"/>
            <a:ext cx="3080084" cy="646331"/>
          </a:xfrm>
          <a:prstGeom prst="rect">
            <a:avLst/>
          </a:prstGeom>
          <a:noFill/>
        </p:spPr>
        <p:txBody>
          <a:bodyPr wrap="square">
            <a:spAutoFit/>
          </a:bodyPr>
          <a:lstStyle/>
          <a:p>
            <a:endParaRPr lang="en-US" dirty="0">
              <a:latin typeface="Calibri" panose="020F0502020204030204" pitchFamily="34" charset="0"/>
              <a:ea typeface="Calibri" panose="020F0502020204030204" pitchFamily="34" charset="0"/>
            </a:endParaRPr>
          </a:p>
          <a:p>
            <a:r>
              <a:rPr lang="en-US" dirty="0">
                <a:latin typeface="Calibri" panose="020F0502020204030204" pitchFamily="34" charset="0"/>
                <a:ea typeface="Calibri" panose="020F0502020204030204" pitchFamily="34" charset="0"/>
              </a:rPr>
              <a:t>B</a:t>
            </a:r>
            <a:r>
              <a:rPr lang="en-US" sz="1800" dirty="0">
                <a:effectLst/>
                <a:latin typeface="Calibri" panose="020F0502020204030204" pitchFamily="34" charset="0"/>
                <a:ea typeface="Calibri" panose="020F0502020204030204" pitchFamily="34" charset="0"/>
              </a:rPr>
              <a:t>inary response is Gender </a:t>
            </a:r>
            <a:endParaRPr lang="en-IN" dirty="0"/>
          </a:p>
        </p:txBody>
      </p:sp>
      <p:sp>
        <p:nvSpPr>
          <p:cNvPr id="13" name="TextBox 12">
            <a:extLst>
              <a:ext uri="{FF2B5EF4-FFF2-40B4-BE49-F238E27FC236}">
                <a16:creationId xmlns:a16="http://schemas.microsoft.com/office/drawing/2014/main" id="{5D9EAFF7-C6A7-406E-8BB2-D1FBEBDB56E6}"/>
              </a:ext>
            </a:extLst>
          </p:cNvPr>
          <p:cNvSpPr txBox="1"/>
          <p:nvPr/>
        </p:nvSpPr>
        <p:spPr>
          <a:xfrm>
            <a:off x="13639" y="3214489"/>
            <a:ext cx="9760017" cy="923330"/>
          </a:xfrm>
          <a:prstGeom prst="rect">
            <a:avLst/>
          </a:prstGeom>
          <a:noFill/>
        </p:spPr>
        <p:txBody>
          <a:bodyPr wrap="square">
            <a:spAutoFit/>
          </a:bodyPr>
          <a:lstStyle/>
          <a:p>
            <a:endParaRPr lang="en-US" sz="1800" dirty="0">
              <a:effectLst/>
              <a:latin typeface="Calibri" panose="020F0502020204030204" pitchFamily="34" charset="0"/>
              <a:ea typeface="Calibri" panose="020F0502020204030204" pitchFamily="34" charset="0"/>
            </a:endParaRP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Here we want to predict the consumption of EV based on genders. </a:t>
            </a:r>
            <a:endParaRPr lang="en-IN" dirty="0"/>
          </a:p>
        </p:txBody>
      </p:sp>
      <p:pic>
        <p:nvPicPr>
          <p:cNvPr id="14" name="Picture 13">
            <a:extLst>
              <a:ext uri="{FF2B5EF4-FFF2-40B4-BE49-F238E27FC236}">
                <a16:creationId xmlns:a16="http://schemas.microsoft.com/office/drawing/2014/main" id="{3DFBB0C1-D466-4CEC-B2BB-6B6731E2EF33}"/>
              </a:ext>
            </a:extLst>
          </p:cNvPr>
          <p:cNvPicPr/>
          <p:nvPr/>
        </p:nvPicPr>
        <p:blipFill>
          <a:blip r:embed="rId2">
            <a:extLst>
              <a:ext uri="{28A0092B-C50C-407E-A947-70E740481C1C}">
                <a14:useLocalDpi xmlns:a14="http://schemas.microsoft.com/office/drawing/2010/main" val="0"/>
              </a:ext>
            </a:extLst>
          </a:blip>
          <a:srcRect/>
          <a:stretch/>
        </p:blipFill>
        <p:spPr bwMode="auto">
          <a:xfrm>
            <a:off x="4774247" y="959796"/>
            <a:ext cx="4157997" cy="2623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0FD73479-AD07-4478-A119-BECAC3546AEA}"/>
              </a:ext>
            </a:extLst>
          </p:cNvPr>
          <p:cNvSpPr txBox="1"/>
          <p:nvPr/>
        </p:nvSpPr>
        <p:spPr>
          <a:xfrm>
            <a:off x="9098278" y="2752824"/>
            <a:ext cx="3080083" cy="923330"/>
          </a:xfrm>
          <a:prstGeom prst="rect">
            <a:avLst/>
          </a:prstGeom>
          <a:noFill/>
        </p:spPr>
        <p:txBody>
          <a:bodyPr wrap="square">
            <a:spAutoFit/>
          </a:bodyPr>
          <a:lstStyle/>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Here ,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AIC :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89.2658611732685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AUC : </a:t>
            </a:r>
            <a:r>
              <a:rPr lang="en-US" dirty="0">
                <a:latin typeface="Calibri" panose="020F0502020204030204" pitchFamily="34" charset="0"/>
                <a:ea typeface="Calibri" panose="020F0502020204030204" pitchFamily="34" charset="0"/>
                <a:cs typeface="Times New Roman" panose="02020603050405020304" pitchFamily="18" charset="0"/>
              </a:rPr>
              <a:t>0.996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A194C4A-74D7-D445-9A58-C964AE4A9A6A}"/>
              </a:ext>
            </a:extLst>
          </p:cNvPr>
          <p:cNvSpPr txBox="1"/>
          <p:nvPr/>
        </p:nvSpPr>
        <p:spPr>
          <a:xfrm>
            <a:off x="-131827" y="4198792"/>
            <a:ext cx="12310188" cy="1477328"/>
          </a:xfrm>
          <a:prstGeom prst="rect">
            <a:avLst/>
          </a:prstGeom>
          <a:noFill/>
        </p:spPr>
        <p:txBody>
          <a:bodyPr wrap="square">
            <a:spAutoFit/>
          </a:bodyPr>
          <a:lstStyle/>
          <a:p>
            <a:pPr marL="228600" algn="just">
              <a:buNone/>
            </a:pPr>
            <a:r>
              <a:rPr lang="en-IN" sz="1800" b="1" dirty="0">
                <a:effectLst/>
                <a:latin typeface="Calibri" panose="020F0502020204030204" pitchFamily="34" charset="0"/>
                <a:ea typeface="Calibri" panose="020F0502020204030204" pitchFamily="34" charset="0"/>
                <a:cs typeface="Vrinda" panose="020B0502040204020203" pitchFamily="34" charset="0"/>
              </a:rPr>
              <a:t>Interpretation:</a:t>
            </a:r>
            <a:r>
              <a:rPr lang="en-IN" sz="1800" dirty="0">
                <a:effectLst/>
                <a:latin typeface="Calibri" panose="020F0502020204030204" pitchFamily="34" charset="0"/>
                <a:ea typeface="Calibri" panose="020F0502020204030204" pitchFamily="34" charset="0"/>
                <a:cs typeface="Vrinda" panose="020B0502040204020203" pitchFamily="34" charset="0"/>
              </a:rPr>
              <a:t> The ROC plot shows how well the logistic regression model distinguishes between male and female respondents based on predictors like age, occupation, education, income, EV preference, and government incentives. The curve's shape and the high AUC value (0.996) indicate excellent classification performance.</a:t>
            </a:r>
            <a:endParaRPr lang="en-IN" sz="1600" dirty="0">
              <a:effectLst/>
              <a:latin typeface="Calibri" panose="020F0502020204030204" pitchFamily="34" charset="0"/>
              <a:ea typeface="Calibri" panose="020F0502020204030204" pitchFamily="34" charset="0"/>
              <a:cs typeface="Vrinda" panose="020B0502040204020203" pitchFamily="34" charset="0"/>
            </a:endParaRPr>
          </a:p>
          <a:p>
            <a:pPr marL="228600" algn="just">
              <a:buNone/>
            </a:pPr>
            <a:r>
              <a:rPr lang="en-IN" sz="1800" dirty="0">
                <a:effectLst/>
                <a:latin typeface="Calibri" panose="020F0502020204030204" pitchFamily="34" charset="0"/>
                <a:ea typeface="Calibri" panose="020F0502020204030204" pitchFamily="34" charset="0"/>
                <a:cs typeface="Vrinda" panose="020B0502040204020203" pitchFamily="34" charset="0"/>
              </a:rPr>
              <a:t>An AIC of </a:t>
            </a:r>
            <a:r>
              <a:rPr lang="en-IN" sz="1800" b="1" dirty="0">
                <a:effectLst/>
                <a:latin typeface="Calibri" panose="020F0502020204030204" pitchFamily="34" charset="0"/>
                <a:ea typeface="Calibri" panose="020F0502020204030204" pitchFamily="34" charset="0"/>
                <a:cs typeface="Vrinda" panose="020B0502040204020203" pitchFamily="34" charset="0"/>
              </a:rPr>
              <a:t>89.27</a:t>
            </a:r>
            <a:r>
              <a:rPr lang="en-IN" sz="1800" dirty="0">
                <a:effectLst/>
                <a:latin typeface="Calibri" panose="020F0502020204030204" pitchFamily="34" charset="0"/>
                <a:ea typeface="Calibri" panose="020F0502020204030204" pitchFamily="34" charset="0"/>
                <a:cs typeface="Vrinda" panose="020B0502040204020203" pitchFamily="34" charset="0"/>
              </a:rPr>
              <a:t> suggests the model fits the data well with a reasonable level of complexity. Lower AIC values are preferred when comparing models—so this score reflects a strong balance between accuracy and simplicity.</a:t>
            </a:r>
            <a:endParaRPr lang="en-IN" sz="16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508733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BE76C0-0E02-4C97-A38C-4546D0A1D0DC}"/>
              </a:ext>
            </a:extLst>
          </p:cNvPr>
          <p:cNvSpPr txBox="1"/>
          <p:nvPr/>
        </p:nvSpPr>
        <p:spPr>
          <a:xfrm>
            <a:off x="0" y="0"/>
            <a:ext cx="9153625" cy="461665"/>
          </a:xfrm>
          <a:prstGeom prst="rect">
            <a:avLst/>
          </a:prstGeom>
          <a:noFill/>
        </p:spPr>
        <p:txBody>
          <a:bodyPr wrap="square">
            <a:spAutoFit/>
          </a:bodyPr>
          <a:lstStyle/>
          <a:p>
            <a:r>
              <a:rPr lang="en-US" sz="2400" b="1" u="sng" dirty="0">
                <a:latin typeface="Algerian" panose="04020705040A02060702" pitchFamily="82" charset="0"/>
              </a:rPr>
              <a:t>Model 2:</a:t>
            </a:r>
          </a:p>
        </p:txBody>
      </p:sp>
      <p:sp>
        <p:nvSpPr>
          <p:cNvPr id="5" name="TextBox 4">
            <a:extLst>
              <a:ext uri="{FF2B5EF4-FFF2-40B4-BE49-F238E27FC236}">
                <a16:creationId xmlns:a16="http://schemas.microsoft.com/office/drawing/2014/main" id="{96909D02-DA10-4141-947E-82CF6FBB8942}"/>
              </a:ext>
            </a:extLst>
          </p:cNvPr>
          <p:cNvSpPr txBox="1"/>
          <p:nvPr/>
        </p:nvSpPr>
        <p:spPr>
          <a:xfrm>
            <a:off x="96253" y="616018"/>
            <a:ext cx="4321743" cy="1200329"/>
          </a:xfrm>
          <a:prstGeom prst="rect">
            <a:avLst/>
          </a:prstGeom>
          <a:noFill/>
        </p:spPr>
        <p:txBody>
          <a:bodyPr wrap="square">
            <a:spAutoFit/>
          </a:bodyPr>
          <a:lstStyle/>
          <a:p>
            <a:pPr algn="just"/>
            <a:r>
              <a:rPr lang="en-US" sz="1800" dirty="0">
                <a:effectLst/>
                <a:latin typeface="Calibri" panose="020F0502020204030204" pitchFamily="34" charset="0"/>
                <a:ea typeface="Calibri" panose="020F0502020204030204" pitchFamily="34" charset="0"/>
                <a:cs typeface="Calibri" panose="020F0502020204030204" pitchFamily="34" charset="0"/>
              </a:rPr>
              <a:t>Covariate are : </a:t>
            </a:r>
          </a:p>
          <a:p>
            <a:pPr algn="just"/>
            <a:r>
              <a:rPr lang="en-US" sz="1800" dirty="0">
                <a:effectLst/>
                <a:latin typeface="Calibri" panose="020F0502020204030204" pitchFamily="34" charset="0"/>
                <a:ea typeface="Calibri" panose="020F0502020204030204" pitchFamily="34" charset="0"/>
                <a:cs typeface="Calibri" panose="020F0502020204030204" pitchFamily="34" charset="0"/>
              </a:rPr>
              <a:t>Age</a:t>
            </a:r>
            <a:r>
              <a:rPr lang="en-IN"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Occupation</a:t>
            </a:r>
            <a:r>
              <a:rPr lang="en-IN"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Highest educational qualification</a:t>
            </a:r>
            <a:r>
              <a:rPr lang="en-IN"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Family income</a:t>
            </a:r>
            <a:r>
              <a:rPr lang="en-IN" dirty="0">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Calibri" panose="020F0502020204030204" pitchFamily="34" charset="0"/>
              </a:rPr>
              <a:t>Next vehicle would be EV</a:t>
            </a:r>
            <a:r>
              <a:rPr lang="en-IN" dirty="0">
                <a:latin typeface="Calibri" panose="020F0502020204030204" pitchFamily="34" charset="0"/>
                <a:ea typeface="Calibri" panose="020F0502020204030204" pitchFamily="34" charset="0"/>
                <a:cs typeface="Times New Roman" panose="02020603050405020304" pitchFamily="18" charset="0"/>
              </a:rPr>
              <a:t>, Reduces global warming</a:t>
            </a:r>
            <a:endParaRPr lang="en-IN" dirty="0"/>
          </a:p>
        </p:txBody>
      </p:sp>
      <p:sp>
        <p:nvSpPr>
          <p:cNvPr id="6" name="TextBox 5">
            <a:extLst>
              <a:ext uri="{FF2B5EF4-FFF2-40B4-BE49-F238E27FC236}">
                <a16:creationId xmlns:a16="http://schemas.microsoft.com/office/drawing/2014/main" id="{6B15AC3C-3B74-4FF8-9B59-D9A8482FB52C}"/>
              </a:ext>
            </a:extLst>
          </p:cNvPr>
          <p:cNvSpPr txBox="1"/>
          <p:nvPr/>
        </p:nvSpPr>
        <p:spPr>
          <a:xfrm>
            <a:off x="0" y="1816348"/>
            <a:ext cx="8075596" cy="1754326"/>
          </a:xfrm>
          <a:prstGeom prst="rect">
            <a:avLst/>
          </a:prstGeom>
          <a:noFill/>
        </p:spPr>
        <p:txBody>
          <a:bodyPr wrap="square">
            <a:spAutoFit/>
          </a:bodyPr>
          <a:lstStyle/>
          <a:p>
            <a:endParaRPr lang="en-US" sz="1800" dirty="0">
              <a:effectLst/>
              <a:latin typeface="Calibri" panose="020F0502020204030204" pitchFamily="34" charset="0"/>
              <a:ea typeface="Calibri" panose="020F0502020204030204" pitchFamily="34" charset="0"/>
            </a:endParaRPr>
          </a:p>
          <a:p>
            <a:r>
              <a:rPr lang="en-US" dirty="0">
                <a:latin typeface="Calibri" panose="020F0502020204030204" pitchFamily="34" charset="0"/>
                <a:ea typeface="Calibri" panose="020F0502020204030204" pitchFamily="34" charset="0"/>
              </a:rPr>
              <a:t>Binary response is residential area </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Here we want to predict the the level of concern </a:t>
            </a:r>
          </a:p>
          <a:p>
            <a:r>
              <a:rPr lang="en-US" sz="1800" dirty="0">
                <a:effectLst/>
                <a:latin typeface="Calibri" panose="020F0502020204030204" pitchFamily="34" charset="0"/>
                <a:ea typeface="Calibri" panose="020F0502020204030204" pitchFamily="34" charset="0"/>
              </a:rPr>
              <a:t>regarding environmental pollution among the </a:t>
            </a:r>
          </a:p>
          <a:p>
            <a:r>
              <a:rPr lang="en-US" sz="1800" dirty="0">
                <a:effectLst/>
                <a:latin typeface="Calibri" panose="020F0502020204030204" pitchFamily="34" charset="0"/>
                <a:ea typeface="Calibri" panose="020F0502020204030204" pitchFamily="34" charset="0"/>
              </a:rPr>
              <a:t>respondents.</a:t>
            </a:r>
            <a:endParaRPr lang="en-IN" dirty="0"/>
          </a:p>
        </p:txBody>
      </p:sp>
      <p:sp>
        <p:nvSpPr>
          <p:cNvPr id="8" name="TextBox 7">
            <a:extLst>
              <a:ext uri="{FF2B5EF4-FFF2-40B4-BE49-F238E27FC236}">
                <a16:creationId xmlns:a16="http://schemas.microsoft.com/office/drawing/2014/main" id="{BFCD2357-BEBA-4D77-A0D2-5CEEFE185734}"/>
              </a:ext>
            </a:extLst>
          </p:cNvPr>
          <p:cNvSpPr txBox="1"/>
          <p:nvPr/>
        </p:nvSpPr>
        <p:spPr>
          <a:xfrm>
            <a:off x="0" y="3310350"/>
            <a:ext cx="9033308" cy="646331"/>
          </a:xfrm>
          <a:prstGeom prst="rect">
            <a:avLst/>
          </a:prstGeom>
          <a:noFill/>
        </p:spPr>
        <p:txBody>
          <a:bodyPr wrap="square">
            <a:spAutoFit/>
          </a:bodyPr>
          <a:lstStyle/>
          <a:p>
            <a:endParaRPr lang="en-US" dirty="0">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A lower AIC value indicates a better-fitting model.</a:t>
            </a:r>
            <a:endParaRPr lang="en-IN" dirty="0"/>
          </a:p>
        </p:txBody>
      </p:sp>
      <p:pic>
        <p:nvPicPr>
          <p:cNvPr id="9" name="Picture 8">
            <a:extLst>
              <a:ext uri="{FF2B5EF4-FFF2-40B4-BE49-F238E27FC236}">
                <a16:creationId xmlns:a16="http://schemas.microsoft.com/office/drawing/2014/main" id="{0C113554-2983-4991-8B39-8B9B164C3AF2}"/>
              </a:ext>
            </a:extLst>
          </p:cNvPr>
          <p:cNvPicPr/>
          <p:nvPr/>
        </p:nvPicPr>
        <p:blipFill>
          <a:blip r:embed="rId2">
            <a:extLst>
              <a:ext uri="{28A0092B-C50C-407E-A947-70E740481C1C}">
                <a14:useLocalDpi xmlns:a14="http://schemas.microsoft.com/office/drawing/2010/main" val="0"/>
              </a:ext>
            </a:extLst>
          </a:blip>
          <a:srcRect/>
          <a:stretch/>
        </p:blipFill>
        <p:spPr bwMode="auto">
          <a:xfrm>
            <a:off x="5751257" y="110059"/>
            <a:ext cx="6272955" cy="2640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274A2D34-0FD1-41C8-9BD0-8706B4C5E102}"/>
              </a:ext>
            </a:extLst>
          </p:cNvPr>
          <p:cNvSpPr txBox="1"/>
          <p:nvPr/>
        </p:nvSpPr>
        <p:spPr>
          <a:xfrm>
            <a:off x="6456784" y="2724932"/>
            <a:ext cx="4711960" cy="1285737"/>
          </a:xfrm>
          <a:prstGeom prst="rect">
            <a:avLst/>
          </a:prstGeom>
          <a:noFill/>
        </p:spPr>
        <p:txBody>
          <a:bodyPr wrap="square">
            <a:spAutoFit/>
          </a:bodyPr>
          <a:lstStyle/>
          <a:p>
            <a:pPr algn="just">
              <a:lnSpc>
                <a:spcPct val="115000"/>
              </a:lnSpc>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Here,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15000"/>
              </a:lnSpc>
              <a:spcAft>
                <a:spcPts val="1000"/>
              </a:spcAft>
              <a:buFont typeface="Arial" panose="020B0604020202020204" pitchFamily="34" charset="0"/>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AIC:89.0815865038871</a:t>
            </a: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15000"/>
              </a:lnSpc>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AUC : 0.997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F394B74E-0056-F56B-439A-FC9E2AED7F64}"/>
              </a:ext>
            </a:extLst>
          </p:cNvPr>
          <p:cNvSpPr txBox="1"/>
          <p:nvPr/>
        </p:nvSpPr>
        <p:spPr>
          <a:xfrm>
            <a:off x="0" y="3963973"/>
            <a:ext cx="12024212" cy="1661993"/>
          </a:xfrm>
          <a:prstGeom prst="rect">
            <a:avLst/>
          </a:prstGeom>
          <a:noFill/>
        </p:spPr>
        <p:txBody>
          <a:bodyPr wrap="square">
            <a:spAutoFit/>
          </a:bodyPr>
          <a:lstStyle/>
          <a:p>
            <a:pPr algn="just">
              <a:buNone/>
            </a:pPr>
            <a:r>
              <a:rPr lang="en-IN" sz="1800" b="1" dirty="0">
                <a:effectLst/>
                <a:latin typeface="Calibri" panose="020F0502020204030204" pitchFamily="34" charset="0"/>
                <a:ea typeface="Calibri" panose="020F0502020204030204" pitchFamily="34" charset="0"/>
                <a:cs typeface="Vrinda" panose="020B0502040204020203" pitchFamily="34" charset="0"/>
              </a:rPr>
              <a:t>Interpretation: </a:t>
            </a:r>
            <a:r>
              <a:rPr lang="en-IN" sz="1800" dirty="0">
                <a:effectLst/>
                <a:latin typeface="Calibri" panose="020F0502020204030204" pitchFamily="34" charset="0"/>
                <a:ea typeface="Calibri" panose="020F0502020204030204" pitchFamily="34" charset="0"/>
                <a:cs typeface="Vrinda" panose="020B0502040204020203" pitchFamily="34" charset="0"/>
              </a:rPr>
              <a:t>The ROC plot shows how well the logistic regression model distinguishes between Urban and Rural respondents based on predictors like age, occupation, education, income, belief in EV impact, and EV purchase intention. The curve’s shape and the high AUC value (0.997) indicate excellent classification performance.</a:t>
            </a:r>
          </a:p>
          <a:p>
            <a:pPr algn="just">
              <a:buNone/>
            </a:pPr>
            <a:endParaRPr lang="en-IN" sz="1200" dirty="0">
              <a:effectLst/>
              <a:latin typeface="Calibri" panose="020F0502020204030204" pitchFamily="34" charset="0"/>
              <a:ea typeface="Calibri" panose="020F0502020204030204" pitchFamily="34" charset="0"/>
              <a:cs typeface="Vrinda" panose="020B0502040204020203" pitchFamily="34" charset="0"/>
            </a:endParaRPr>
          </a:p>
          <a:p>
            <a:pPr>
              <a:buNone/>
            </a:pPr>
            <a:r>
              <a:rPr lang="en-IN" sz="1800" dirty="0">
                <a:effectLst/>
                <a:latin typeface="Calibri" panose="020F0502020204030204" pitchFamily="34" charset="0"/>
                <a:ea typeface="Calibri" panose="020F0502020204030204" pitchFamily="34" charset="0"/>
                <a:cs typeface="Vrinda" panose="020B0502040204020203" pitchFamily="34" charset="0"/>
              </a:rPr>
              <a:t>An AIC of 89.08 suggests the model fits the data well with a reasonable level of complexity. Lower AIC values are preferred when comparing models—so this score reflects a strong balance between accuracy and simplicity.</a:t>
            </a:r>
            <a:endParaRPr lang="en-IN" dirty="0"/>
          </a:p>
        </p:txBody>
      </p:sp>
    </p:spTree>
    <p:extLst>
      <p:ext uri="{BB962C8B-B14F-4D97-AF65-F5344CB8AC3E}">
        <p14:creationId xmlns:p14="http://schemas.microsoft.com/office/powerpoint/2010/main" val="2978186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393AD3-A9F6-9BBC-6788-22B635B78D4D}"/>
              </a:ext>
            </a:extLst>
          </p:cNvPr>
          <p:cNvSpPr txBox="1"/>
          <p:nvPr/>
        </p:nvSpPr>
        <p:spPr>
          <a:xfrm>
            <a:off x="0" y="0"/>
            <a:ext cx="6102220" cy="523220"/>
          </a:xfrm>
          <a:prstGeom prst="rect">
            <a:avLst/>
          </a:prstGeom>
          <a:noFill/>
        </p:spPr>
        <p:txBody>
          <a:bodyPr wrap="square">
            <a:spAutoFit/>
          </a:bodyPr>
          <a:lstStyle/>
          <a:p>
            <a:r>
              <a:rPr lang="en-US" sz="2800" b="1" dirty="0">
                <a:solidFill>
                  <a:srgbClr val="92D050"/>
                </a:solidFill>
                <a:effectLst/>
                <a:highlight>
                  <a:srgbClr val="000000"/>
                </a:highlight>
                <a:latin typeface="Algerian" panose="04020705040A02060702" pitchFamily="82" charset="0"/>
                <a:ea typeface="Calibri" panose="020F0502020204030204" pitchFamily="34" charset="0"/>
                <a:cs typeface="Times New Roman" panose="02020603050405020304" pitchFamily="18" charset="0"/>
              </a:rPr>
              <a:t>Principal Component Analysis:</a:t>
            </a:r>
            <a:endParaRPr lang="en-IN" sz="2800" dirty="0">
              <a:solidFill>
                <a:srgbClr val="92D050"/>
              </a:solidFill>
              <a:highlight>
                <a:srgbClr val="000000"/>
              </a:highlight>
              <a:latin typeface="Algerian" panose="04020705040A02060702" pitchFamily="82" charset="0"/>
            </a:endParaRPr>
          </a:p>
        </p:txBody>
      </p:sp>
      <p:sp>
        <p:nvSpPr>
          <p:cNvPr id="5" name="TextBox 4">
            <a:extLst>
              <a:ext uri="{FF2B5EF4-FFF2-40B4-BE49-F238E27FC236}">
                <a16:creationId xmlns:a16="http://schemas.microsoft.com/office/drawing/2014/main" id="{6064FC21-776E-32A2-4D69-5D09483C42F6}"/>
              </a:ext>
            </a:extLst>
          </p:cNvPr>
          <p:cNvSpPr txBox="1"/>
          <p:nvPr/>
        </p:nvSpPr>
        <p:spPr>
          <a:xfrm>
            <a:off x="5537718" y="960649"/>
            <a:ext cx="6167534" cy="4694106"/>
          </a:xfrm>
          <a:prstGeom prst="rect">
            <a:avLst/>
          </a:prstGeom>
          <a:noFill/>
        </p:spPr>
        <p:txBody>
          <a:bodyPr wrap="square">
            <a:spAutoFit/>
          </a:bodyPr>
          <a:lstStyle/>
          <a:p>
            <a:pPr marL="342900" lvl="0" indent="-342900">
              <a:lnSpc>
                <a:spcPct val="115000"/>
              </a:lnSpc>
              <a:spcAft>
                <a:spcPts val="1000"/>
              </a:spcAft>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Vrinda" panose="020B0502040204020203" pitchFamily="34" charset="0"/>
              </a:rPr>
              <a:t>Interpreting the Table</a:t>
            </a:r>
            <a:endParaRPr lang="en-IN" sz="1600" dirty="0">
              <a:effectLst/>
              <a:latin typeface="Calibri" panose="020F0502020204030204" pitchFamily="34" charset="0"/>
              <a:ea typeface="Calibri" panose="020F0502020204030204" pitchFamily="34" charset="0"/>
              <a:cs typeface="Vrinda" panose="020B0502040204020203" pitchFamily="34" charset="0"/>
            </a:endParaRPr>
          </a:p>
          <a:p>
            <a:pPr marL="228600">
              <a:buNone/>
            </a:pPr>
            <a:r>
              <a:rPr lang="en-US" sz="1800" dirty="0">
                <a:effectLst/>
                <a:latin typeface="Times New Roman" panose="02020603050405020304" pitchFamily="18" charset="0"/>
                <a:ea typeface="Times New Roman" panose="02020603050405020304" pitchFamily="18" charset="0"/>
              </a:rPr>
              <a:t>The first eigenvalue is </a:t>
            </a:r>
            <a:r>
              <a:rPr lang="en-US" sz="1800" b="1" dirty="0">
                <a:effectLst/>
                <a:latin typeface="Times New Roman" panose="02020603050405020304" pitchFamily="18" charset="0"/>
                <a:ea typeface="Times New Roman" panose="02020603050405020304" pitchFamily="18" charset="0"/>
              </a:rPr>
              <a:t>1.1453</a:t>
            </a:r>
            <a:r>
              <a:rPr lang="en-US" sz="1800" dirty="0">
                <a:effectLst/>
                <a:latin typeface="Times New Roman" panose="02020603050405020304" pitchFamily="18" charset="0"/>
                <a:ea typeface="Times New Roman" panose="02020603050405020304" pitchFamily="18" charset="0"/>
              </a:rPr>
              <a:t>, which explains </a:t>
            </a:r>
            <a:r>
              <a:rPr lang="en-US" sz="1800" b="1" dirty="0">
                <a:effectLst/>
                <a:latin typeface="Times New Roman" panose="02020603050405020304" pitchFamily="18" charset="0"/>
                <a:ea typeface="Times New Roman" panose="02020603050405020304" pitchFamily="18" charset="0"/>
              </a:rPr>
              <a:t>22.9%</a:t>
            </a:r>
            <a:r>
              <a:rPr lang="en-US" sz="1800" dirty="0">
                <a:effectLst/>
                <a:latin typeface="Times New Roman" panose="02020603050405020304" pitchFamily="18" charset="0"/>
                <a:ea typeface="Times New Roman" panose="02020603050405020304" pitchFamily="18" charset="0"/>
              </a:rPr>
              <a:t> of the total variance.</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first two components together explain </a:t>
            </a:r>
            <a:r>
              <a:rPr lang="en-US" sz="1800" b="1" dirty="0">
                <a:effectLst/>
                <a:latin typeface="Times New Roman" panose="02020603050405020304" pitchFamily="18" charset="0"/>
                <a:ea typeface="Times New Roman" panose="02020603050405020304" pitchFamily="18" charset="0"/>
              </a:rPr>
              <a:t>45.3%</a:t>
            </a:r>
            <a:r>
              <a:rPr lang="en-US" sz="1800" dirty="0">
                <a:effectLst/>
                <a:latin typeface="Times New Roman" panose="02020603050405020304" pitchFamily="18" charset="0"/>
                <a:ea typeface="Times New Roman" panose="02020603050405020304" pitchFamily="18" charset="0"/>
              </a:rPr>
              <a:t> of the total variance.</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first three components explain </a:t>
            </a:r>
            <a:r>
              <a:rPr lang="en-US" sz="1800" b="1" dirty="0">
                <a:effectLst/>
                <a:latin typeface="Times New Roman" panose="02020603050405020304" pitchFamily="18" charset="0"/>
                <a:ea typeface="Times New Roman" panose="02020603050405020304" pitchFamily="18" charset="0"/>
              </a:rPr>
              <a:t>64.8%</a:t>
            </a:r>
            <a:r>
              <a:rPr lang="en-US" sz="1800" dirty="0">
                <a:effectLst/>
                <a:latin typeface="Times New Roman" panose="02020603050405020304" pitchFamily="18" charset="0"/>
                <a:ea typeface="Times New Roman" panose="02020603050405020304" pitchFamily="18" charset="0"/>
              </a:rPr>
              <a:t> of the total variance.</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By the fourth component, </a:t>
            </a:r>
            <a:r>
              <a:rPr lang="en-US" sz="1800" b="1" dirty="0">
                <a:effectLst/>
                <a:latin typeface="Times New Roman" panose="02020603050405020304" pitchFamily="18" charset="0"/>
                <a:ea typeface="Times New Roman" panose="02020603050405020304" pitchFamily="18" charset="0"/>
              </a:rPr>
              <a:t>83.9%</a:t>
            </a:r>
            <a:r>
              <a:rPr lang="en-US" sz="1800" dirty="0">
                <a:effectLst/>
                <a:latin typeface="Times New Roman" panose="02020603050405020304" pitchFamily="18" charset="0"/>
                <a:ea typeface="Times New Roman" panose="02020603050405020304" pitchFamily="18" charset="0"/>
              </a:rPr>
              <a:t> of the total variance is explained.</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All five components together explain </a:t>
            </a:r>
            <a:r>
              <a:rPr lang="en-US" sz="1800" b="1" dirty="0">
                <a:effectLst/>
                <a:latin typeface="Times New Roman" panose="02020603050405020304" pitchFamily="18" charset="0"/>
                <a:ea typeface="Times New Roman" panose="02020603050405020304" pitchFamily="18" charset="0"/>
              </a:rPr>
              <a:t>100%</a:t>
            </a:r>
            <a:r>
              <a:rPr lang="en-US" sz="1800" dirty="0">
                <a:effectLst/>
                <a:latin typeface="Times New Roman" panose="02020603050405020304" pitchFamily="18" charset="0"/>
                <a:ea typeface="Times New Roman" panose="02020603050405020304" pitchFamily="18" charset="0"/>
              </a:rPr>
              <a:t> of the variance, as expected.</a:t>
            </a:r>
            <a:endParaRPr lang="en-IN" sz="1800" dirty="0">
              <a:effectLst/>
              <a:latin typeface="Times New Roman" panose="02020603050405020304" pitchFamily="18" charset="0"/>
              <a:ea typeface="Times New Roman" panose="02020603050405020304" pitchFamily="18" charset="0"/>
            </a:endParaRPr>
          </a:p>
          <a:p>
            <a:pPr marL="228600">
              <a:buNone/>
            </a:pPr>
            <a:r>
              <a:rPr lang="en-US" sz="1800" dirty="0">
                <a:effectLst/>
                <a:latin typeface="Times New Roman" panose="02020603050405020304" pitchFamily="18" charset="0"/>
                <a:ea typeface="Times New Roman" panose="02020603050405020304" pitchFamily="18" charset="0"/>
              </a:rPr>
              <a:t>This table helps in deciding how many principal components to retain for dimensionality reduction or further analysis. Components with lower eigenvalues contribute less to explaining the variance and might be dropped to simplify the model without significant loss of information.</a:t>
            </a:r>
            <a:endParaRPr lang="en-IN" sz="1800" dirty="0">
              <a:effectLst/>
              <a:latin typeface="Times New Roman" panose="02020603050405020304" pitchFamily="18" charset="0"/>
              <a:ea typeface="Times New Roman" panose="02020603050405020304" pitchFamily="18" charset="0"/>
            </a:endParaRPr>
          </a:p>
        </p:txBody>
      </p:sp>
      <p:graphicFrame>
        <p:nvGraphicFramePr>
          <p:cNvPr id="6" name="Table 5">
            <a:extLst>
              <a:ext uri="{FF2B5EF4-FFF2-40B4-BE49-F238E27FC236}">
                <a16:creationId xmlns:a16="http://schemas.microsoft.com/office/drawing/2014/main" id="{E8491ADB-16D1-2A5C-0721-C64563A2E60F}"/>
              </a:ext>
            </a:extLst>
          </p:cNvPr>
          <p:cNvGraphicFramePr>
            <a:graphicFrameLocks noGrp="1"/>
          </p:cNvGraphicFramePr>
          <p:nvPr>
            <p:extLst>
              <p:ext uri="{D42A27DB-BD31-4B8C-83A1-F6EECF244321}">
                <p14:modId xmlns:p14="http://schemas.microsoft.com/office/powerpoint/2010/main" val="2938833841"/>
              </p:ext>
            </p:extLst>
          </p:nvPr>
        </p:nvGraphicFramePr>
        <p:xfrm>
          <a:off x="139960" y="960649"/>
          <a:ext cx="5318450" cy="3900600"/>
        </p:xfrm>
        <a:graphic>
          <a:graphicData uri="http://schemas.openxmlformats.org/drawingml/2006/table">
            <a:tbl>
              <a:tblPr>
                <a:tableStyleId>{327F97BB-C833-4FB7-BDE5-3F7075034690}</a:tableStyleId>
              </a:tblPr>
              <a:tblGrid>
                <a:gridCol w="1200375">
                  <a:extLst>
                    <a:ext uri="{9D8B030D-6E8A-4147-A177-3AD203B41FA5}">
                      <a16:colId xmlns:a16="http://schemas.microsoft.com/office/drawing/2014/main" val="1250040235"/>
                    </a:ext>
                  </a:extLst>
                </a:gridCol>
                <a:gridCol w="823615">
                  <a:extLst>
                    <a:ext uri="{9D8B030D-6E8A-4147-A177-3AD203B41FA5}">
                      <a16:colId xmlns:a16="http://schemas.microsoft.com/office/drawing/2014/main" val="1610110447"/>
                    </a:ext>
                  </a:extLst>
                </a:gridCol>
                <a:gridCol w="823615">
                  <a:extLst>
                    <a:ext uri="{9D8B030D-6E8A-4147-A177-3AD203B41FA5}">
                      <a16:colId xmlns:a16="http://schemas.microsoft.com/office/drawing/2014/main" val="3117511395"/>
                    </a:ext>
                  </a:extLst>
                </a:gridCol>
                <a:gridCol w="823615">
                  <a:extLst>
                    <a:ext uri="{9D8B030D-6E8A-4147-A177-3AD203B41FA5}">
                      <a16:colId xmlns:a16="http://schemas.microsoft.com/office/drawing/2014/main" val="2367858104"/>
                    </a:ext>
                  </a:extLst>
                </a:gridCol>
                <a:gridCol w="823615">
                  <a:extLst>
                    <a:ext uri="{9D8B030D-6E8A-4147-A177-3AD203B41FA5}">
                      <a16:colId xmlns:a16="http://schemas.microsoft.com/office/drawing/2014/main" val="4101356986"/>
                    </a:ext>
                  </a:extLst>
                </a:gridCol>
                <a:gridCol w="823615">
                  <a:extLst>
                    <a:ext uri="{9D8B030D-6E8A-4147-A177-3AD203B41FA5}">
                      <a16:colId xmlns:a16="http://schemas.microsoft.com/office/drawing/2014/main" val="2659081561"/>
                    </a:ext>
                  </a:extLst>
                </a:gridCol>
              </a:tblGrid>
              <a:tr h="1077398">
                <a:tc>
                  <a:txBody>
                    <a:bodyPr/>
                    <a:lstStyle/>
                    <a:p>
                      <a:pPr algn="ctr">
                        <a:lnSpc>
                          <a:spcPct val="115000"/>
                        </a:lnSpc>
                        <a:spcAft>
                          <a:spcPts val="1000"/>
                        </a:spcAft>
                        <a:buNone/>
                      </a:pPr>
                      <a:endParaRPr lang="en-IN" sz="1200" dirty="0">
                        <a:effectLst/>
                      </a:endParaRPr>
                    </a:p>
                    <a:p>
                      <a:pPr algn="ctr">
                        <a:lnSpc>
                          <a:spcPct val="115000"/>
                        </a:lnSpc>
                        <a:spcAft>
                          <a:spcPts val="1000"/>
                        </a:spcAft>
                        <a:buNone/>
                      </a:pPr>
                      <a:r>
                        <a:rPr lang="en-IN" sz="1200" dirty="0">
                          <a:effectLst/>
                        </a:rPr>
                        <a:t>Eigen value</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en-IN" sz="1000" dirty="0">
                          <a:effectLst/>
                        </a:rPr>
                        <a:t> </a:t>
                      </a:r>
                      <a:endParaRPr lang="en-IN" sz="1100" dirty="0">
                        <a:effectLst/>
                      </a:endParaRPr>
                    </a:p>
                    <a:p>
                      <a:pPr algn="ctr">
                        <a:lnSpc>
                          <a:spcPct val="115000"/>
                        </a:lnSpc>
                        <a:spcAft>
                          <a:spcPts val="1000"/>
                        </a:spcAft>
                        <a:buNone/>
                      </a:pPr>
                      <a:r>
                        <a:rPr lang="en-IN" sz="1000" dirty="0">
                          <a:effectLst/>
                        </a:rPr>
                        <a:t>1.1453</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en-IN" sz="1000">
                          <a:effectLst/>
                        </a:rPr>
                        <a:t> </a:t>
                      </a:r>
                      <a:endParaRPr lang="en-IN" sz="1100">
                        <a:effectLst/>
                      </a:endParaRPr>
                    </a:p>
                    <a:p>
                      <a:pPr algn="ctr">
                        <a:lnSpc>
                          <a:spcPct val="115000"/>
                        </a:lnSpc>
                        <a:spcAft>
                          <a:spcPts val="1000"/>
                        </a:spcAft>
                        <a:buNone/>
                      </a:pPr>
                      <a:r>
                        <a:rPr lang="en-IN" sz="1000">
                          <a:effectLst/>
                        </a:rPr>
                        <a:t>1.1172</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en-IN" sz="1000">
                          <a:effectLst/>
                        </a:rPr>
                        <a:t> </a:t>
                      </a:r>
                      <a:endParaRPr lang="en-IN" sz="1100">
                        <a:effectLst/>
                      </a:endParaRPr>
                    </a:p>
                    <a:p>
                      <a:pPr algn="ctr">
                        <a:lnSpc>
                          <a:spcPct val="115000"/>
                        </a:lnSpc>
                        <a:spcAft>
                          <a:spcPts val="1000"/>
                        </a:spcAft>
                        <a:buNone/>
                      </a:pPr>
                      <a:r>
                        <a:rPr lang="en-IN" sz="1000">
                          <a:effectLst/>
                        </a:rPr>
                        <a:t>0.9775</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en-IN" sz="1000">
                          <a:effectLst/>
                        </a:rPr>
                        <a:t> </a:t>
                      </a:r>
                      <a:endParaRPr lang="en-IN" sz="1100">
                        <a:effectLst/>
                      </a:endParaRPr>
                    </a:p>
                    <a:p>
                      <a:pPr algn="ctr">
                        <a:lnSpc>
                          <a:spcPct val="115000"/>
                        </a:lnSpc>
                        <a:spcAft>
                          <a:spcPts val="1000"/>
                        </a:spcAft>
                        <a:buNone/>
                      </a:pPr>
                      <a:r>
                        <a:rPr lang="en-IN" sz="1000">
                          <a:effectLst/>
                        </a:rPr>
                        <a:t>0.9547</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en-IN" sz="1000">
                          <a:effectLst/>
                        </a:rPr>
                        <a:t> </a:t>
                      </a:r>
                      <a:endParaRPr lang="en-IN" sz="1100">
                        <a:effectLst/>
                      </a:endParaRPr>
                    </a:p>
                    <a:p>
                      <a:pPr algn="ctr">
                        <a:lnSpc>
                          <a:spcPct val="115000"/>
                        </a:lnSpc>
                        <a:spcAft>
                          <a:spcPts val="1000"/>
                        </a:spcAft>
                        <a:buNone/>
                      </a:pPr>
                      <a:r>
                        <a:rPr lang="en-IN" sz="1000">
                          <a:effectLst/>
                        </a:rPr>
                        <a:t>0.8052</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0258541"/>
                  </a:ext>
                </a:extLst>
              </a:tr>
              <a:tr h="1077398">
                <a:tc>
                  <a:txBody>
                    <a:bodyPr/>
                    <a:lstStyle/>
                    <a:p>
                      <a:pPr algn="ctr">
                        <a:lnSpc>
                          <a:spcPct val="115000"/>
                        </a:lnSpc>
                        <a:spcAft>
                          <a:spcPts val="1000"/>
                        </a:spcAft>
                        <a:buNone/>
                      </a:pPr>
                      <a:endParaRPr lang="en-IN" sz="1200" dirty="0">
                        <a:effectLst/>
                      </a:endParaRPr>
                    </a:p>
                    <a:p>
                      <a:pPr algn="ctr">
                        <a:lnSpc>
                          <a:spcPct val="115000"/>
                        </a:lnSpc>
                        <a:spcAft>
                          <a:spcPts val="1000"/>
                        </a:spcAft>
                        <a:buNone/>
                      </a:pPr>
                      <a:r>
                        <a:rPr lang="en-IN" sz="1200" dirty="0">
                          <a:effectLst/>
                        </a:rPr>
                        <a:t>Proportion</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en-IN" sz="1000">
                          <a:effectLst/>
                        </a:rPr>
                        <a:t> </a:t>
                      </a:r>
                      <a:endParaRPr lang="en-IN" sz="1100">
                        <a:effectLst/>
                      </a:endParaRPr>
                    </a:p>
                    <a:p>
                      <a:pPr algn="ctr">
                        <a:lnSpc>
                          <a:spcPct val="115000"/>
                        </a:lnSpc>
                        <a:spcAft>
                          <a:spcPts val="1000"/>
                        </a:spcAft>
                        <a:buNone/>
                      </a:pPr>
                      <a:r>
                        <a:rPr lang="en-IN" sz="1000">
                          <a:effectLst/>
                        </a:rPr>
                        <a:t>0.229</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en-IN" sz="1000" dirty="0">
                          <a:effectLst/>
                        </a:rPr>
                        <a:t> </a:t>
                      </a:r>
                      <a:endParaRPr lang="en-IN" sz="1100" dirty="0">
                        <a:effectLst/>
                      </a:endParaRPr>
                    </a:p>
                    <a:p>
                      <a:pPr algn="ctr">
                        <a:lnSpc>
                          <a:spcPct val="115000"/>
                        </a:lnSpc>
                        <a:spcAft>
                          <a:spcPts val="1000"/>
                        </a:spcAft>
                        <a:buNone/>
                      </a:pPr>
                      <a:r>
                        <a:rPr lang="en-IN" sz="1000" dirty="0">
                          <a:effectLst/>
                        </a:rPr>
                        <a:t>0.223</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en-IN" sz="1000">
                          <a:effectLst/>
                        </a:rPr>
                        <a:t> </a:t>
                      </a:r>
                      <a:endParaRPr lang="en-IN" sz="1100">
                        <a:effectLst/>
                      </a:endParaRPr>
                    </a:p>
                    <a:p>
                      <a:pPr algn="ctr">
                        <a:lnSpc>
                          <a:spcPct val="115000"/>
                        </a:lnSpc>
                        <a:spcAft>
                          <a:spcPts val="1000"/>
                        </a:spcAft>
                        <a:buNone/>
                      </a:pPr>
                      <a:r>
                        <a:rPr lang="en-IN" sz="1000">
                          <a:effectLst/>
                        </a:rPr>
                        <a:t>0.196</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en-IN" sz="1000" dirty="0">
                          <a:effectLst/>
                        </a:rPr>
                        <a:t> </a:t>
                      </a:r>
                      <a:endParaRPr lang="en-IN" sz="1100" dirty="0">
                        <a:effectLst/>
                      </a:endParaRPr>
                    </a:p>
                    <a:p>
                      <a:pPr algn="ctr">
                        <a:lnSpc>
                          <a:spcPct val="115000"/>
                        </a:lnSpc>
                        <a:spcAft>
                          <a:spcPts val="1000"/>
                        </a:spcAft>
                        <a:buNone/>
                      </a:pPr>
                      <a:r>
                        <a:rPr lang="en-IN" sz="1000" dirty="0">
                          <a:effectLst/>
                        </a:rPr>
                        <a:t>0.191</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en-IN" sz="1000" dirty="0">
                          <a:effectLst/>
                        </a:rPr>
                        <a:t> </a:t>
                      </a:r>
                      <a:endParaRPr lang="en-IN" sz="1100" dirty="0">
                        <a:effectLst/>
                      </a:endParaRPr>
                    </a:p>
                    <a:p>
                      <a:pPr algn="ctr">
                        <a:lnSpc>
                          <a:spcPct val="115000"/>
                        </a:lnSpc>
                        <a:spcAft>
                          <a:spcPts val="1000"/>
                        </a:spcAft>
                        <a:buNone/>
                      </a:pPr>
                      <a:r>
                        <a:rPr lang="en-IN" sz="1000" dirty="0">
                          <a:effectLst/>
                        </a:rPr>
                        <a:t>0.161</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9936634"/>
                  </a:ext>
                </a:extLst>
              </a:tr>
              <a:tr h="1745804">
                <a:tc>
                  <a:txBody>
                    <a:bodyPr/>
                    <a:lstStyle/>
                    <a:p>
                      <a:pPr algn="ctr">
                        <a:lnSpc>
                          <a:spcPct val="115000"/>
                        </a:lnSpc>
                        <a:spcAft>
                          <a:spcPts val="1000"/>
                        </a:spcAft>
                        <a:buNone/>
                      </a:pPr>
                      <a:endParaRPr lang="en-IN" sz="1200" dirty="0">
                        <a:effectLst/>
                      </a:endParaRPr>
                    </a:p>
                    <a:p>
                      <a:pPr algn="ctr">
                        <a:lnSpc>
                          <a:spcPct val="115000"/>
                        </a:lnSpc>
                        <a:spcAft>
                          <a:spcPts val="1000"/>
                        </a:spcAft>
                        <a:buNone/>
                      </a:pPr>
                      <a:r>
                        <a:rPr lang="en-IN" sz="1200" dirty="0">
                          <a:effectLst/>
                        </a:rPr>
                        <a:t>Cumulative</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lnSpc>
                          <a:spcPts val="12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 </a:t>
                      </a:r>
                      <a:endParaRPr lang="en-IN" sz="1100" dirty="0">
                        <a:effectLst/>
                      </a:endParaRPr>
                    </a:p>
                    <a:p>
                      <a:pPr algn="ctr" latinLnBrk="1">
                        <a:lnSpc>
                          <a:spcPts val="12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0.229</a:t>
                      </a:r>
                      <a:endParaRPr lang="en-IN" sz="1100" dirty="0">
                        <a:effectLst/>
                      </a:endParaRPr>
                    </a:p>
                    <a:p>
                      <a:pPr algn="ctr">
                        <a:lnSpc>
                          <a:spcPct val="115000"/>
                        </a:lnSpc>
                        <a:spcAft>
                          <a:spcPts val="1000"/>
                        </a:spcAft>
                        <a:buNone/>
                      </a:pPr>
                      <a:r>
                        <a:rPr lang="en-IN" sz="1200" dirty="0">
                          <a:effectLst/>
                        </a:rPr>
                        <a:t> </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lnSpc>
                          <a:spcPts val="12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 </a:t>
                      </a:r>
                      <a:endParaRPr lang="en-IN" sz="1100">
                        <a:effectLst/>
                      </a:endParaRPr>
                    </a:p>
                    <a:p>
                      <a:pPr algn="ctr" latinLnBrk="1">
                        <a:lnSpc>
                          <a:spcPts val="12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0.453</a:t>
                      </a:r>
                      <a:endParaRPr lang="en-IN" sz="1100">
                        <a:effectLst/>
                      </a:endParaRPr>
                    </a:p>
                    <a:p>
                      <a:pPr algn="ctr">
                        <a:lnSpc>
                          <a:spcPct val="115000"/>
                        </a:lnSpc>
                        <a:spcAft>
                          <a:spcPts val="1000"/>
                        </a:spcAft>
                        <a:buNone/>
                      </a:pPr>
                      <a:r>
                        <a:rPr lang="en-IN" sz="1200">
                          <a:effectLst/>
                        </a:rPr>
                        <a:t> </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en-IN" sz="1000" dirty="0">
                          <a:effectLst/>
                        </a:rPr>
                        <a:t> </a:t>
                      </a:r>
                      <a:endParaRPr lang="en-IN" sz="1100" dirty="0">
                        <a:effectLst/>
                      </a:endParaRPr>
                    </a:p>
                    <a:p>
                      <a:pPr algn="ctr">
                        <a:lnSpc>
                          <a:spcPct val="115000"/>
                        </a:lnSpc>
                        <a:spcAft>
                          <a:spcPts val="1000"/>
                        </a:spcAft>
                        <a:buNone/>
                      </a:pPr>
                      <a:r>
                        <a:rPr lang="en-IN" sz="1000" dirty="0">
                          <a:effectLst/>
                        </a:rPr>
                        <a:t>0.648</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1000"/>
                        </a:spcAft>
                        <a:buNone/>
                      </a:pPr>
                      <a:r>
                        <a:rPr lang="en-IN" sz="1000">
                          <a:effectLst/>
                        </a:rPr>
                        <a:t> </a:t>
                      </a:r>
                      <a:endParaRPr lang="en-IN" sz="1100">
                        <a:effectLst/>
                      </a:endParaRPr>
                    </a:p>
                    <a:p>
                      <a:pPr algn="ctr">
                        <a:lnSpc>
                          <a:spcPct val="115000"/>
                        </a:lnSpc>
                        <a:spcAft>
                          <a:spcPts val="1000"/>
                        </a:spcAft>
                        <a:buNone/>
                      </a:pPr>
                      <a:r>
                        <a:rPr lang="en-IN" sz="1000">
                          <a:effectLst/>
                        </a:rPr>
                        <a:t>0.839</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en-IN" sz="1000" dirty="0">
                          <a:effectLst/>
                        </a:rPr>
                        <a:t> </a:t>
                      </a:r>
                      <a:endParaRPr lang="en-IN" sz="1100" dirty="0">
                        <a:effectLst/>
                      </a:endParaRPr>
                    </a:p>
                    <a:p>
                      <a:pPr algn="ctr">
                        <a:lnSpc>
                          <a:spcPct val="115000"/>
                        </a:lnSpc>
                        <a:spcAft>
                          <a:spcPts val="1000"/>
                        </a:spcAft>
                        <a:buNone/>
                      </a:pPr>
                      <a:r>
                        <a:rPr lang="en-IN" sz="1000" dirty="0">
                          <a:effectLst/>
                        </a:rPr>
                        <a:t>1.000</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1584754"/>
                  </a:ext>
                </a:extLst>
              </a:tr>
            </a:tbl>
          </a:graphicData>
        </a:graphic>
      </p:graphicFrame>
      <p:sp>
        <p:nvSpPr>
          <p:cNvPr id="8" name="TextBox 7">
            <a:extLst>
              <a:ext uri="{FF2B5EF4-FFF2-40B4-BE49-F238E27FC236}">
                <a16:creationId xmlns:a16="http://schemas.microsoft.com/office/drawing/2014/main" id="{C29DF807-FC57-AC3A-08C7-0FCCB09473FD}"/>
              </a:ext>
            </a:extLst>
          </p:cNvPr>
          <p:cNvSpPr txBox="1"/>
          <p:nvPr/>
        </p:nvSpPr>
        <p:spPr>
          <a:xfrm>
            <a:off x="265922" y="591317"/>
            <a:ext cx="6167534" cy="400110"/>
          </a:xfrm>
          <a:prstGeom prst="rect">
            <a:avLst/>
          </a:prstGeom>
          <a:noFill/>
        </p:spPr>
        <p:txBody>
          <a:bodyPr wrap="square">
            <a:spAutoFit/>
          </a:bodyPr>
          <a:lstStyle/>
          <a:p>
            <a:r>
              <a:rPr lang="en-IN" sz="2000" b="1" dirty="0">
                <a:effectLst/>
                <a:latin typeface="Calibri" panose="020F0502020204030204" pitchFamily="34" charset="0"/>
                <a:ea typeface="Times New Roman" panose="02020603050405020304" pitchFamily="18" charset="0"/>
                <a:cs typeface="Segoe UI" panose="020B0502040204020203" pitchFamily="34" charset="0"/>
              </a:rPr>
              <a:t>Eigen analysis of the Correlation Matrix</a:t>
            </a:r>
            <a:endParaRPr lang="en-IN" sz="2000" dirty="0"/>
          </a:p>
        </p:txBody>
      </p:sp>
      <p:sp>
        <p:nvSpPr>
          <p:cNvPr id="10" name="TextBox 9">
            <a:extLst>
              <a:ext uri="{FF2B5EF4-FFF2-40B4-BE49-F238E27FC236}">
                <a16:creationId xmlns:a16="http://schemas.microsoft.com/office/drawing/2014/main" id="{441B619D-E385-079D-7D1F-A5FAD3200B0B}"/>
              </a:ext>
            </a:extLst>
          </p:cNvPr>
          <p:cNvSpPr txBox="1"/>
          <p:nvPr/>
        </p:nvSpPr>
        <p:spPr>
          <a:xfrm>
            <a:off x="5884506" y="37319"/>
            <a:ext cx="6167534" cy="923330"/>
          </a:xfrm>
          <a:prstGeom prst="rect">
            <a:avLst/>
          </a:prstGeom>
          <a:noFill/>
        </p:spPr>
        <p:txBody>
          <a:bodyPr wrap="square">
            <a:spAutoFit/>
          </a:bodyPr>
          <a:lstStyle/>
          <a:p>
            <a:pPr algn="just">
              <a:buNone/>
            </a:pPr>
            <a:r>
              <a:rPr lang="en-IN" sz="1800" spc="25" dirty="0">
                <a:solidFill>
                  <a:srgbClr val="383838"/>
                </a:solidFill>
                <a:effectLst/>
                <a:latin typeface="Calibri" panose="020F0502020204030204" pitchFamily="34" charset="0"/>
                <a:ea typeface="Times New Roman" panose="02020603050405020304" pitchFamily="18" charset="0"/>
                <a:cs typeface="Arial" panose="020B0604020202020204" pitchFamily="34" charset="0"/>
              </a:rPr>
              <a:t>Here, I have used age, gender, occupation, educational qualification and family income as variables for plotting the PCA and finding out the correlation matrix.</a:t>
            </a:r>
            <a:endParaRPr lang="en-IN" sz="16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948329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6CBB53A-6675-0AC5-4964-E976153998DD}"/>
              </a:ext>
            </a:extLst>
          </p:cNvPr>
          <p:cNvGraphicFramePr>
            <a:graphicFrameLocks noGrp="1"/>
          </p:cNvGraphicFramePr>
          <p:nvPr>
            <p:extLst>
              <p:ext uri="{D42A27DB-BD31-4B8C-83A1-F6EECF244321}">
                <p14:modId xmlns:p14="http://schemas.microsoft.com/office/powerpoint/2010/main" val="325182919"/>
              </p:ext>
            </p:extLst>
          </p:nvPr>
        </p:nvGraphicFramePr>
        <p:xfrm>
          <a:off x="0" y="523220"/>
          <a:ext cx="6102222" cy="2579030"/>
        </p:xfrm>
        <a:graphic>
          <a:graphicData uri="http://schemas.openxmlformats.org/drawingml/2006/table">
            <a:tbl>
              <a:tblPr firstRow="1" firstCol="1" bandRow="1">
                <a:tableStyleId>{8A107856-5554-42FB-B03E-39F5DBC370BA}</a:tableStyleId>
              </a:tblPr>
              <a:tblGrid>
                <a:gridCol w="1017037">
                  <a:extLst>
                    <a:ext uri="{9D8B030D-6E8A-4147-A177-3AD203B41FA5}">
                      <a16:colId xmlns:a16="http://schemas.microsoft.com/office/drawing/2014/main" val="2061736325"/>
                    </a:ext>
                  </a:extLst>
                </a:gridCol>
                <a:gridCol w="1017037">
                  <a:extLst>
                    <a:ext uri="{9D8B030D-6E8A-4147-A177-3AD203B41FA5}">
                      <a16:colId xmlns:a16="http://schemas.microsoft.com/office/drawing/2014/main" val="3231102763"/>
                    </a:ext>
                  </a:extLst>
                </a:gridCol>
                <a:gridCol w="1017037">
                  <a:extLst>
                    <a:ext uri="{9D8B030D-6E8A-4147-A177-3AD203B41FA5}">
                      <a16:colId xmlns:a16="http://schemas.microsoft.com/office/drawing/2014/main" val="1877969725"/>
                    </a:ext>
                  </a:extLst>
                </a:gridCol>
                <a:gridCol w="1017037">
                  <a:extLst>
                    <a:ext uri="{9D8B030D-6E8A-4147-A177-3AD203B41FA5}">
                      <a16:colId xmlns:a16="http://schemas.microsoft.com/office/drawing/2014/main" val="1000575136"/>
                    </a:ext>
                  </a:extLst>
                </a:gridCol>
                <a:gridCol w="1017037">
                  <a:extLst>
                    <a:ext uri="{9D8B030D-6E8A-4147-A177-3AD203B41FA5}">
                      <a16:colId xmlns:a16="http://schemas.microsoft.com/office/drawing/2014/main" val="1256709012"/>
                    </a:ext>
                  </a:extLst>
                </a:gridCol>
                <a:gridCol w="1017037">
                  <a:extLst>
                    <a:ext uri="{9D8B030D-6E8A-4147-A177-3AD203B41FA5}">
                      <a16:colId xmlns:a16="http://schemas.microsoft.com/office/drawing/2014/main" val="3192901420"/>
                    </a:ext>
                  </a:extLst>
                </a:gridCol>
              </a:tblGrid>
              <a:tr h="341940">
                <a:tc>
                  <a:txBody>
                    <a:bodyPr/>
                    <a:lstStyle/>
                    <a:p>
                      <a:pPr>
                        <a:lnSpc>
                          <a:spcPct val="115000"/>
                        </a:lnSpc>
                        <a:spcAft>
                          <a:spcPts val="1000"/>
                        </a:spcAft>
                        <a:buNone/>
                      </a:pPr>
                      <a:r>
                        <a:rPr lang="en-IN" sz="1200">
                          <a:effectLst/>
                        </a:rPr>
                        <a:t>Variable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PC1</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dirty="0">
                          <a:effectLst/>
                        </a:rPr>
                        <a:t>PC2</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PC3</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PC4</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PC5</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778392333"/>
                  </a:ext>
                </a:extLst>
              </a:tr>
              <a:tr h="341940">
                <a:tc>
                  <a:txBody>
                    <a:bodyPr/>
                    <a:lstStyle/>
                    <a:p>
                      <a:pPr>
                        <a:lnSpc>
                          <a:spcPct val="115000"/>
                        </a:lnSpc>
                        <a:spcAft>
                          <a:spcPts val="1000"/>
                        </a:spcAft>
                        <a:buNone/>
                      </a:pPr>
                      <a:r>
                        <a:rPr lang="en-IN" sz="1200">
                          <a:effectLst/>
                        </a:rPr>
                        <a:t>Gender</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-0.079</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dirty="0">
                          <a:effectLst/>
                        </a:rPr>
                        <a:t>-0.246</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0.924</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-0.004</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-0.283</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050553407"/>
                  </a:ext>
                </a:extLst>
              </a:tr>
              <a:tr h="329050">
                <a:tc>
                  <a:txBody>
                    <a:bodyPr/>
                    <a:lstStyle/>
                    <a:p>
                      <a:pPr>
                        <a:lnSpc>
                          <a:spcPct val="115000"/>
                        </a:lnSpc>
                        <a:spcAft>
                          <a:spcPts val="1000"/>
                        </a:spcAft>
                        <a:buNone/>
                      </a:pPr>
                      <a:r>
                        <a:rPr lang="en-IN" sz="1200">
                          <a:effectLst/>
                        </a:rPr>
                        <a:t>Age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0.151</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dirty="0">
                          <a:effectLst/>
                        </a:rPr>
                        <a:t>0.648</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0.243</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0.683</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0.177</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044632339"/>
                  </a:ext>
                </a:extLst>
              </a:tr>
              <a:tr h="341940">
                <a:tc>
                  <a:txBody>
                    <a:bodyPr/>
                    <a:lstStyle/>
                    <a:p>
                      <a:pPr>
                        <a:lnSpc>
                          <a:spcPct val="115000"/>
                        </a:lnSpc>
                        <a:spcAft>
                          <a:spcPts val="1000"/>
                        </a:spcAft>
                        <a:buNone/>
                      </a:pPr>
                      <a:r>
                        <a:rPr lang="en-IN" sz="1200">
                          <a:effectLst/>
                        </a:rPr>
                        <a:t>Occupation</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-0.458</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0.596</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dirty="0">
                          <a:effectLst/>
                        </a:rPr>
                        <a:t>-0.062</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-0.290</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-0.589</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103045442"/>
                  </a:ext>
                </a:extLst>
              </a:tr>
              <a:tr h="737635">
                <a:tc>
                  <a:txBody>
                    <a:bodyPr/>
                    <a:lstStyle/>
                    <a:p>
                      <a:pPr>
                        <a:lnSpc>
                          <a:spcPct val="115000"/>
                        </a:lnSpc>
                        <a:spcAft>
                          <a:spcPts val="1000"/>
                        </a:spcAft>
                        <a:buNone/>
                      </a:pPr>
                      <a:r>
                        <a:rPr lang="en-IN" sz="1200">
                          <a:effectLst/>
                        </a:rPr>
                        <a:t>Highest educational qualification</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-0.715</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0.061</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0.158</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-0.130</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0.666</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925335428"/>
                  </a:ext>
                </a:extLst>
              </a:tr>
              <a:tr h="486525">
                <a:tc>
                  <a:txBody>
                    <a:bodyPr/>
                    <a:lstStyle/>
                    <a:p>
                      <a:pPr>
                        <a:lnSpc>
                          <a:spcPct val="115000"/>
                        </a:lnSpc>
                        <a:spcAft>
                          <a:spcPts val="1000"/>
                        </a:spcAft>
                        <a:buNone/>
                      </a:pPr>
                      <a:r>
                        <a:rPr lang="en-IN" sz="1200">
                          <a:effectLst/>
                        </a:rPr>
                        <a:t>Family income</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-0.500</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-0.400</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-0.243</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a:effectLst/>
                        </a:rPr>
                        <a:t>0.657</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buNone/>
                      </a:pPr>
                      <a:r>
                        <a:rPr lang="en-IN" sz="1200" dirty="0">
                          <a:effectLst/>
                        </a:rPr>
                        <a:t>-0.314</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70603661"/>
                  </a:ext>
                </a:extLst>
              </a:tr>
            </a:tbl>
          </a:graphicData>
        </a:graphic>
      </p:graphicFrame>
      <p:sp>
        <p:nvSpPr>
          <p:cNvPr id="4" name="TextBox 3">
            <a:extLst>
              <a:ext uri="{FF2B5EF4-FFF2-40B4-BE49-F238E27FC236}">
                <a16:creationId xmlns:a16="http://schemas.microsoft.com/office/drawing/2014/main" id="{B8D58001-E531-6A3C-1969-4D86B6FB194C}"/>
              </a:ext>
            </a:extLst>
          </p:cNvPr>
          <p:cNvSpPr txBox="1"/>
          <p:nvPr/>
        </p:nvSpPr>
        <p:spPr>
          <a:xfrm>
            <a:off x="-6220" y="0"/>
            <a:ext cx="6102220" cy="523220"/>
          </a:xfrm>
          <a:prstGeom prst="rect">
            <a:avLst/>
          </a:prstGeom>
          <a:noFill/>
        </p:spPr>
        <p:txBody>
          <a:bodyPr wrap="square">
            <a:spAutoFit/>
          </a:bodyPr>
          <a:lstStyle/>
          <a:p>
            <a:r>
              <a:rPr lang="en-IN" sz="2800" dirty="0"/>
              <a:t>Principal Component Loadings Table</a:t>
            </a:r>
          </a:p>
        </p:txBody>
      </p:sp>
      <p:sp>
        <p:nvSpPr>
          <p:cNvPr id="6" name="TextBox 5">
            <a:extLst>
              <a:ext uri="{FF2B5EF4-FFF2-40B4-BE49-F238E27FC236}">
                <a16:creationId xmlns:a16="http://schemas.microsoft.com/office/drawing/2014/main" id="{21FFCF4C-59CD-EA72-343A-51498199B4DC}"/>
              </a:ext>
            </a:extLst>
          </p:cNvPr>
          <p:cNvSpPr txBox="1"/>
          <p:nvPr/>
        </p:nvSpPr>
        <p:spPr>
          <a:xfrm>
            <a:off x="6223518" y="816428"/>
            <a:ext cx="5968482" cy="2246769"/>
          </a:xfrm>
          <a:prstGeom prst="rect">
            <a:avLst/>
          </a:prstGeom>
          <a:noFill/>
        </p:spPr>
        <p:txBody>
          <a:bodyPr wrap="square">
            <a:spAutoFit/>
          </a:bodyPr>
          <a:lstStyle/>
          <a:p>
            <a:r>
              <a:rPr lang="en-IN" sz="2000" dirty="0">
                <a:effectLst/>
                <a:latin typeface="Calibri" panose="020F0502020204030204" pitchFamily="34" charset="0"/>
                <a:ea typeface="Times New Roman" panose="02020603050405020304" pitchFamily="18" charset="0"/>
                <a:cs typeface="Times New Roman" panose="02020603050405020304" pitchFamily="18" charset="0"/>
              </a:rPr>
              <a:t>This table represents the eigen vectors resulting from a Principal Component Analysis (PCA) on a dataset. Each row corresponds to a variable in the dataset, and each column (PC1, PC2, PC3, PC4, PC5) corresponds to a principal component. The values in the table indicate the loadings of each variable on the principal components. </a:t>
            </a:r>
            <a:endParaRPr lang="en-IN" sz="2000" dirty="0"/>
          </a:p>
        </p:txBody>
      </p:sp>
      <p:sp>
        <p:nvSpPr>
          <p:cNvPr id="8" name="TextBox 7">
            <a:extLst>
              <a:ext uri="{FF2B5EF4-FFF2-40B4-BE49-F238E27FC236}">
                <a16:creationId xmlns:a16="http://schemas.microsoft.com/office/drawing/2014/main" id="{DF2D2DD7-1EF6-EFBA-D2A7-911CC763C490}"/>
              </a:ext>
            </a:extLst>
          </p:cNvPr>
          <p:cNvSpPr txBox="1"/>
          <p:nvPr/>
        </p:nvSpPr>
        <p:spPr>
          <a:xfrm>
            <a:off x="0" y="3254283"/>
            <a:ext cx="6167534" cy="2626104"/>
          </a:xfrm>
          <a:prstGeom prst="rect">
            <a:avLst/>
          </a:prstGeom>
          <a:noFill/>
        </p:spPr>
        <p:txBody>
          <a:bodyPr wrap="square">
            <a:spAutoFit/>
          </a:bodyPr>
          <a:lstStyle/>
          <a:p>
            <a:pPr algn="just">
              <a:lnSpc>
                <a:spcPct val="115000"/>
              </a:lnSpc>
              <a:spcAft>
                <a:spcPts val="1000"/>
              </a:spcAft>
              <a:buNone/>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In this context: </a:t>
            </a:r>
            <a:endParaRPr lang="en-IN" sz="16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Gender</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has a strong loading on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PC3</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Age</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has strong loadings on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PC2</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PC4</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Occupation</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has significant loadings on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PC1</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PC2</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PC5</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Education</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has strong loadings on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PC1</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PC5</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Family income</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has strong loadings on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PC1</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PC4</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837062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1947A4-CD85-4598-882B-7A220DAEC8D1}"/>
              </a:ext>
            </a:extLst>
          </p:cNvPr>
          <p:cNvPicPr/>
          <p:nvPr/>
        </p:nvPicPr>
        <p:blipFill>
          <a:blip r:embed="rId2">
            <a:extLst>
              <a:ext uri="{28A0092B-C50C-407E-A947-70E740481C1C}">
                <a14:useLocalDpi xmlns:a14="http://schemas.microsoft.com/office/drawing/2010/main" val="0"/>
              </a:ext>
            </a:extLst>
          </a:blip>
          <a:srcRect/>
          <a:stretch/>
        </p:blipFill>
        <p:spPr>
          <a:xfrm>
            <a:off x="625642" y="895739"/>
            <a:ext cx="5399773" cy="4814596"/>
          </a:xfrm>
          <a:prstGeom prst="rect">
            <a:avLst/>
          </a:prstGeom>
          <a:ln>
            <a:solidFill>
              <a:schemeClr val="tx1"/>
            </a:solidFill>
          </a:ln>
        </p:spPr>
      </p:pic>
      <p:sp>
        <p:nvSpPr>
          <p:cNvPr id="6" name="TextBox 5">
            <a:extLst>
              <a:ext uri="{FF2B5EF4-FFF2-40B4-BE49-F238E27FC236}">
                <a16:creationId xmlns:a16="http://schemas.microsoft.com/office/drawing/2014/main" id="{B3D2662E-6B6C-4F11-B9D6-E228706450FE}"/>
              </a:ext>
            </a:extLst>
          </p:cNvPr>
          <p:cNvSpPr txBox="1"/>
          <p:nvPr/>
        </p:nvSpPr>
        <p:spPr>
          <a:xfrm>
            <a:off x="6458551" y="1337913"/>
            <a:ext cx="4918509" cy="3785652"/>
          </a:xfrm>
          <a:prstGeom prst="rect">
            <a:avLst/>
          </a:prstGeom>
          <a:noFill/>
        </p:spPr>
        <p:txBody>
          <a:bodyPr wrap="square">
            <a:spAutoFit/>
          </a:bodyPr>
          <a:lstStyle/>
          <a:p>
            <a:pPr algn="just"/>
            <a:r>
              <a:rPr lang="en-US" sz="2400" b="1" dirty="0"/>
              <a:t>Interpretation: </a:t>
            </a:r>
            <a:r>
              <a:rPr lang="en-IN" sz="2400" dirty="0"/>
              <a:t>Here on the x-axis we’ve component numbers and on the y-axis we have eigenvalues. In the given scree plot, it looks like the eigenvalues start to level off after the </a:t>
            </a:r>
            <a:r>
              <a:rPr lang="en-IN" sz="2400" b="1" dirty="0"/>
              <a:t>third component</a:t>
            </a:r>
            <a:r>
              <a:rPr lang="en-IN" sz="2400" dirty="0"/>
              <a:t>, suggesting that the </a:t>
            </a:r>
            <a:r>
              <a:rPr lang="en-IN" sz="2400" b="1" dirty="0"/>
              <a:t>first three components explain most of the variance</a:t>
            </a:r>
            <a:r>
              <a:rPr lang="en-IN" sz="2400" dirty="0"/>
              <a:t> in the data.</a:t>
            </a:r>
          </a:p>
          <a:p>
            <a:pPr algn="just"/>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8E6CFC47-AC2D-CF5E-1DE9-BB4753080AC1}"/>
              </a:ext>
            </a:extLst>
          </p:cNvPr>
          <p:cNvSpPr txBox="1"/>
          <p:nvPr/>
        </p:nvSpPr>
        <p:spPr>
          <a:xfrm>
            <a:off x="74644" y="0"/>
            <a:ext cx="6102220" cy="584775"/>
          </a:xfrm>
          <a:prstGeom prst="rect">
            <a:avLst/>
          </a:prstGeom>
          <a:noFill/>
        </p:spPr>
        <p:txBody>
          <a:bodyPr wrap="square">
            <a:spAutoFit/>
          </a:bodyPr>
          <a:lstStyle/>
          <a:p>
            <a:r>
              <a:rPr lang="en-IN" sz="3200" b="1" dirty="0">
                <a:solidFill>
                  <a:schemeClr val="accent1"/>
                </a:solidFill>
                <a:highlight>
                  <a:srgbClr val="000080"/>
                </a:highlight>
              </a:rPr>
              <a:t>Scree Plot - </a:t>
            </a:r>
          </a:p>
        </p:txBody>
      </p:sp>
    </p:spTree>
    <p:extLst>
      <p:ext uri="{BB962C8B-B14F-4D97-AF65-F5344CB8AC3E}">
        <p14:creationId xmlns:p14="http://schemas.microsoft.com/office/powerpoint/2010/main" val="3358201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8E3014-CFB1-4BE1-98CB-433D4E4D37B7}"/>
              </a:ext>
            </a:extLst>
          </p:cNvPr>
          <p:cNvPicPr/>
          <p:nvPr/>
        </p:nvPicPr>
        <p:blipFill>
          <a:blip r:embed="rId2">
            <a:extLst>
              <a:ext uri="{28A0092B-C50C-407E-A947-70E740481C1C}">
                <a14:useLocalDpi xmlns:a14="http://schemas.microsoft.com/office/drawing/2010/main" val="0"/>
              </a:ext>
            </a:extLst>
          </a:blip>
          <a:srcRect/>
          <a:stretch/>
        </p:blipFill>
        <p:spPr>
          <a:xfrm>
            <a:off x="192506" y="885524"/>
            <a:ext cx="5524900" cy="4815479"/>
          </a:xfrm>
          <a:prstGeom prst="rect">
            <a:avLst/>
          </a:prstGeom>
          <a:ln>
            <a:solidFill>
              <a:schemeClr val="tx1"/>
            </a:solidFill>
          </a:ln>
        </p:spPr>
      </p:pic>
      <p:sp>
        <p:nvSpPr>
          <p:cNvPr id="4" name="TextBox 3">
            <a:extLst>
              <a:ext uri="{FF2B5EF4-FFF2-40B4-BE49-F238E27FC236}">
                <a16:creationId xmlns:a16="http://schemas.microsoft.com/office/drawing/2014/main" id="{1EEB0865-D774-4345-8650-50E117E1C811}"/>
              </a:ext>
            </a:extLst>
          </p:cNvPr>
          <p:cNvSpPr txBox="1"/>
          <p:nvPr/>
        </p:nvSpPr>
        <p:spPr>
          <a:xfrm>
            <a:off x="6227545" y="885524"/>
            <a:ext cx="5380522" cy="3416320"/>
          </a:xfrm>
          <a:prstGeom prst="rect">
            <a:avLst/>
          </a:prstGeom>
          <a:noFill/>
        </p:spPr>
        <p:txBody>
          <a:bodyPr wrap="square">
            <a:spAutoFit/>
          </a:bodyPr>
          <a:lstStyle/>
          <a:p>
            <a:pPr algn="just"/>
            <a:r>
              <a:rPr lang="en-US" sz="2400" b="1" dirty="0">
                <a:effectLst/>
                <a:latin typeface="Calibri" panose="020F0502020204030204" pitchFamily="34" charset="0"/>
                <a:ea typeface="Calibri" panose="020F0502020204030204" pitchFamily="34" charset="0"/>
                <a:cs typeface="Calibri" panose="020F0502020204030204" pitchFamily="34" charset="0"/>
              </a:rPr>
              <a:t>Interpretation: </a:t>
            </a:r>
            <a:r>
              <a:rPr lang="en-US" sz="2400" dirty="0"/>
              <a:t>Here on the x-axis we’ve first component and on the y-axis we have second component. In this plot, you can observe the spread and clustering of the data points along the first and second principal components. This can give you an idea of how the observations are distributed and how they relate to each other in the reduced dimensionality space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54AD7AF-ADED-3ED9-00F9-ADFBCCBF0643}"/>
              </a:ext>
            </a:extLst>
          </p:cNvPr>
          <p:cNvSpPr txBox="1"/>
          <p:nvPr/>
        </p:nvSpPr>
        <p:spPr>
          <a:xfrm>
            <a:off x="192506" y="160567"/>
            <a:ext cx="6102220" cy="646331"/>
          </a:xfrm>
          <a:prstGeom prst="rect">
            <a:avLst/>
          </a:prstGeom>
          <a:noFill/>
        </p:spPr>
        <p:txBody>
          <a:bodyPr wrap="square">
            <a:spAutoFit/>
          </a:bodyPr>
          <a:lstStyle/>
          <a:p>
            <a:r>
              <a:rPr lang="en-IN" sz="3600" b="1" dirty="0">
                <a:solidFill>
                  <a:schemeClr val="accent1"/>
                </a:solidFill>
                <a:highlight>
                  <a:srgbClr val="000080"/>
                </a:highlight>
              </a:rPr>
              <a:t>Score Plot - </a:t>
            </a:r>
          </a:p>
        </p:txBody>
      </p:sp>
    </p:spTree>
    <p:extLst>
      <p:ext uri="{BB962C8B-B14F-4D97-AF65-F5344CB8AC3E}">
        <p14:creationId xmlns:p14="http://schemas.microsoft.com/office/powerpoint/2010/main" val="46066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68D0-8030-4468-96E3-5EDD08FE5DE6}"/>
              </a:ext>
            </a:extLst>
          </p:cNvPr>
          <p:cNvSpPr>
            <a:spLocks noGrp="1"/>
          </p:cNvSpPr>
          <p:nvPr>
            <p:ph type="title"/>
          </p:nvPr>
        </p:nvSpPr>
        <p:spPr>
          <a:xfrm>
            <a:off x="0" y="0"/>
            <a:ext cx="3962399" cy="758882"/>
          </a:xfrm>
        </p:spPr>
        <p:txBody>
          <a:bodyPr>
            <a:noAutofit/>
          </a:bodyPr>
          <a:lstStyle/>
          <a:p>
            <a:r>
              <a:rPr lang="en-US" sz="3600" b="1" u="sng" dirty="0">
                <a:solidFill>
                  <a:srgbClr val="C00000"/>
                </a:solidFill>
                <a:highlight>
                  <a:srgbClr val="FFFF00"/>
                </a:highlight>
                <a:latin typeface="Algerian" panose="04020705040A02060702" pitchFamily="82" charset="0"/>
              </a:rPr>
              <a:t>DATASET :</a:t>
            </a:r>
            <a:br>
              <a:rPr lang="en-IN" sz="3600" b="1" u="sng" dirty="0">
                <a:solidFill>
                  <a:srgbClr val="C00000"/>
                </a:solidFill>
                <a:highlight>
                  <a:srgbClr val="FFFF00"/>
                </a:highlight>
                <a:latin typeface="Algerian" panose="04020705040A02060702" pitchFamily="82" charset="0"/>
              </a:rPr>
            </a:br>
            <a:endParaRPr lang="en-IN" sz="3600" b="1" u="sng" dirty="0">
              <a:solidFill>
                <a:srgbClr val="C00000"/>
              </a:solidFill>
              <a:highlight>
                <a:srgbClr val="FFFF00"/>
              </a:highlight>
            </a:endParaRPr>
          </a:p>
        </p:txBody>
      </p:sp>
      <p:pic>
        <p:nvPicPr>
          <p:cNvPr id="12" name="Content Placeholder 11">
            <a:extLst>
              <a:ext uri="{FF2B5EF4-FFF2-40B4-BE49-F238E27FC236}">
                <a16:creationId xmlns:a16="http://schemas.microsoft.com/office/drawing/2014/main" id="{D40E33D4-C299-4709-86C7-041A6A6FD354}"/>
              </a:ext>
            </a:extLst>
          </p:cNvPr>
          <p:cNvPicPr>
            <a:picLocks noGrp="1" noChangeAspect="1"/>
          </p:cNvPicPr>
          <p:nvPr>
            <p:ph idx="1"/>
          </p:nvPr>
        </p:nvPicPr>
        <p:blipFill>
          <a:blip r:embed="rId2"/>
          <a:stretch>
            <a:fillRect/>
          </a:stretch>
        </p:blipFill>
        <p:spPr>
          <a:xfrm>
            <a:off x="5656313" y="612804"/>
            <a:ext cx="6535687" cy="1358862"/>
          </a:xfrm>
        </p:spPr>
      </p:pic>
      <p:pic>
        <p:nvPicPr>
          <p:cNvPr id="10" name="Picture 9">
            <a:extLst>
              <a:ext uri="{FF2B5EF4-FFF2-40B4-BE49-F238E27FC236}">
                <a16:creationId xmlns:a16="http://schemas.microsoft.com/office/drawing/2014/main" id="{73C24C65-7328-4D1D-8862-D73541922182}"/>
              </a:ext>
            </a:extLst>
          </p:cNvPr>
          <p:cNvPicPr>
            <a:picLocks noChangeAspect="1"/>
          </p:cNvPicPr>
          <p:nvPr/>
        </p:nvPicPr>
        <p:blipFill>
          <a:blip r:embed="rId3"/>
          <a:stretch>
            <a:fillRect/>
          </a:stretch>
        </p:blipFill>
        <p:spPr>
          <a:xfrm>
            <a:off x="17540" y="619126"/>
            <a:ext cx="5656314" cy="1358862"/>
          </a:xfrm>
          <a:prstGeom prst="rect">
            <a:avLst/>
          </a:prstGeom>
        </p:spPr>
      </p:pic>
      <p:pic>
        <p:nvPicPr>
          <p:cNvPr id="4" name="Picture 3">
            <a:extLst>
              <a:ext uri="{FF2B5EF4-FFF2-40B4-BE49-F238E27FC236}">
                <a16:creationId xmlns:a16="http://schemas.microsoft.com/office/drawing/2014/main" id="{0BCF4DEB-F26B-4CBE-A359-3585749F89DC}"/>
              </a:ext>
            </a:extLst>
          </p:cNvPr>
          <p:cNvPicPr>
            <a:picLocks noChangeAspect="1"/>
          </p:cNvPicPr>
          <p:nvPr/>
        </p:nvPicPr>
        <p:blipFill>
          <a:blip r:embed="rId4"/>
          <a:stretch>
            <a:fillRect/>
          </a:stretch>
        </p:blipFill>
        <p:spPr>
          <a:xfrm>
            <a:off x="-2" y="1977988"/>
            <a:ext cx="6420050" cy="1263878"/>
          </a:xfrm>
          <a:prstGeom prst="rect">
            <a:avLst/>
          </a:prstGeom>
        </p:spPr>
      </p:pic>
      <p:pic>
        <p:nvPicPr>
          <p:cNvPr id="6" name="Picture 5">
            <a:extLst>
              <a:ext uri="{FF2B5EF4-FFF2-40B4-BE49-F238E27FC236}">
                <a16:creationId xmlns:a16="http://schemas.microsoft.com/office/drawing/2014/main" id="{6B1BC50F-7F67-407A-8ACE-042E00FAAAF1}"/>
              </a:ext>
            </a:extLst>
          </p:cNvPr>
          <p:cNvPicPr>
            <a:picLocks noChangeAspect="1"/>
          </p:cNvPicPr>
          <p:nvPr/>
        </p:nvPicPr>
        <p:blipFill>
          <a:blip r:embed="rId5"/>
          <a:stretch>
            <a:fillRect/>
          </a:stretch>
        </p:blipFill>
        <p:spPr>
          <a:xfrm>
            <a:off x="6420051" y="1977988"/>
            <a:ext cx="5771949" cy="1263878"/>
          </a:xfrm>
          <a:prstGeom prst="rect">
            <a:avLst/>
          </a:prstGeom>
        </p:spPr>
      </p:pic>
      <p:pic>
        <p:nvPicPr>
          <p:cNvPr id="8" name="Picture 7">
            <a:extLst>
              <a:ext uri="{FF2B5EF4-FFF2-40B4-BE49-F238E27FC236}">
                <a16:creationId xmlns:a16="http://schemas.microsoft.com/office/drawing/2014/main" id="{EDF5EE38-7A0A-4E82-891E-D4E6A5FC170C}"/>
              </a:ext>
            </a:extLst>
          </p:cNvPr>
          <p:cNvPicPr>
            <a:picLocks noChangeAspect="1"/>
          </p:cNvPicPr>
          <p:nvPr/>
        </p:nvPicPr>
        <p:blipFill>
          <a:blip r:embed="rId6"/>
          <a:stretch>
            <a:fillRect/>
          </a:stretch>
        </p:blipFill>
        <p:spPr>
          <a:xfrm>
            <a:off x="-1" y="3241867"/>
            <a:ext cx="12192000" cy="1463609"/>
          </a:xfrm>
          <a:prstGeom prst="rect">
            <a:avLst/>
          </a:prstGeom>
        </p:spPr>
      </p:pic>
      <p:pic>
        <p:nvPicPr>
          <p:cNvPr id="11" name="Picture 10">
            <a:extLst>
              <a:ext uri="{FF2B5EF4-FFF2-40B4-BE49-F238E27FC236}">
                <a16:creationId xmlns:a16="http://schemas.microsoft.com/office/drawing/2014/main" id="{538A7EA8-2BA4-47EE-887A-E96EF35BA27D}"/>
              </a:ext>
            </a:extLst>
          </p:cNvPr>
          <p:cNvPicPr>
            <a:picLocks noChangeAspect="1"/>
          </p:cNvPicPr>
          <p:nvPr/>
        </p:nvPicPr>
        <p:blipFill>
          <a:blip r:embed="rId7"/>
          <a:stretch>
            <a:fillRect/>
          </a:stretch>
        </p:blipFill>
        <p:spPr>
          <a:xfrm>
            <a:off x="35292" y="4705477"/>
            <a:ext cx="5736657" cy="1719386"/>
          </a:xfrm>
          <a:prstGeom prst="rect">
            <a:avLst/>
          </a:prstGeom>
        </p:spPr>
      </p:pic>
      <p:pic>
        <p:nvPicPr>
          <p:cNvPr id="14" name="Picture 13">
            <a:extLst>
              <a:ext uri="{FF2B5EF4-FFF2-40B4-BE49-F238E27FC236}">
                <a16:creationId xmlns:a16="http://schemas.microsoft.com/office/drawing/2014/main" id="{B190ED59-3E52-485B-AB66-98EA23037D66}"/>
              </a:ext>
            </a:extLst>
          </p:cNvPr>
          <p:cNvPicPr>
            <a:picLocks noChangeAspect="1"/>
          </p:cNvPicPr>
          <p:nvPr/>
        </p:nvPicPr>
        <p:blipFill>
          <a:blip r:embed="rId8"/>
          <a:stretch>
            <a:fillRect/>
          </a:stretch>
        </p:blipFill>
        <p:spPr>
          <a:xfrm>
            <a:off x="5771950" y="4705477"/>
            <a:ext cx="6420050" cy="1719386"/>
          </a:xfrm>
          <a:prstGeom prst="rect">
            <a:avLst/>
          </a:prstGeom>
        </p:spPr>
      </p:pic>
    </p:spTree>
    <p:extLst>
      <p:ext uri="{BB962C8B-B14F-4D97-AF65-F5344CB8AC3E}">
        <p14:creationId xmlns:p14="http://schemas.microsoft.com/office/powerpoint/2010/main" val="3470513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D9D628-6A62-4748-B19B-ADDFA69B2E88}"/>
              </a:ext>
            </a:extLst>
          </p:cNvPr>
          <p:cNvPicPr/>
          <p:nvPr/>
        </p:nvPicPr>
        <p:blipFill>
          <a:blip r:embed="rId2">
            <a:extLst>
              <a:ext uri="{28A0092B-C50C-407E-A947-70E740481C1C}">
                <a14:useLocalDpi xmlns:a14="http://schemas.microsoft.com/office/drawing/2010/main" val="0"/>
              </a:ext>
            </a:extLst>
          </a:blip>
          <a:srcRect/>
          <a:stretch/>
        </p:blipFill>
        <p:spPr>
          <a:xfrm>
            <a:off x="115504" y="961053"/>
            <a:ext cx="6352674" cy="4833257"/>
          </a:xfrm>
          <a:prstGeom prst="rect">
            <a:avLst/>
          </a:prstGeom>
          <a:ln>
            <a:solidFill>
              <a:schemeClr val="tx1"/>
            </a:solidFill>
          </a:ln>
        </p:spPr>
      </p:pic>
      <p:sp>
        <p:nvSpPr>
          <p:cNvPr id="4" name="TextBox 3">
            <a:extLst>
              <a:ext uri="{FF2B5EF4-FFF2-40B4-BE49-F238E27FC236}">
                <a16:creationId xmlns:a16="http://schemas.microsoft.com/office/drawing/2014/main" id="{DE252C91-1E03-44FC-91CF-EBDF9D6D5F06}"/>
              </a:ext>
            </a:extLst>
          </p:cNvPr>
          <p:cNvSpPr txBox="1"/>
          <p:nvPr/>
        </p:nvSpPr>
        <p:spPr>
          <a:xfrm>
            <a:off x="6872437" y="1222408"/>
            <a:ext cx="5319563" cy="4893647"/>
          </a:xfrm>
          <a:prstGeom prst="rect">
            <a:avLst/>
          </a:prstGeom>
          <a:noFill/>
        </p:spPr>
        <p:txBody>
          <a:bodyPr wrap="square">
            <a:spAutoFit/>
          </a:bodyPr>
          <a:lstStyle/>
          <a:p>
            <a:pPr algn="just"/>
            <a:r>
              <a:rPr lang="en-US" sz="2400" b="1" dirty="0">
                <a:effectLst/>
                <a:latin typeface="Calibri" panose="020F0502020204030204" pitchFamily="34" charset="0"/>
                <a:ea typeface="Calibri" panose="020F0502020204030204" pitchFamily="34" charset="0"/>
                <a:cs typeface="Calibri" panose="020F0502020204030204" pitchFamily="34" charset="0"/>
              </a:rPr>
              <a:t>Interpretation: </a:t>
            </a:r>
            <a:r>
              <a:rPr lang="en-US" sz="2400" dirty="0"/>
              <a:t>Here on the x-axis we’ve first component and on the y-axis we have second component. The plot helps to understand the relationships between the variables and how they contribute to the principal components. Variables pointing in the same direction are positively correlated, while those pointing in opposite directions are negatively correlated. In summary, this loading plot shows how each variable contributes to the principal components and their correlations.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1993D0E-4512-0D5D-5983-E66840C2CB12}"/>
              </a:ext>
            </a:extLst>
          </p:cNvPr>
          <p:cNvSpPr txBox="1"/>
          <p:nvPr/>
        </p:nvSpPr>
        <p:spPr>
          <a:xfrm>
            <a:off x="-6220" y="0"/>
            <a:ext cx="610222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3200" b="1" dirty="0">
                <a:solidFill>
                  <a:srgbClr val="B71E42"/>
                </a:solidFill>
                <a:highlight>
                  <a:srgbClr val="000080"/>
                </a:highlight>
                <a:latin typeface="Gill Sans MT" panose="020B0502020104020203"/>
              </a:rPr>
              <a:t>Loading</a:t>
            </a:r>
            <a:r>
              <a:rPr kumimoji="0" lang="en-IN" sz="3200" b="1" i="0" u="none" strike="noStrike" kern="1200" cap="none" spc="0" normalizeH="0" baseline="0" noProof="0" dirty="0">
                <a:ln>
                  <a:noFill/>
                </a:ln>
                <a:solidFill>
                  <a:srgbClr val="B71E42"/>
                </a:solidFill>
                <a:effectLst/>
                <a:highlight>
                  <a:srgbClr val="000080"/>
                </a:highlight>
                <a:uLnTx/>
                <a:uFillTx/>
                <a:latin typeface="Gill Sans MT" panose="020B0502020104020203"/>
                <a:ea typeface="+mn-ea"/>
                <a:cs typeface="+mn-cs"/>
              </a:rPr>
              <a:t> Plot - </a:t>
            </a:r>
          </a:p>
        </p:txBody>
      </p:sp>
    </p:spTree>
    <p:extLst>
      <p:ext uri="{BB962C8B-B14F-4D97-AF65-F5344CB8AC3E}">
        <p14:creationId xmlns:p14="http://schemas.microsoft.com/office/powerpoint/2010/main" val="200094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DBB29B-BE5F-48B7-9DE7-9030A025FB26}"/>
              </a:ext>
            </a:extLst>
          </p:cNvPr>
          <p:cNvSpPr txBox="1"/>
          <p:nvPr/>
        </p:nvSpPr>
        <p:spPr>
          <a:xfrm>
            <a:off x="0" y="770022"/>
            <a:ext cx="9153625" cy="5709768"/>
          </a:xfrm>
          <a:prstGeom prst="rect">
            <a:avLst/>
          </a:prstGeom>
          <a:noFill/>
        </p:spPr>
        <p:txBody>
          <a:bodyPr wrap="square">
            <a:spAutoFit/>
          </a:bodyPr>
          <a:lstStyle/>
          <a:p>
            <a:pPr marL="321750" indent="-285750">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Our aim to find the consumers </a:t>
            </a:r>
            <a:r>
              <a:rPr lang="en-US" sz="2400" dirty="0" err="1">
                <a:latin typeface="Calibri" panose="020F0502020204030204" pitchFamily="34" charset="0"/>
                <a:ea typeface="Calibri" panose="020F0502020204030204" pitchFamily="34" charset="0"/>
                <a:cs typeface="Calibri" panose="020F0502020204030204" pitchFamily="34" charset="0"/>
              </a:rPr>
              <a:t>behaviour</a:t>
            </a:r>
            <a:r>
              <a:rPr lang="en-US" sz="2400" dirty="0">
                <a:latin typeface="Calibri" panose="020F0502020204030204" pitchFamily="34" charset="0"/>
                <a:ea typeface="Calibri" panose="020F0502020204030204" pitchFamily="34" charset="0"/>
                <a:cs typeface="Calibri" panose="020F0502020204030204" pitchFamily="34" charset="0"/>
              </a:rPr>
              <a:t> towards buying an EV is well achieved.</a:t>
            </a:r>
          </a:p>
          <a:p>
            <a:pPr marL="321750" indent="-285750">
              <a:spcBef>
                <a:spcPts val="0"/>
              </a:spcBef>
              <a:spcAft>
                <a:spcPts val="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Calibri" panose="020F0502020204030204" pitchFamily="34" charset="0"/>
              </a:rPr>
              <a:t>The respondents are aware of global climate conditions and are ready to change but their cost is an important factor while considering the purchase of EV. If sufficient infrastructure is available, respondents are inclined to simply accept EV’s as future buying option. </a:t>
            </a:r>
          </a:p>
          <a:p>
            <a:pPr marL="321750" indent="-285750">
              <a:spcBef>
                <a:spcPts val="0"/>
              </a:spcBef>
              <a:spcAft>
                <a:spcPts val="0"/>
              </a:spcAft>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cost of replacement of battery , Lack of charging station, Long recharging time and mileage are all major factors that limit consumer confidence.</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21750" indent="-285750">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If all these factors can be taken into consideration, then consumption of EV will increase which will reduce pollution and the problem of global warming will also reduce.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21750" indent="-285750">
              <a:spcBef>
                <a:spcPts val="0"/>
              </a:spcBef>
              <a:spcAft>
                <a:spcPts val="0"/>
              </a:spcAft>
              <a:buFont typeface="Arial" panose="020B0604020202020204" pitchFamily="34" charset="0"/>
              <a:buChar char="•"/>
            </a:pP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10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21750" indent="-285750">
              <a:spcBef>
                <a:spcPts val="0"/>
              </a:spcBef>
              <a:spcAft>
                <a:spcPts val="0"/>
              </a:spcAft>
              <a:buFont typeface="Arial" panose="020B0604020202020204" pitchFamily="34" charset="0"/>
              <a:buChar char="•"/>
            </a:pPr>
            <a:endParaRPr lang="en-US" sz="2400" dirty="0">
              <a:latin typeface="Bodoni MT Condensed" panose="02070606080606020203" pitchFamily="18" charset="0"/>
            </a:endParaRPr>
          </a:p>
        </p:txBody>
      </p:sp>
      <p:sp>
        <p:nvSpPr>
          <p:cNvPr id="9" name="TextBox 8">
            <a:extLst>
              <a:ext uri="{FF2B5EF4-FFF2-40B4-BE49-F238E27FC236}">
                <a16:creationId xmlns:a16="http://schemas.microsoft.com/office/drawing/2014/main" id="{52843A5D-5A18-445E-95ED-F3B4F2811A23}"/>
              </a:ext>
            </a:extLst>
          </p:cNvPr>
          <p:cNvSpPr txBox="1"/>
          <p:nvPr/>
        </p:nvSpPr>
        <p:spPr>
          <a:xfrm>
            <a:off x="144379" y="211756"/>
            <a:ext cx="9006839" cy="616131"/>
          </a:xfrm>
          <a:prstGeom prst="rect">
            <a:avLst/>
          </a:prstGeom>
          <a:noFill/>
        </p:spPr>
        <p:txBody>
          <a:bodyPr wrap="square">
            <a:spAutoFit/>
          </a:bodyPr>
          <a:lstStyle/>
          <a:p>
            <a:pPr>
              <a:lnSpc>
                <a:spcPct val="115000"/>
              </a:lnSpc>
              <a:spcAft>
                <a:spcPts val="1000"/>
              </a:spcAft>
            </a:pPr>
            <a:r>
              <a:rPr lang="en-IN" sz="3200" b="1" dirty="0">
                <a:solidFill>
                  <a:srgbClr val="FFFF00"/>
                </a:solidFill>
                <a:effectLst/>
                <a:highlight>
                  <a:srgbClr val="000080"/>
                </a:highlight>
                <a:latin typeface="Algerian" panose="04020705040A02060702" pitchFamily="82" charset="0"/>
                <a:ea typeface="Times New Roman" panose="02020603050405020304" pitchFamily="18" charset="0"/>
                <a:cs typeface="Calibri" panose="020F0502020204030204" pitchFamily="34" charset="0"/>
              </a:rPr>
              <a:t>Conclusion :- </a:t>
            </a:r>
            <a:endParaRPr lang="en-IN" sz="3200" dirty="0">
              <a:solidFill>
                <a:srgbClr val="FFFF00"/>
              </a:solidFill>
              <a:effectLst/>
              <a:highlight>
                <a:srgbClr val="000080"/>
              </a:highligh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2525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9EA00-6A3C-4842-813C-42A891C49182}"/>
              </a:ext>
            </a:extLst>
          </p:cNvPr>
          <p:cNvSpPr>
            <a:spLocks noGrp="1"/>
          </p:cNvSpPr>
          <p:nvPr>
            <p:ph type="title"/>
          </p:nvPr>
        </p:nvSpPr>
        <p:spPr>
          <a:xfrm>
            <a:off x="1451579" y="804518"/>
            <a:ext cx="9603275" cy="4091331"/>
          </a:xfrm>
        </p:spPr>
        <p:txBody>
          <a:bodyPr>
            <a:normAutofit/>
          </a:bodyPr>
          <a:lstStyle/>
          <a:p>
            <a:pPr algn="ctr"/>
            <a:r>
              <a:rPr lang="en-US" sz="6600" dirty="0">
                <a:solidFill>
                  <a:schemeClr val="accent5">
                    <a:lumMod val="50000"/>
                  </a:schemeClr>
                </a:solidFill>
                <a:latin typeface="Algerian" panose="04020705040A02060702" pitchFamily="82" charset="0"/>
              </a:rPr>
              <a:t>          </a:t>
            </a:r>
            <a:br>
              <a:rPr lang="en-US" sz="6600" dirty="0">
                <a:solidFill>
                  <a:schemeClr val="accent5">
                    <a:lumMod val="50000"/>
                  </a:schemeClr>
                </a:solidFill>
                <a:latin typeface="Algerian" panose="04020705040A02060702" pitchFamily="82" charset="0"/>
              </a:rPr>
            </a:br>
            <a:br>
              <a:rPr lang="en-US" sz="6600" dirty="0">
                <a:solidFill>
                  <a:schemeClr val="accent5">
                    <a:lumMod val="50000"/>
                  </a:schemeClr>
                </a:solidFill>
                <a:latin typeface="Algerian" panose="04020705040A02060702" pitchFamily="82" charset="0"/>
              </a:rPr>
            </a:br>
            <a:r>
              <a:rPr lang="en-US" sz="6600" dirty="0">
                <a:solidFill>
                  <a:schemeClr val="accent5">
                    <a:lumMod val="50000"/>
                  </a:schemeClr>
                </a:solidFill>
                <a:latin typeface="Algerian" panose="04020705040A02060702" pitchFamily="82" charset="0"/>
              </a:rPr>
              <a:t>THANK YOU</a:t>
            </a:r>
            <a:br>
              <a:rPr lang="en-US" sz="6600" dirty="0">
                <a:solidFill>
                  <a:schemeClr val="accent5">
                    <a:lumMod val="50000"/>
                  </a:schemeClr>
                </a:solidFill>
                <a:latin typeface="Algerian" panose="04020705040A02060702" pitchFamily="82" charset="0"/>
              </a:rPr>
            </a:br>
            <a:r>
              <a:rPr lang="en-US" sz="6600" dirty="0">
                <a:solidFill>
                  <a:schemeClr val="accent5">
                    <a:lumMod val="50000"/>
                  </a:schemeClr>
                </a:solidFill>
                <a:latin typeface="Algerian" panose="04020705040A02060702" pitchFamily="82" charset="0"/>
              </a:rPr>
              <a:t>-------------- 0 --------------</a:t>
            </a:r>
            <a:endParaRPr lang="en-IN" sz="6600" dirty="0">
              <a:solidFill>
                <a:schemeClr val="accent5">
                  <a:lumMod val="50000"/>
                </a:schemeClr>
              </a:solidFill>
              <a:latin typeface="Algerian" panose="04020705040A02060702" pitchFamily="82" charset="0"/>
            </a:endParaRPr>
          </a:p>
        </p:txBody>
      </p:sp>
    </p:spTree>
    <p:extLst>
      <p:ext uri="{BB962C8B-B14F-4D97-AF65-F5344CB8AC3E}">
        <p14:creationId xmlns:p14="http://schemas.microsoft.com/office/powerpoint/2010/main" val="55760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2B1945-DCD0-4D10-80E1-8F286084E5BF}"/>
              </a:ext>
            </a:extLst>
          </p:cNvPr>
          <p:cNvPicPr>
            <a:picLocks noChangeAspect="1"/>
          </p:cNvPicPr>
          <p:nvPr/>
        </p:nvPicPr>
        <p:blipFill>
          <a:blip r:embed="rId2"/>
          <a:stretch>
            <a:fillRect/>
          </a:stretch>
        </p:blipFill>
        <p:spPr>
          <a:xfrm>
            <a:off x="-1" y="0"/>
            <a:ext cx="4716379" cy="1375957"/>
          </a:xfrm>
          <a:prstGeom prst="rect">
            <a:avLst/>
          </a:prstGeom>
        </p:spPr>
      </p:pic>
      <p:pic>
        <p:nvPicPr>
          <p:cNvPr id="5" name="Picture 4">
            <a:extLst>
              <a:ext uri="{FF2B5EF4-FFF2-40B4-BE49-F238E27FC236}">
                <a16:creationId xmlns:a16="http://schemas.microsoft.com/office/drawing/2014/main" id="{E19643D1-14FB-4922-864E-B6912E531C3F}"/>
              </a:ext>
            </a:extLst>
          </p:cNvPr>
          <p:cNvPicPr>
            <a:picLocks noChangeAspect="1"/>
          </p:cNvPicPr>
          <p:nvPr/>
        </p:nvPicPr>
        <p:blipFill>
          <a:blip r:embed="rId3"/>
          <a:stretch>
            <a:fillRect/>
          </a:stretch>
        </p:blipFill>
        <p:spPr>
          <a:xfrm>
            <a:off x="4716378" y="0"/>
            <a:ext cx="7475622" cy="1375957"/>
          </a:xfrm>
          <a:prstGeom prst="rect">
            <a:avLst/>
          </a:prstGeom>
        </p:spPr>
      </p:pic>
      <p:pic>
        <p:nvPicPr>
          <p:cNvPr id="7" name="Picture 6">
            <a:extLst>
              <a:ext uri="{FF2B5EF4-FFF2-40B4-BE49-F238E27FC236}">
                <a16:creationId xmlns:a16="http://schemas.microsoft.com/office/drawing/2014/main" id="{2BD942A9-5A12-492C-B5C7-4E24EA9ACEC8}"/>
              </a:ext>
            </a:extLst>
          </p:cNvPr>
          <p:cNvPicPr>
            <a:picLocks noChangeAspect="1"/>
          </p:cNvPicPr>
          <p:nvPr/>
        </p:nvPicPr>
        <p:blipFill>
          <a:blip r:embed="rId4"/>
          <a:stretch>
            <a:fillRect/>
          </a:stretch>
        </p:blipFill>
        <p:spPr>
          <a:xfrm>
            <a:off x="-1" y="1375957"/>
            <a:ext cx="5419021" cy="1521247"/>
          </a:xfrm>
          <a:prstGeom prst="rect">
            <a:avLst/>
          </a:prstGeom>
        </p:spPr>
      </p:pic>
      <p:pic>
        <p:nvPicPr>
          <p:cNvPr id="9" name="Picture 8">
            <a:extLst>
              <a:ext uri="{FF2B5EF4-FFF2-40B4-BE49-F238E27FC236}">
                <a16:creationId xmlns:a16="http://schemas.microsoft.com/office/drawing/2014/main" id="{F9AA710B-95BA-48B7-B40D-34DE08020E43}"/>
              </a:ext>
            </a:extLst>
          </p:cNvPr>
          <p:cNvPicPr>
            <a:picLocks noChangeAspect="1"/>
          </p:cNvPicPr>
          <p:nvPr/>
        </p:nvPicPr>
        <p:blipFill>
          <a:blip r:embed="rId5"/>
          <a:stretch>
            <a:fillRect/>
          </a:stretch>
        </p:blipFill>
        <p:spPr>
          <a:xfrm>
            <a:off x="5419022" y="1375957"/>
            <a:ext cx="6772977" cy="1521247"/>
          </a:xfrm>
          <a:prstGeom prst="rect">
            <a:avLst/>
          </a:prstGeom>
        </p:spPr>
      </p:pic>
      <p:pic>
        <p:nvPicPr>
          <p:cNvPr id="11" name="Picture 10">
            <a:extLst>
              <a:ext uri="{FF2B5EF4-FFF2-40B4-BE49-F238E27FC236}">
                <a16:creationId xmlns:a16="http://schemas.microsoft.com/office/drawing/2014/main" id="{0D53F152-5DB3-442F-96E9-15AF8D98FB76}"/>
              </a:ext>
            </a:extLst>
          </p:cNvPr>
          <p:cNvPicPr>
            <a:picLocks noChangeAspect="1"/>
          </p:cNvPicPr>
          <p:nvPr/>
        </p:nvPicPr>
        <p:blipFill>
          <a:blip r:embed="rId6"/>
          <a:stretch>
            <a:fillRect/>
          </a:stretch>
        </p:blipFill>
        <p:spPr>
          <a:xfrm>
            <a:off x="0" y="2911254"/>
            <a:ext cx="12192000" cy="1375958"/>
          </a:xfrm>
          <a:prstGeom prst="rect">
            <a:avLst/>
          </a:prstGeom>
        </p:spPr>
      </p:pic>
      <p:pic>
        <p:nvPicPr>
          <p:cNvPr id="13" name="Picture 12">
            <a:extLst>
              <a:ext uri="{FF2B5EF4-FFF2-40B4-BE49-F238E27FC236}">
                <a16:creationId xmlns:a16="http://schemas.microsoft.com/office/drawing/2014/main" id="{3A5484CA-8AD8-404C-B48B-CA4EC6828C81}"/>
              </a:ext>
            </a:extLst>
          </p:cNvPr>
          <p:cNvPicPr>
            <a:picLocks noChangeAspect="1"/>
          </p:cNvPicPr>
          <p:nvPr/>
        </p:nvPicPr>
        <p:blipFill>
          <a:blip r:embed="rId7"/>
          <a:stretch>
            <a:fillRect/>
          </a:stretch>
        </p:blipFill>
        <p:spPr>
          <a:xfrm>
            <a:off x="0" y="4287212"/>
            <a:ext cx="5573027" cy="2361238"/>
          </a:xfrm>
          <a:prstGeom prst="rect">
            <a:avLst/>
          </a:prstGeom>
        </p:spPr>
      </p:pic>
      <p:pic>
        <p:nvPicPr>
          <p:cNvPr id="15" name="Picture 14">
            <a:extLst>
              <a:ext uri="{FF2B5EF4-FFF2-40B4-BE49-F238E27FC236}">
                <a16:creationId xmlns:a16="http://schemas.microsoft.com/office/drawing/2014/main" id="{3FD0D407-97A2-45B2-9508-EFB9F8C07C96}"/>
              </a:ext>
            </a:extLst>
          </p:cNvPr>
          <p:cNvPicPr>
            <a:picLocks noChangeAspect="1"/>
          </p:cNvPicPr>
          <p:nvPr/>
        </p:nvPicPr>
        <p:blipFill>
          <a:blip r:embed="rId8"/>
          <a:stretch>
            <a:fillRect/>
          </a:stretch>
        </p:blipFill>
        <p:spPr>
          <a:xfrm>
            <a:off x="5573027" y="4301262"/>
            <a:ext cx="6618972" cy="2347188"/>
          </a:xfrm>
          <a:prstGeom prst="rect">
            <a:avLst/>
          </a:prstGeom>
        </p:spPr>
      </p:pic>
    </p:spTree>
    <p:extLst>
      <p:ext uri="{BB962C8B-B14F-4D97-AF65-F5344CB8AC3E}">
        <p14:creationId xmlns:p14="http://schemas.microsoft.com/office/powerpoint/2010/main" val="70304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6DCAF0-F64C-4925-8411-B797BBAB3CE7}"/>
              </a:ext>
            </a:extLst>
          </p:cNvPr>
          <p:cNvPicPr>
            <a:picLocks noChangeAspect="1"/>
          </p:cNvPicPr>
          <p:nvPr/>
        </p:nvPicPr>
        <p:blipFill>
          <a:blip r:embed="rId2"/>
          <a:stretch>
            <a:fillRect/>
          </a:stretch>
        </p:blipFill>
        <p:spPr>
          <a:xfrm>
            <a:off x="0" y="0"/>
            <a:ext cx="12192000" cy="1722921"/>
          </a:xfrm>
          <a:prstGeom prst="rect">
            <a:avLst/>
          </a:prstGeom>
        </p:spPr>
      </p:pic>
      <p:pic>
        <p:nvPicPr>
          <p:cNvPr id="5" name="Picture 4">
            <a:extLst>
              <a:ext uri="{FF2B5EF4-FFF2-40B4-BE49-F238E27FC236}">
                <a16:creationId xmlns:a16="http://schemas.microsoft.com/office/drawing/2014/main" id="{29080D7B-7E5D-4103-9585-DD88548BE62D}"/>
              </a:ext>
            </a:extLst>
          </p:cNvPr>
          <p:cNvPicPr>
            <a:picLocks noChangeAspect="1"/>
          </p:cNvPicPr>
          <p:nvPr/>
        </p:nvPicPr>
        <p:blipFill>
          <a:blip r:embed="rId3"/>
          <a:stretch>
            <a:fillRect/>
          </a:stretch>
        </p:blipFill>
        <p:spPr>
          <a:xfrm>
            <a:off x="0" y="1722922"/>
            <a:ext cx="12192000" cy="1299411"/>
          </a:xfrm>
          <a:prstGeom prst="rect">
            <a:avLst/>
          </a:prstGeom>
        </p:spPr>
      </p:pic>
      <p:pic>
        <p:nvPicPr>
          <p:cNvPr id="7" name="Picture 6">
            <a:extLst>
              <a:ext uri="{FF2B5EF4-FFF2-40B4-BE49-F238E27FC236}">
                <a16:creationId xmlns:a16="http://schemas.microsoft.com/office/drawing/2014/main" id="{6862F13B-B074-4E2C-81BB-ECAD674A3C49}"/>
              </a:ext>
            </a:extLst>
          </p:cNvPr>
          <p:cNvPicPr>
            <a:picLocks noChangeAspect="1"/>
          </p:cNvPicPr>
          <p:nvPr/>
        </p:nvPicPr>
        <p:blipFill>
          <a:blip r:embed="rId4"/>
          <a:stretch>
            <a:fillRect/>
          </a:stretch>
        </p:blipFill>
        <p:spPr>
          <a:xfrm>
            <a:off x="0" y="3022333"/>
            <a:ext cx="5603957" cy="1337911"/>
          </a:xfrm>
          <a:prstGeom prst="rect">
            <a:avLst/>
          </a:prstGeom>
        </p:spPr>
      </p:pic>
      <p:pic>
        <p:nvPicPr>
          <p:cNvPr id="9" name="Picture 8">
            <a:extLst>
              <a:ext uri="{FF2B5EF4-FFF2-40B4-BE49-F238E27FC236}">
                <a16:creationId xmlns:a16="http://schemas.microsoft.com/office/drawing/2014/main" id="{54671CA0-4B8A-4921-943C-D28B2B2CD028}"/>
              </a:ext>
            </a:extLst>
          </p:cNvPr>
          <p:cNvPicPr>
            <a:picLocks noChangeAspect="1"/>
          </p:cNvPicPr>
          <p:nvPr/>
        </p:nvPicPr>
        <p:blipFill>
          <a:blip r:embed="rId5"/>
          <a:stretch>
            <a:fillRect/>
          </a:stretch>
        </p:blipFill>
        <p:spPr>
          <a:xfrm>
            <a:off x="5603957" y="3022333"/>
            <a:ext cx="6588041" cy="1337909"/>
          </a:xfrm>
          <a:prstGeom prst="rect">
            <a:avLst/>
          </a:prstGeom>
        </p:spPr>
      </p:pic>
      <p:pic>
        <p:nvPicPr>
          <p:cNvPr id="11" name="Picture 10">
            <a:extLst>
              <a:ext uri="{FF2B5EF4-FFF2-40B4-BE49-F238E27FC236}">
                <a16:creationId xmlns:a16="http://schemas.microsoft.com/office/drawing/2014/main" id="{6CEE561D-AC74-4E26-BBF7-37040EF66455}"/>
              </a:ext>
            </a:extLst>
          </p:cNvPr>
          <p:cNvPicPr>
            <a:picLocks noChangeAspect="1"/>
          </p:cNvPicPr>
          <p:nvPr/>
        </p:nvPicPr>
        <p:blipFill>
          <a:blip r:embed="rId6"/>
          <a:stretch>
            <a:fillRect/>
          </a:stretch>
        </p:blipFill>
        <p:spPr>
          <a:xfrm>
            <a:off x="0" y="4360243"/>
            <a:ext cx="5765533" cy="2421557"/>
          </a:xfrm>
          <a:prstGeom prst="rect">
            <a:avLst/>
          </a:prstGeom>
        </p:spPr>
      </p:pic>
    </p:spTree>
    <p:extLst>
      <p:ext uri="{BB962C8B-B14F-4D97-AF65-F5344CB8AC3E}">
        <p14:creationId xmlns:p14="http://schemas.microsoft.com/office/powerpoint/2010/main" val="1429718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742D60-280B-4289-994A-863F46B1DA09}"/>
              </a:ext>
            </a:extLst>
          </p:cNvPr>
          <p:cNvSpPr txBox="1"/>
          <p:nvPr/>
        </p:nvSpPr>
        <p:spPr>
          <a:xfrm>
            <a:off x="1" y="-67377"/>
            <a:ext cx="9586762"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err="1">
                <a:ln>
                  <a:noFill/>
                </a:ln>
                <a:solidFill>
                  <a:schemeClr val="accent1"/>
                </a:solidFill>
                <a:effectLst>
                  <a:outerShdw blurRad="38100" dist="38100" dir="2700000" algn="tl">
                    <a:srgbClr val="000000">
                      <a:alpha val="43137"/>
                    </a:srgbClr>
                  </a:outerShdw>
                </a:effectLst>
                <a:highlight>
                  <a:srgbClr val="000000"/>
                </a:highlight>
                <a:uLnTx/>
                <a:uFillTx/>
                <a:latin typeface="Algerian" panose="04020705040A02060702" pitchFamily="82" charset="0"/>
                <a:ea typeface="+mn-ea"/>
                <a:cs typeface="+mn-cs"/>
              </a:rPr>
              <a:t>EXPLAnATORy</a:t>
            </a:r>
            <a:r>
              <a:rPr kumimoji="0" lang="en-US" sz="2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highlight>
                  <a:srgbClr val="000000"/>
                </a:highlight>
                <a:uLnTx/>
                <a:uFillTx/>
                <a:latin typeface="Algerian" panose="04020705040A02060702" pitchFamily="82" charset="0"/>
                <a:ea typeface="+mn-ea"/>
                <a:cs typeface="+mn-cs"/>
              </a:rPr>
              <a:t> </a:t>
            </a:r>
            <a:r>
              <a:rPr kumimoji="0" lang="en-US" sz="2400" b="0" i="0" u="sng" strike="noStrike" kern="1200" cap="none" spc="0" normalizeH="0" baseline="0" noProof="0" dirty="0">
                <a:ln>
                  <a:noFill/>
                </a:ln>
                <a:solidFill>
                  <a:schemeClr val="accent1"/>
                </a:solidFill>
                <a:effectLst>
                  <a:outerShdw blurRad="38100" dist="38100" dir="2700000" algn="tl">
                    <a:srgbClr val="000000">
                      <a:alpha val="43137"/>
                    </a:srgbClr>
                  </a:outerShdw>
                </a:effectLst>
                <a:highlight>
                  <a:srgbClr val="000000"/>
                </a:highlight>
                <a:uLnTx/>
                <a:uFillTx/>
                <a:latin typeface="Algerian" panose="04020705040A02060702" pitchFamily="82" charset="0"/>
                <a:ea typeface="+mn-ea"/>
                <a:cs typeface="+mn-cs"/>
              </a:rPr>
              <a:t>DATA</a:t>
            </a:r>
            <a:r>
              <a:rPr kumimoji="0" lang="en-US" sz="2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highlight>
                  <a:srgbClr val="000000"/>
                </a:highlight>
                <a:uLnTx/>
                <a:uFillTx/>
                <a:latin typeface="Algerian" panose="04020705040A02060702" pitchFamily="82" charset="0"/>
                <a:ea typeface="+mn-ea"/>
                <a:cs typeface="+mn-cs"/>
              </a:rPr>
              <a:t> </a:t>
            </a:r>
            <a:r>
              <a:rPr kumimoji="0" lang="en-US" sz="2400" b="0" i="0" u="sng" strike="noStrike" kern="1200" cap="none" spc="0" normalizeH="0" baseline="0" noProof="0" dirty="0">
                <a:ln>
                  <a:noFill/>
                </a:ln>
                <a:solidFill>
                  <a:schemeClr val="accent1"/>
                </a:solidFill>
                <a:effectLst>
                  <a:outerShdw blurRad="38100" dist="38100" dir="2700000" algn="tl">
                    <a:srgbClr val="000000">
                      <a:alpha val="43137"/>
                    </a:srgbClr>
                  </a:outerShdw>
                </a:effectLst>
                <a:highlight>
                  <a:srgbClr val="000000"/>
                </a:highlight>
                <a:uLnTx/>
                <a:uFillTx/>
                <a:latin typeface="Algerian" panose="04020705040A02060702" pitchFamily="82" charset="0"/>
                <a:ea typeface="+mn-ea"/>
                <a:cs typeface="+mn-cs"/>
              </a:rPr>
              <a:t>ANALYSIS :-</a:t>
            </a:r>
            <a:endParaRPr kumimoji="0" lang="en-IN" sz="2400" b="0" i="0" u="sng" strike="noStrike" kern="1200" cap="none" spc="0" normalizeH="0" baseline="0" noProof="0" dirty="0">
              <a:ln>
                <a:noFill/>
              </a:ln>
              <a:solidFill>
                <a:schemeClr val="accent1"/>
              </a:solidFill>
              <a:effectLst>
                <a:outerShdw blurRad="38100" dist="38100" dir="2700000" algn="tl">
                  <a:srgbClr val="000000">
                    <a:alpha val="43137"/>
                  </a:srgbClr>
                </a:outerShdw>
              </a:effectLst>
              <a:highlight>
                <a:srgbClr val="000000"/>
              </a:highlight>
              <a:uLnTx/>
              <a:uFillTx/>
              <a:latin typeface="Algerian" panose="04020705040A02060702" pitchFamily="82" charset="0"/>
              <a:ea typeface="+mn-ea"/>
              <a:cs typeface="+mn-cs"/>
            </a:endParaRPr>
          </a:p>
        </p:txBody>
      </p:sp>
      <p:pic>
        <p:nvPicPr>
          <p:cNvPr id="6" name="Picture 5">
            <a:extLst>
              <a:ext uri="{FF2B5EF4-FFF2-40B4-BE49-F238E27FC236}">
                <a16:creationId xmlns:a16="http://schemas.microsoft.com/office/drawing/2014/main" id="{079784C7-04EB-4BD0-9B02-8543579B0716}"/>
              </a:ext>
            </a:extLst>
          </p:cNvPr>
          <p:cNvPicPr/>
          <p:nvPr/>
        </p:nvPicPr>
        <p:blipFill>
          <a:blip r:embed="rId2">
            <a:extLst>
              <a:ext uri="{28A0092B-C50C-407E-A947-70E740481C1C}">
                <a14:useLocalDpi xmlns:a14="http://schemas.microsoft.com/office/drawing/2010/main" val="0"/>
              </a:ext>
            </a:extLst>
          </a:blip>
          <a:srcRect/>
          <a:stretch/>
        </p:blipFill>
        <p:spPr>
          <a:xfrm>
            <a:off x="-1" y="523966"/>
            <a:ext cx="4745255" cy="2818527"/>
          </a:xfrm>
          <a:prstGeom prst="rect">
            <a:avLst/>
          </a:prstGeom>
          <a:ln>
            <a:solidFill>
              <a:schemeClr val="tx1"/>
            </a:solidFill>
          </a:ln>
        </p:spPr>
      </p:pic>
      <p:sp>
        <p:nvSpPr>
          <p:cNvPr id="14" name="TextBox 13">
            <a:extLst>
              <a:ext uri="{FF2B5EF4-FFF2-40B4-BE49-F238E27FC236}">
                <a16:creationId xmlns:a16="http://schemas.microsoft.com/office/drawing/2014/main" id="{724AB049-58F8-40D6-9FE9-D16E62CC32E0}"/>
              </a:ext>
            </a:extLst>
          </p:cNvPr>
          <p:cNvSpPr txBox="1"/>
          <p:nvPr/>
        </p:nvSpPr>
        <p:spPr>
          <a:xfrm>
            <a:off x="1" y="3045677"/>
            <a:ext cx="4427620" cy="1477328"/>
          </a:xfrm>
          <a:prstGeom prst="rect">
            <a:avLst/>
          </a:prstGeom>
          <a:noFill/>
        </p:spPr>
        <p:txBody>
          <a:bodyPr wrap="square">
            <a:spAutoFit/>
          </a:bodyPr>
          <a:lstStyle/>
          <a:p>
            <a:endParaRPr lang="en-US" dirty="0"/>
          </a:p>
          <a:p>
            <a:r>
              <a:rPr lang="en-US" dirty="0"/>
              <a:t>Interpretation: The data we get from our survey is that</a:t>
            </a:r>
          </a:p>
          <a:p>
            <a:r>
              <a:rPr lang="en-US" dirty="0"/>
              <a:t>there are 266 male respondents and 182  female respondents. </a:t>
            </a:r>
            <a:endParaRPr lang="en-IN" dirty="0"/>
          </a:p>
        </p:txBody>
      </p:sp>
      <p:sp>
        <p:nvSpPr>
          <p:cNvPr id="15" name="Rectangle 14">
            <a:extLst>
              <a:ext uri="{FF2B5EF4-FFF2-40B4-BE49-F238E27FC236}">
                <a16:creationId xmlns:a16="http://schemas.microsoft.com/office/drawing/2014/main" id="{0CF417DC-CFC3-4B78-B175-F217D5A7DC18}"/>
              </a:ext>
            </a:extLst>
          </p:cNvPr>
          <p:cNvSpPr/>
          <p:nvPr/>
        </p:nvSpPr>
        <p:spPr>
          <a:xfrm>
            <a:off x="0" y="3342493"/>
            <a:ext cx="4745254" cy="1162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Interpretation: </a:t>
            </a:r>
            <a:r>
              <a:rPr lang="en-US" dirty="0"/>
              <a:t>The data we get from our survey is that there are 266 male respondents and 182  female respondents which is represented in a pie chart. </a:t>
            </a:r>
            <a:endParaRPr lang="en-IN" dirty="0"/>
          </a:p>
        </p:txBody>
      </p:sp>
      <p:pic>
        <p:nvPicPr>
          <p:cNvPr id="16" name="Picture 15">
            <a:extLst>
              <a:ext uri="{FF2B5EF4-FFF2-40B4-BE49-F238E27FC236}">
                <a16:creationId xmlns:a16="http://schemas.microsoft.com/office/drawing/2014/main" id="{1DDFDF8A-61C1-40F2-B3E2-964C0F4A065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36142" y="523966"/>
            <a:ext cx="6651058" cy="3345390"/>
          </a:xfrm>
          <a:prstGeom prst="rect">
            <a:avLst/>
          </a:prstGeom>
          <a:ln>
            <a:solidFill>
              <a:schemeClr val="tx1"/>
            </a:solidFill>
          </a:ln>
        </p:spPr>
      </p:pic>
      <p:sp>
        <p:nvSpPr>
          <p:cNvPr id="17" name="Rectangle 16">
            <a:extLst>
              <a:ext uri="{FF2B5EF4-FFF2-40B4-BE49-F238E27FC236}">
                <a16:creationId xmlns:a16="http://schemas.microsoft.com/office/drawing/2014/main" id="{D80FB8A1-DE9B-425D-92DB-CAF5DE46BC14}"/>
              </a:ext>
            </a:extLst>
          </p:cNvPr>
          <p:cNvSpPr/>
          <p:nvPr/>
        </p:nvSpPr>
        <p:spPr>
          <a:xfrm>
            <a:off x="5236142" y="3869356"/>
            <a:ext cx="6651058" cy="18036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b="1" dirty="0"/>
              <a:t>Interpretation:</a:t>
            </a:r>
            <a:r>
              <a:rPr lang="en-US" sz="1600" dirty="0"/>
              <a:t> This graph represents Age Vs. Gender . We can see that in between age group of 18-22 years 87 respondents are female and 79 respondents are male. In between age group of 23 – 30 years total number of female respondents are 28 and total number of male respondents are 82. Above 30 years of old there are 52 female respondents and 85 male respondents. And also below 18 years of age 15 respondents are female and 20 respondents are male .</a:t>
            </a:r>
            <a:endParaRPr lang="en-IN" sz="1600" dirty="0"/>
          </a:p>
        </p:txBody>
      </p:sp>
    </p:spTree>
    <p:extLst>
      <p:ext uri="{BB962C8B-B14F-4D97-AF65-F5344CB8AC3E}">
        <p14:creationId xmlns:p14="http://schemas.microsoft.com/office/powerpoint/2010/main" val="1133875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F2E63E-937A-4A14-B25E-72A9C0665258}"/>
              </a:ext>
            </a:extLst>
          </p:cNvPr>
          <p:cNvPicPr/>
          <p:nvPr/>
        </p:nvPicPr>
        <p:blipFill>
          <a:blip r:embed="rId2">
            <a:extLst>
              <a:ext uri="{28A0092B-C50C-407E-A947-70E740481C1C}">
                <a14:useLocalDpi xmlns:a14="http://schemas.microsoft.com/office/drawing/2010/main" val="0"/>
              </a:ext>
            </a:extLst>
          </a:blip>
          <a:srcRect/>
          <a:stretch/>
        </p:blipFill>
        <p:spPr bwMode="auto">
          <a:xfrm>
            <a:off x="0" y="271667"/>
            <a:ext cx="3792354" cy="2252535"/>
          </a:xfrm>
          <a:prstGeom prst="rect">
            <a:avLst/>
          </a:prstGeom>
          <a:noFill/>
          <a:ln w="12700">
            <a:solidFill>
              <a:schemeClr val="tx1"/>
            </a:solidFill>
            <a:miter lim="800000"/>
            <a:headEnd/>
            <a:tailEnd/>
          </a:ln>
        </p:spPr>
      </p:pic>
      <p:pic>
        <p:nvPicPr>
          <p:cNvPr id="3" name="Picture 2">
            <a:extLst>
              <a:ext uri="{FF2B5EF4-FFF2-40B4-BE49-F238E27FC236}">
                <a16:creationId xmlns:a16="http://schemas.microsoft.com/office/drawing/2014/main" id="{CBDE2D59-AEC3-4E1E-A6FE-DDD25C4F6390}"/>
              </a:ext>
            </a:extLst>
          </p:cNvPr>
          <p:cNvPicPr/>
          <p:nvPr/>
        </p:nvPicPr>
        <p:blipFill>
          <a:blip r:embed="rId3">
            <a:extLst>
              <a:ext uri="{28A0092B-C50C-407E-A947-70E740481C1C}">
                <a14:useLocalDpi xmlns:a14="http://schemas.microsoft.com/office/drawing/2010/main" val="0"/>
              </a:ext>
            </a:extLst>
          </a:blip>
          <a:srcRect/>
          <a:stretch/>
        </p:blipFill>
        <p:spPr bwMode="auto">
          <a:xfrm>
            <a:off x="3917022" y="460411"/>
            <a:ext cx="3954847" cy="2335458"/>
          </a:xfrm>
          <a:prstGeom prst="rect">
            <a:avLst/>
          </a:prstGeom>
          <a:noFill/>
          <a:ln w="12700">
            <a:solidFill>
              <a:schemeClr val="tx1"/>
            </a:solidFill>
            <a:miter lim="800000"/>
            <a:headEnd/>
            <a:tailEnd/>
          </a:ln>
        </p:spPr>
      </p:pic>
      <p:pic>
        <p:nvPicPr>
          <p:cNvPr id="4" name="Picture 3">
            <a:extLst>
              <a:ext uri="{FF2B5EF4-FFF2-40B4-BE49-F238E27FC236}">
                <a16:creationId xmlns:a16="http://schemas.microsoft.com/office/drawing/2014/main" id="{5F792EEA-E4C2-431D-A935-72E4F62C7B3E}"/>
              </a:ext>
            </a:extLst>
          </p:cNvPr>
          <p:cNvPicPr/>
          <p:nvPr/>
        </p:nvPicPr>
        <p:blipFill>
          <a:blip r:embed="rId4">
            <a:extLst>
              <a:ext uri="{28A0092B-C50C-407E-A947-70E740481C1C}">
                <a14:useLocalDpi xmlns:a14="http://schemas.microsoft.com/office/drawing/2010/main" val="0"/>
              </a:ext>
            </a:extLst>
          </a:blip>
          <a:srcRect/>
          <a:stretch/>
        </p:blipFill>
        <p:spPr bwMode="auto">
          <a:xfrm>
            <a:off x="7996538" y="-3"/>
            <a:ext cx="4195462" cy="2795872"/>
          </a:xfrm>
          <a:prstGeom prst="rect">
            <a:avLst/>
          </a:prstGeom>
          <a:noFill/>
          <a:ln w="12700">
            <a:solidFill>
              <a:schemeClr val="tx1"/>
            </a:solidFill>
            <a:miter lim="800000"/>
            <a:headEnd/>
            <a:tailEnd/>
          </a:ln>
        </p:spPr>
      </p:pic>
      <p:sp>
        <p:nvSpPr>
          <p:cNvPr id="5" name="Rectangle 4">
            <a:extLst>
              <a:ext uri="{FF2B5EF4-FFF2-40B4-BE49-F238E27FC236}">
                <a16:creationId xmlns:a16="http://schemas.microsoft.com/office/drawing/2014/main" id="{0C49E94F-3713-47A8-88A9-DA0528D56FBA}"/>
              </a:ext>
            </a:extLst>
          </p:cNvPr>
          <p:cNvSpPr/>
          <p:nvPr/>
        </p:nvSpPr>
        <p:spPr>
          <a:xfrm>
            <a:off x="0" y="2524202"/>
            <a:ext cx="3792354" cy="9601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effectLst/>
                <a:latin typeface="Calibri" panose="020F0502020204030204" pitchFamily="34" charset="0"/>
                <a:ea typeface="Calibri" panose="020F0502020204030204" pitchFamily="34" charset="0"/>
                <a:cs typeface="Times New Roman" panose="02020603050405020304" pitchFamily="18" charset="0"/>
              </a:rPr>
              <a:t>Interpretation: </a:t>
            </a:r>
            <a:r>
              <a:rPr lang="en-US" sz="1400" dirty="0">
                <a:effectLst/>
                <a:latin typeface="Calibri" panose="020F0502020204030204" pitchFamily="34" charset="0"/>
                <a:ea typeface="Calibri" panose="020F0502020204030204" pitchFamily="34" charset="0"/>
                <a:cs typeface="Times New Roman" panose="02020603050405020304" pitchFamily="18" charset="0"/>
              </a:rPr>
              <a:t>This graph shows that </a:t>
            </a:r>
            <a:r>
              <a:rPr lang="en-US" sz="1400" dirty="0">
                <a:latin typeface="Calibri" panose="020F0502020204030204" pitchFamily="34" charset="0"/>
                <a:ea typeface="Calibri" panose="020F0502020204030204" pitchFamily="34" charset="0"/>
                <a:cs typeface="Calibri" panose="020F0502020204030204" pitchFamily="34" charset="0"/>
              </a:rPr>
              <a:t>out of 448 respondents, 178 reside in urban areas and 270 reside in rural areas.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A28A5DA9-9B97-4FF3-AEA7-EE1D745B993B}"/>
              </a:ext>
            </a:extLst>
          </p:cNvPr>
          <p:cNvSpPr/>
          <p:nvPr/>
        </p:nvSpPr>
        <p:spPr>
          <a:xfrm>
            <a:off x="3917022" y="2795871"/>
            <a:ext cx="3954847" cy="8617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algn="just">
              <a:lnSpc>
                <a:spcPct val="115000"/>
              </a:lnSpc>
              <a:spcAft>
                <a:spcPts val="10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200" dirty="0">
                <a:effectLst/>
                <a:latin typeface="Calibri" panose="020F0502020204030204" pitchFamily="34" charset="0"/>
                <a:ea typeface="Calibri" panose="020F0502020204030204" pitchFamily="34" charset="0"/>
                <a:cs typeface="Times New Roman" panose="02020603050405020304" pitchFamily="18" charset="0"/>
              </a:rPr>
              <a:t> The graph represents that out of 448 respondents, the occupation of 45 respondents are home maker, 87 are self employed, 197 are students and 119 have other ways of occupation.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4AE22282-EF13-4D66-9768-85844F6CCC1D}"/>
              </a:ext>
            </a:extLst>
          </p:cNvPr>
          <p:cNvSpPr/>
          <p:nvPr/>
        </p:nvSpPr>
        <p:spPr>
          <a:xfrm>
            <a:off x="7996538" y="2795869"/>
            <a:ext cx="4195462" cy="10349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200" dirty="0">
                <a:effectLst/>
                <a:latin typeface="Calibri" panose="020F0502020204030204" pitchFamily="34" charset="0"/>
                <a:ea typeface="Calibri" panose="020F0502020204030204" pitchFamily="34" charset="0"/>
                <a:cs typeface="Times New Roman" panose="02020603050405020304" pitchFamily="18" charset="0"/>
              </a:rPr>
              <a:t> The pie chart represents that 145 respondents have family income less than 2 Lakh , 175 respondents have family income in between 2 Lakh – 8 Lakh . In between 9-15 Lakh there are 104 respondents and above 15 Lakh there are 24 respondents . </a:t>
            </a:r>
            <a:endParaRPr lang="en-IN" sz="1200" dirty="0"/>
          </a:p>
        </p:txBody>
      </p:sp>
      <p:pic>
        <p:nvPicPr>
          <p:cNvPr id="8" name="Picture 7">
            <a:extLst>
              <a:ext uri="{FF2B5EF4-FFF2-40B4-BE49-F238E27FC236}">
                <a16:creationId xmlns:a16="http://schemas.microsoft.com/office/drawing/2014/main" id="{A88E1D0A-3282-40FF-A757-FE7D6EAFF9DF}"/>
              </a:ext>
            </a:extLst>
          </p:cNvPr>
          <p:cNvPicPr/>
          <p:nvPr/>
        </p:nvPicPr>
        <p:blipFill>
          <a:blip r:embed="rId5">
            <a:extLst>
              <a:ext uri="{28A0092B-C50C-407E-A947-70E740481C1C}">
                <a14:useLocalDpi xmlns:a14="http://schemas.microsoft.com/office/drawing/2010/main" val="0"/>
              </a:ext>
            </a:extLst>
          </a:blip>
          <a:srcRect/>
          <a:stretch/>
        </p:blipFill>
        <p:spPr bwMode="auto">
          <a:xfrm>
            <a:off x="284707" y="3745731"/>
            <a:ext cx="4643428" cy="2404812"/>
          </a:xfrm>
          <a:prstGeom prst="rect">
            <a:avLst/>
          </a:prstGeom>
          <a:noFill/>
          <a:ln w="12700">
            <a:solidFill>
              <a:schemeClr val="tx1"/>
            </a:solidFill>
            <a:miter lim="800000"/>
            <a:headEnd/>
            <a:tailEnd/>
          </a:ln>
        </p:spPr>
      </p:pic>
      <p:sp>
        <p:nvSpPr>
          <p:cNvPr id="9" name="Rectangle 8">
            <a:extLst>
              <a:ext uri="{FF2B5EF4-FFF2-40B4-BE49-F238E27FC236}">
                <a16:creationId xmlns:a16="http://schemas.microsoft.com/office/drawing/2014/main" id="{AD917850-C7CC-404C-991F-65FE3206A9C4}"/>
              </a:ext>
            </a:extLst>
          </p:cNvPr>
          <p:cNvSpPr/>
          <p:nvPr/>
        </p:nvSpPr>
        <p:spPr>
          <a:xfrm>
            <a:off x="4928135" y="4235116"/>
            <a:ext cx="4504623" cy="1915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algn="just">
              <a:lnSpc>
                <a:spcPct val="115000"/>
              </a:lnSpc>
              <a:spcAft>
                <a:spcPts val="10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200" dirty="0">
                <a:effectLst/>
                <a:latin typeface="Calibri" panose="020F0502020204030204" pitchFamily="34" charset="0"/>
                <a:ea typeface="Calibri" panose="020F0502020204030204" pitchFamily="34" charset="0"/>
                <a:cs typeface="Times New Roman" panose="02020603050405020304" pitchFamily="18" charset="0"/>
              </a:rPr>
              <a:t> The bar chart represents that 241 respondents doesn’t pay any taxes and 207 people pay taxes.  From this we can also conclude that 241 people have annual family income less than 3.5Lakh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2233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83239A-7F32-4586-8A9F-1CEA58A15358}"/>
              </a:ext>
            </a:extLst>
          </p:cNvPr>
          <p:cNvPicPr/>
          <p:nvPr/>
        </p:nvPicPr>
        <p:blipFill>
          <a:blip r:embed="rId2">
            <a:extLst>
              <a:ext uri="{28A0092B-C50C-407E-A947-70E740481C1C}">
                <a14:useLocalDpi xmlns:a14="http://schemas.microsoft.com/office/drawing/2010/main" val="0"/>
              </a:ext>
            </a:extLst>
          </a:blip>
          <a:srcRect/>
          <a:stretch/>
        </p:blipFill>
        <p:spPr bwMode="auto">
          <a:xfrm>
            <a:off x="0" y="376547"/>
            <a:ext cx="5909911" cy="3637186"/>
          </a:xfrm>
          <a:prstGeom prst="rect">
            <a:avLst/>
          </a:prstGeom>
          <a:noFill/>
          <a:ln w="12700">
            <a:solidFill>
              <a:schemeClr val="tx1"/>
            </a:solidFill>
            <a:miter lim="800000"/>
            <a:headEnd/>
            <a:tailEnd/>
          </a:ln>
        </p:spPr>
      </p:pic>
      <p:pic>
        <p:nvPicPr>
          <p:cNvPr id="3" name="Picture 2">
            <a:extLst>
              <a:ext uri="{FF2B5EF4-FFF2-40B4-BE49-F238E27FC236}">
                <a16:creationId xmlns:a16="http://schemas.microsoft.com/office/drawing/2014/main" id="{A4C2D388-2CF1-48F9-949E-05F43E81988F}"/>
              </a:ext>
            </a:extLst>
          </p:cNvPr>
          <p:cNvPicPr/>
          <p:nvPr/>
        </p:nvPicPr>
        <p:blipFill>
          <a:blip r:embed="rId3">
            <a:extLst>
              <a:ext uri="{28A0092B-C50C-407E-A947-70E740481C1C}">
                <a14:useLocalDpi xmlns:a14="http://schemas.microsoft.com/office/drawing/2010/main" val="0"/>
              </a:ext>
            </a:extLst>
          </a:blip>
          <a:srcRect/>
          <a:stretch/>
        </p:blipFill>
        <p:spPr bwMode="auto">
          <a:xfrm>
            <a:off x="6963995" y="-3"/>
            <a:ext cx="5228005" cy="4013736"/>
          </a:xfrm>
          <a:prstGeom prst="rect">
            <a:avLst/>
          </a:prstGeom>
          <a:noFill/>
          <a:ln w="12700">
            <a:solidFill>
              <a:schemeClr val="tx1"/>
            </a:solidFill>
            <a:miter lim="800000"/>
            <a:headEnd/>
            <a:tailEnd/>
          </a:ln>
        </p:spPr>
      </p:pic>
      <p:sp>
        <p:nvSpPr>
          <p:cNvPr id="4" name="Rectangle 3">
            <a:extLst>
              <a:ext uri="{FF2B5EF4-FFF2-40B4-BE49-F238E27FC236}">
                <a16:creationId xmlns:a16="http://schemas.microsoft.com/office/drawing/2014/main" id="{428C86AB-8F5B-4D69-AF3E-292FBD46EC2E}"/>
              </a:ext>
            </a:extLst>
          </p:cNvPr>
          <p:cNvSpPr/>
          <p:nvPr/>
        </p:nvSpPr>
        <p:spPr>
          <a:xfrm>
            <a:off x="0" y="4013734"/>
            <a:ext cx="5909911" cy="21368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These bar chart gives us the details of vehicles respondents have/had. Out of 448 respondents 173 respondents have only CNG/ Fuel vehicle , 51 respondents have CNG/Fuel vehicle and pedal – driven vehicle , 45 respondents have only EV , 8 respondents have EV and CNG/Fuel vehicle , 34 respondents have EV , CNG/Fuel vehicle as well as pedal driven vehicle and 122 respondents have only pedal - driven vehicle .</a:t>
            </a:r>
            <a:endParaRPr lang="en-IN" dirty="0"/>
          </a:p>
        </p:txBody>
      </p:sp>
      <p:sp>
        <p:nvSpPr>
          <p:cNvPr id="5" name="Rectangle 4">
            <a:extLst>
              <a:ext uri="{FF2B5EF4-FFF2-40B4-BE49-F238E27FC236}">
                <a16:creationId xmlns:a16="http://schemas.microsoft.com/office/drawing/2014/main" id="{EFA4C9AD-D572-4E6F-B4DA-1850BBC7CC8E}"/>
              </a:ext>
            </a:extLst>
          </p:cNvPr>
          <p:cNvSpPr/>
          <p:nvPr/>
        </p:nvSpPr>
        <p:spPr>
          <a:xfrm>
            <a:off x="6963994" y="4013733"/>
            <a:ext cx="5228006" cy="21368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algn="just">
              <a:lnSpc>
                <a:spcPct val="115000"/>
              </a:lnSpc>
              <a:spcAft>
                <a:spcPts val="10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400" dirty="0">
                <a:effectLst/>
                <a:latin typeface="Calibri" panose="020F0502020204030204" pitchFamily="34" charset="0"/>
                <a:ea typeface="Calibri" panose="020F0502020204030204" pitchFamily="34" charset="0"/>
                <a:cs typeface="Times New Roman" panose="02020603050405020304" pitchFamily="18" charset="0"/>
              </a:rPr>
              <a:t> From this pie chart we can see that 16 respondents have educational qualification of Diploma, 52 respondents have educational qualification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upto</a:t>
            </a:r>
            <a:r>
              <a:rPr lang="en-US" sz="1400" dirty="0">
                <a:effectLst/>
                <a:latin typeface="Calibri" panose="020F0502020204030204" pitchFamily="34" charset="0"/>
                <a:ea typeface="Calibri" panose="020F0502020204030204" pitchFamily="34" charset="0"/>
                <a:cs typeface="Times New Roman" panose="02020603050405020304" pitchFamily="18" charset="0"/>
              </a:rPr>
              <a:t> matriculate , 133 respondents have educational qualification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upto</a:t>
            </a:r>
            <a:r>
              <a:rPr lang="en-US" sz="1400" dirty="0">
                <a:effectLst/>
                <a:latin typeface="Calibri" panose="020F0502020204030204" pitchFamily="34" charset="0"/>
                <a:ea typeface="Calibri" panose="020F0502020204030204" pitchFamily="34" charset="0"/>
                <a:cs typeface="Times New Roman" panose="02020603050405020304" pitchFamily="18" charset="0"/>
              </a:rPr>
              <a:t> higher secondary  , 172 respondents have educational qualification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upto</a:t>
            </a:r>
            <a:r>
              <a:rPr lang="en-US" sz="1400" dirty="0">
                <a:effectLst/>
                <a:latin typeface="Calibri" panose="020F0502020204030204" pitchFamily="34" charset="0"/>
                <a:ea typeface="Calibri" panose="020F0502020204030204" pitchFamily="34" charset="0"/>
                <a:cs typeface="Times New Roman" panose="02020603050405020304" pitchFamily="18" charset="0"/>
              </a:rPr>
              <a:t> graduation , 49 respondents have educational qualification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upto</a:t>
            </a:r>
            <a:r>
              <a:rPr lang="en-US" sz="1400" dirty="0">
                <a:effectLst/>
                <a:latin typeface="Calibri" panose="020F0502020204030204" pitchFamily="34" charset="0"/>
                <a:ea typeface="Calibri" panose="020F0502020204030204" pitchFamily="34" charset="0"/>
                <a:cs typeface="Times New Roman" panose="02020603050405020304" pitchFamily="18" charset="0"/>
              </a:rPr>
              <a:t> post diploma and 29 respondents have any other educational qualification.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5298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802EE7-A5F2-41ED-ABC8-B6ABED23A640}"/>
              </a:ext>
            </a:extLst>
          </p:cNvPr>
          <p:cNvPicPr/>
          <p:nvPr/>
        </p:nvPicPr>
        <p:blipFill>
          <a:blip r:embed="rId2">
            <a:extLst>
              <a:ext uri="{28A0092B-C50C-407E-A947-70E740481C1C}">
                <a14:useLocalDpi xmlns:a14="http://schemas.microsoft.com/office/drawing/2010/main" val="0"/>
              </a:ext>
            </a:extLst>
          </a:blip>
          <a:srcRect/>
          <a:stretch/>
        </p:blipFill>
        <p:spPr bwMode="auto">
          <a:xfrm>
            <a:off x="0" y="0"/>
            <a:ext cx="4514248" cy="3686476"/>
          </a:xfrm>
          <a:prstGeom prst="rect">
            <a:avLst/>
          </a:prstGeom>
          <a:noFill/>
          <a:ln w="12700">
            <a:solidFill>
              <a:schemeClr val="tx1"/>
            </a:solidFill>
            <a:miter lim="800000"/>
            <a:headEnd/>
            <a:tailEnd/>
          </a:ln>
        </p:spPr>
      </p:pic>
      <p:pic>
        <p:nvPicPr>
          <p:cNvPr id="3" name="Picture 2">
            <a:extLst>
              <a:ext uri="{FF2B5EF4-FFF2-40B4-BE49-F238E27FC236}">
                <a16:creationId xmlns:a16="http://schemas.microsoft.com/office/drawing/2014/main" id="{8B878B73-967C-4725-BC1A-C42560B46B1E}"/>
              </a:ext>
            </a:extLst>
          </p:cNvPr>
          <p:cNvPicPr/>
          <p:nvPr/>
        </p:nvPicPr>
        <p:blipFill>
          <a:blip r:embed="rId3">
            <a:extLst>
              <a:ext uri="{28A0092B-C50C-407E-A947-70E740481C1C}">
                <a14:useLocalDpi xmlns:a14="http://schemas.microsoft.com/office/drawing/2010/main" val="0"/>
              </a:ext>
            </a:extLst>
          </a:blip>
          <a:srcRect/>
          <a:stretch/>
        </p:blipFill>
        <p:spPr bwMode="auto">
          <a:xfrm>
            <a:off x="4589211" y="1"/>
            <a:ext cx="4891673" cy="3686474"/>
          </a:xfrm>
          <a:prstGeom prst="rect">
            <a:avLst/>
          </a:prstGeom>
          <a:noFill/>
          <a:ln w="12700">
            <a:solidFill>
              <a:schemeClr val="tx1"/>
            </a:solidFill>
            <a:miter lim="800000"/>
            <a:headEnd/>
            <a:tailEnd/>
          </a:ln>
        </p:spPr>
      </p:pic>
      <p:pic>
        <p:nvPicPr>
          <p:cNvPr id="4" name="Picture 3">
            <a:extLst>
              <a:ext uri="{FF2B5EF4-FFF2-40B4-BE49-F238E27FC236}">
                <a16:creationId xmlns:a16="http://schemas.microsoft.com/office/drawing/2014/main" id="{9F36F110-B979-430F-B21F-91E1C3C1B943}"/>
              </a:ext>
            </a:extLst>
          </p:cNvPr>
          <p:cNvPicPr/>
          <p:nvPr/>
        </p:nvPicPr>
        <p:blipFill>
          <a:blip r:embed="rId4">
            <a:extLst>
              <a:ext uri="{28A0092B-C50C-407E-A947-70E740481C1C}">
                <a14:useLocalDpi xmlns:a14="http://schemas.microsoft.com/office/drawing/2010/main" val="0"/>
              </a:ext>
            </a:extLst>
          </a:blip>
          <a:srcRect/>
          <a:stretch/>
        </p:blipFill>
        <p:spPr bwMode="auto">
          <a:xfrm>
            <a:off x="4668251" y="3825551"/>
            <a:ext cx="4158115" cy="2305743"/>
          </a:xfrm>
          <a:prstGeom prst="rect">
            <a:avLst/>
          </a:prstGeom>
          <a:noFill/>
          <a:ln w="12700">
            <a:solidFill>
              <a:schemeClr val="tx1"/>
            </a:solidFill>
            <a:miter lim="800000"/>
            <a:headEnd/>
            <a:tailEnd/>
          </a:ln>
        </p:spPr>
      </p:pic>
      <p:sp>
        <p:nvSpPr>
          <p:cNvPr id="5" name="Rectangle 4">
            <a:extLst>
              <a:ext uri="{FF2B5EF4-FFF2-40B4-BE49-F238E27FC236}">
                <a16:creationId xmlns:a16="http://schemas.microsoft.com/office/drawing/2014/main" id="{8396EDDE-8DDE-495B-9BE4-14DBE114FCB5}"/>
              </a:ext>
            </a:extLst>
          </p:cNvPr>
          <p:cNvSpPr/>
          <p:nvPr/>
        </p:nvSpPr>
        <p:spPr>
          <a:xfrm>
            <a:off x="9480884" y="0"/>
            <a:ext cx="2711116" cy="36864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algn="just">
              <a:lnSpc>
                <a:spcPct val="115000"/>
              </a:lnSpc>
            </a:pPr>
            <a:r>
              <a:rPr lang="en-US" sz="14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400" dirty="0">
                <a:effectLst/>
                <a:latin typeface="Calibri" panose="020F0502020204030204" pitchFamily="34" charset="0"/>
                <a:ea typeface="Calibri" panose="020F0502020204030204" pitchFamily="34" charset="0"/>
                <a:cs typeface="Times New Roman" panose="02020603050405020304" pitchFamily="18" charset="0"/>
              </a:rPr>
              <a:t>  This bar plot gives us an idea of gender vs. preference of vehicles.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en-US" sz="1400" dirty="0">
                <a:effectLst/>
                <a:latin typeface="Calibri" panose="020F0502020204030204" pitchFamily="34" charset="0"/>
                <a:ea typeface="Calibri" panose="020F0502020204030204" pitchFamily="34" charset="0"/>
                <a:cs typeface="Times New Roman" panose="02020603050405020304" pitchFamily="18" charset="0"/>
              </a:rPr>
              <a:t>In case of females , 43 respondents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pefers</a:t>
            </a:r>
            <a:r>
              <a:rPr lang="en-US" sz="1400" dirty="0">
                <a:effectLst/>
                <a:latin typeface="Calibri" panose="020F0502020204030204" pitchFamily="34" charset="0"/>
                <a:ea typeface="Calibri" panose="020F0502020204030204" pitchFamily="34" charset="0"/>
                <a:cs typeface="Times New Roman" panose="02020603050405020304" pitchFamily="18" charset="0"/>
              </a:rPr>
              <a:t> CNG/Fuel vehicle, 119 prefers Electric Vehicle and 20 prefers Pedal-driven vehicle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In case of male respondents, 51 prefers CNG/Fuel vehicle, 201 prefers EV and 14 prefers Pedal-driven Vehicle.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C821CEFC-0C39-439B-9449-6741BD1B4DA0}"/>
              </a:ext>
            </a:extLst>
          </p:cNvPr>
          <p:cNvSpPr/>
          <p:nvPr/>
        </p:nvSpPr>
        <p:spPr>
          <a:xfrm>
            <a:off x="-1" y="3686476"/>
            <a:ext cx="4514247" cy="1241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algn="just">
              <a:lnSpc>
                <a:spcPct val="115000"/>
              </a:lnSpc>
              <a:spcAft>
                <a:spcPts val="10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Interpretation: </a:t>
            </a:r>
            <a:r>
              <a:rPr lang="en-US" sz="1800">
                <a:effectLst/>
                <a:latin typeface="Calibri" panose="020F0502020204030204" pitchFamily="34" charset="0"/>
                <a:ea typeface="Calibri" panose="020F0502020204030204" pitchFamily="34" charset="0"/>
                <a:cs typeface="Times New Roman" panose="02020603050405020304" pitchFamily="18" charset="0"/>
              </a:rPr>
              <a:t>Among 448 respondents 94 prefers CNG/Fuel vehicle , 320 prefers EV , 34 prefers pedal – driven vehicle.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5FB1CE30-6BD5-4DD6-BCEB-E74E2CB816FC}"/>
              </a:ext>
            </a:extLst>
          </p:cNvPr>
          <p:cNvSpPr/>
          <p:nvPr/>
        </p:nvSpPr>
        <p:spPr>
          <a:xfrm>
            <a:off x="8826366" y="4321743"/>
            <a:ext cx="3365634" cy="1809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algn="just">
              <a:lnSpc>
                <a:spcPct val="115000"/>
              </a:lnSpc>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Among 448 respondents 218 already have an EV and 230 respondents doesn’t have an EV.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91610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16760</TotalTime>
  <Words>4569</Words>
  <Application>Microsoft Office PowerPoint</Application>
  <PresentationFormat>Widescreen</PresentationFormat>
  <Paragraphs>694</Paragraphs>
  <Slides>32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Algerian</vt:lpstr>
      <vt:lpstr>Arial</vt:lpstr>
      <vt:lpstr>Bodoni MT Condensed</vt:lpstr>
      <vt:lpstr>Calibri</vt:lpstr>
      <vt:lpstr>Cambria Math</vt:lpstr>
      <vt:lpstr>Gill Sans MT</vt:lpstr>
      <vt:lpstr>Kunstler Script</vt:lpstr>
      <vt:lpstr>Lucida Console</vt:lpstr>
      <vt:lpstr>Segoe UI</vt:lpstr>
      <vt:lpstr>Symbol</vt:lpstr>
      <vt:lpstr>Times New Roman</vt:lpstr>
      <vt:lpstr>Wingdings</vt:lpstr>
      <vt:lpstr>Gallery</vt:lpstr>
      <vt:lpstr>        CONSUMER BEHAVIOUR TOWARDS       BUYING AN ELECTRIC VEHICLE  </vt:lpstr>
      <vt:lpstr>INTRODUCTION: </vt:lpstr>
      <vt:lpstr>DATASET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-------------- 0 --------------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CONSUMER BEHAVIOUR   TOWARDS BUYING AN    ELECTRIC VEHICLE </dc:title>
  <dc:creator>Doll didi</dc:creator>
  <cp:lastModifiedBy>Ankana Ghosh</cp:lastModifiedBy>
  <cp:revision>20</cp:revision>
  <dcterms:created xsi:type="dcterms:W3CDTF">2024-07-25T04:24:02Z</dcterms:created>
  <dcterms:modified xsi:type="dcterms:W3CDTF">2025-08-07T16:54:12Z</dcterms:modified>
</cp:coreProperties>
</file>