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Movie Ticket Booking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Architecture, Features, and Database Integration</a:t>
            </a:r>
          </a:p>
          <a:p>
            <a:r>
              <a:t>Presented by: [Your Name]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&amp;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User authentication (JWT / OAuth)</a:t>
            </a:r>
          </a:p>
          <a:p>
            <a:r>
              <a:t>- Secure payment processing</a:t>
            </a:r>
          </a:p>
          <a:p>
            <a:r>
              <a:t>- DB transactions to prevent overbooking</a:t>
            </a:r>
          </a:p>
          <a:p>
            <a:r>
              <a:t>- Role-based access to data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Efficient booking and management</a:t>
            </a:r>
          </a:p>
          <a:p>
            <a:r>
              <a:t>- Real-time updates and scalability</a:t>
            </a:r>
          </a:p>
          <a:p>
            <a:r>
              <a:t>- Future scope: loyalty points, AI recommendations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you!</a:t>
            </a:r>
          </a:p>
          <a:p>
            <a:r>
              <a:t>Questions and Answers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Purpose: To automate ticket booking for movies.</a:t>
            </a:r>
          </a:p>
          <a:p>
            <a:r>
              <a:t>Target Users: Customers, Admins, and Theater Managers.</a:t>
            </a:r>
          </a:p>
          <a:p>
            <a:r>
              <a:t>Platforms: Web &amp; Mobile.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User registration/login</a:t>
            </a:r>
          </a:p>
          <a:p>
            <a:r>
              <a:t>- Search movies by name, location, or genre</a:t>
            </a:r>
          </a:p>
          <a:p>
            <a:r>
              <a:t>- Seat selection</a:t>
            </a:r>
          </a:p>
          <a:p>
            <a:r>
              <a:t>- Online payment</a:t>
            </a:r>
          </a:p>
          <a:p>
            <a:r>
              <a:t>- E-ticket generation</a:t>
            </a:r>
          </a:p>
          <a:p>
            <a:r>
              <a:t>- Booking history and cancelation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Client Layer: Web browser / Mobile App</a:t>
            </a:r>
          </a:p>
          <a:p>
            <a:r>
              <a:t>Application Layer: Backend API / Logic</a:t>
            </a:r>
          </a:p>
          <a:p>
            <a:r>
              <a:t>Database Layer: Stores all persistent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Actors /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Admin: Manages movies, theaters, and schedules</a:t>
            </a:r>
          </a:p>
          <a:p>
            <a:r>
              <a:t>- User: Books tickets, manages account</a:t>
            </a:r>
          </a:p>
          <a:p>
            <a:r>
              <a:t>- Theater Manager: Adds show timings, seat layout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Design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Users: stores login &amp; profile info</a:t>
            </a:r>
          </a:p>
          <a:p>
            <a:r>
              <a:t>- Movies: movie name, genre, duration</a:t>
            </a:r>
          </a:p>
          <a:p>
            <a:r>
              <a:t>- Theaters: location, screens</a:t>
            </a:r>
          </a:p>
          <a:p>
            <a:r>
              <a:t>- Shows: movie_id, theater_id, date/time</a:t>
            </a:r>
          </a:p>
          <a:p>
            <a:r>
              <a:t>- Seats: seat layout per screen</a:t>
            </a:r>
          </a:p>
          <a:p>
            <a:r>
              <a:t>- Bookings: user_id, show_id, seat_ids, payment status</a:t>
            </a:r>
          </a:p>
          <a:p>
            <a:r>
              <a:t>- Payments: payment_id, method, status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Storage: Movies, Users, Shows, Bookings</a:t>
            </a:r>
          </a:p>
          <a:p>
            <a:r>
              <a:t>- Data Retrieval: Search movies, check seat availability</a:t>
            </a:r>
          </a:p>
          <a:p>
            <a:r>
              <a:t>- Transactions: Handles payment and seat locking atomically</a:t>
            </a:r>
          </a:p>
          <a:p>
            <a:r>
              <a:t>- Reporting: View past bookings, generate reports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logs in</a:t>
            </a:r>
          </a:p>
          <a:p>
            <a:r>
              <a:t>2. Searches for movies in a location</a:t>
            </a:r>
          </a:p>
          <a:p>
            <a:r>
              <a:t>3. Selects movie → Show → Seats</a:t>
            </a:r>
          </a:p>
          <a:p>
            <a:r>
              <a:t>4. System checks DB for seat availability</a:t>
            </a:r>
          </a:p>
          <a:p>
            <a:r>
              <a:t>5. Payment is processed</a:t>
            </a:r>
          </a:p>
          <a:p>
            <a:r>
              <a:t>6. Booking confirmation is stored in DB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Frontend: HTML/CSS, React/Flutter</a:t>
            </a:r>
          </a:p>
          <a:p>
            <a:r>
              <a:t>- Backend: Node.js / Django / Java Spring</a:t>
            </a:r>
          </a:p>
          <a:p>
            <a:r>
              <a:t>- Database: MySQL / PostgreSQL / MongoDB</a:t>
            </a:r>
          </a:p>
          <a:p>
            <a:r>
              <a:t>- Payment Gateway: Razorpay / Stripe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