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sldIdLst>
    <p:sldId id="256" r:id="rId5"/>
    <p:sldId id="258" r:id="rId6"/>
    <p:sldId id="264" r:id="rId7"/>
    <p:sldId id="260" r:id="rId8"/>
    <p:sldId id="259" r:id="rId9"/>
    <p:sldId id="263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894E18-F800-4E73-B4BA-0EE64AA1352C}" v="222" dt="2021-06-19T12:07:55.476"/>
    <p1510:client id="{F4F2BECF-8458-4AF9-AA28-E5F6FCD6EBEE}" v="21" dt="2021-05-20T05:16:09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g, Ankit" userId="S::ankitgarg5@deloitte.com::bdd4aea5-895b-4e8a-b06b-31a5c1a1e479" providerId="AD" clId="Web-{70894E18-F800-4E73-B4BA-0EE64AA1352C}"/>
    <pc:docChg chg="modSld">
      <pc:chgData name="Garg, Ankit" userId="S::ankitgarg5@deloitte.com::bdd4aea5-895b-4e8a-b06b-31a5c1a1e479" providerId="AD" clId="Web-{70894E18-F800-4E73-B4BA-0EE64AA1352C}" dt="2021-06-19T12:07:54.851" v="111" actId="20577"/>
      <pc:docMkLst>
        <pc:docMk/>
      </pc:docMkLst>
      <pc:sldChg chg="modSp">
        <pc:chgData name="Garg, Ankit" userId="S::ankitgarg5@deloitte.com::bdd4aea5-895b-4e8a-b06b-31a5c1a1e479" providerId="AD" clId="Web-{70894E18-F800-4E73-B4BA-0EE64AA1352C}" dt="2021-06-19T12:07:54.851" v="111" actId="20577"/>
        <pc:sldMkLst>
          <pc:docMk/>
          <pc:sldMk cId="1074360500" sldId="256"/>
        </pc:sldMkLst>
        <pc:spChg chg="mod">
          <ac:chgData name="Garg, Ankit" userId="S::ankitgarg5@deloitte.com::bdd4aea5-895b-4e8a-b06b-31a5c1a1e479" providerId="AD" clId="Web-{70894E18-F800-4E73-B4BA-0EE64AA1352C}" dt="2021-06-19T12:06:20.505" v="25" actId="20577"/>
          <ac:spMkLst>
            <pc:docMk/>
            <pc:sldMk cId="1074360500" sldId="256"/>
            <ac:spMk id="2" creationId="{465AC2A1-33AB-498F-9481-456EE428A8BA}"/>
          </ac:spMkLst>
        </pc:spChg>
        <pc:spChg chg="mod">
          <ac:chgData name="Garg, Ankit" userId="S::ankitgarg5@deloitte.com::bdd4aea5-895b-4e8a-b06b-31a5c1a1e479" providerId="AD" clId="Web-{70894E18-F800-4E73-B4BA-0EE64AA1352C}" dt="2021-06-19T12:07:54.851" v="111" actId="20577"/>
          <ac:spMkLst>
            <pc:docMk/>
            <pc:sldMk cId="1074360500" sldId="256"/>
            <ac:spMk id="3" creationId="{244B152B-31E5-418B-BA48-A3361253FE01}"/>
          </ac:spMkLst>
        </pc:spChg>
      </pc:sldChg>
    </pc:docChg>
  </pc:docChgLst>
  <pc:docChgLst>
    <pc:chgData name="Lnu, Harshitha" userId="97afc359-b819-45b1-9619-ad4c8a44bb58" providerId="ADAL" clId="{F4F2BECF-8458-4AF9-AA28-E5F6FCD6EBEE}"/>
    <pc:docChg chg="undo custSel mod addSld delSld modSld">
      <pc:chgData name="Lnu, Harshitha" userId="97afc359-b819-45b1-9619-ad4c8a44bb58" providerId="ADAL" clId="{F4F2BECF-8458-4AF9-AA28-E5F6FCD6EBEE}" dt="2021-05-21T07:19:48.035" v="2110" actId="20577"/>
      <pc:docMkLst>
        <pc:docMk/>
      </pc:docMkLst>
      <pc:sldChg chg="addSp delSp modSp mod setBg setClrOvrMap delDesignElem">
        <pc:chgData name="Lnu, Harshitha" userId="97afc359-b819-45b1-9619-ad4c8a44bb58" providerId="ADAL" clId="{F4F2BECF-8458-4AF9-AA28-E5F6FCD6EBEE}" dt="2021-05-20T05:16:09.960" v="2061" actId="20577"/>
        <pc:sldMkLst>
          <pc:docMk/>
          <pc:sldMk cId="1074360500" sldId="256"/>
        </pc:sldMkLst>
        <pc:spChg chg="mod">
          <ac:chgData name="Lnu, Harshitha" userId="97afc359-b819-45b1-9619-ad4c8a44bb58" providerId="ADAL" clId="{F4F2BECF-8458-4AF9-AA28-E5F6FCD6EBEE}" dt="2021-05-20T05:16:09.960" v="2061" actId="20577"/>
          <ac:spMkLst>
            <pc:docMk/>
            <pc:sldMk cId="1074360500" sldId="256"/>
            <ac:spMk id="2" creationId="{465AC2A1-33AB-498F-9481-456EE428A8BA}"/>
          </ac:spMkLst>
        </pc:spChg>
        <pc:spChg chg="mod">
          <ac:chgData name="Lnu, Harshitha" userId="97afc359-b819-45b1-9619-ad4c8a44bb58" providerId="ADAL" clId="{F4F2BECF-8458-4AF9-AA28-E5F6FCD6EBEE}" dt="2021-05-18T12:18:00.932" v="2047"/>
          <ac:spMkLst>
            <pc:docMk/>
            <pc:sldMk cId="1074360500" sldId="256"/>
            <ac:spMk id="3" creationId="{244B152B-31E5-418B-BA48-A3361253FE01}"/>
          </ac:spMkLst>
        </pc:spChg>
        <pc:spChg chg="add del">
          <ac:chgData name="Lnu, Harshitha" userId="97afc359-b819-45b1-9619-ad4c8a44bb58" providerId="ADAL" clId="{F4F2BECF-8458-4AF9-AA28-E5F6FCD6EBEE}" dt="2021-05-18T12:17:39.071" v="2040" actId="26606"/>
          <ac:spMkLst>
            <pc:docMk/>
            <pc:sldMk cId="1074360500" sldId="256"/>
            <ac:spMk id="14" creationId="{36E27C40-104A-4C05-A382-21A40999A1D7}"/>
          </ac:spMkLst>
        </pc:spChg>
        <pc:spChg chg="add del">
          <ac:chgData name="Lnu, Harshitha" userId="97afc359-b819-45b1-9619-ad4c8a44bb58" providerId="ADAL" clId="{F4F2BECF-8458-4AF9-AA28-E5F6FCD6EBEE}" dt="2021-05-18T12:17:39.071" v="2040" actId="26606"/>
          <ac:spMkLst>
            <pc:docMk/>
            <pc:sldMk cId="1074360500" sldId="256"/>
            <ac:spMk id="21" creationId="{2A0F9152-48E3-49B1-872D-898BCB713AE4}"/>
          </ac:spMkLst>
        </pc:spChg>
        <pc:spChg chg="add del">
          <ac:chgData name="Lnu, Harshitha" userId="97afc359-b819-45b1-9619-ad4c8a44bb58" providerId="ADAL" clId="{F4F2BECF-8458-4AF9-AA28-E5F6FCD6EBEE}" dt="2021-05-18T12:17:39.071" v="2040" actId="26606"/>
          <ac:spMkLst>
            <pc:docMk/>
            <pc:sldMk cId="1074360500" sldId="256"/>
            <ac:spMk id="23" creationId="{23489F6D-90F9-4863-AC28-04E23B84E08A}"/>
          </ac:spMkLst>
        </pc:spChg>
        <pc:spChg chg="add del">
          <ac:chgData name="Lnu, Harshitha" userId="97afc359-b819-45b1-9619-ad4c8a44bb58" providerId="ADAL" clId="{F4F2BECF-8458-4AF9-AA28-E5F6FCD6EBEE}" dt="2021-05-18T12:18:00.293" v="2045" actId="26606"/>
          <ac:spMkLst>
            <pc:docMk/>
            <pc:sldMk cId="1074360500" sldId="256"/>
            <ac:spMk id="29" creationId="{36E27C40-104A-4C05-A382-21A40999A1D7}"/>
          </ac:spMkLst>
        </pc:spChg>
        <pc:spChg chg="add del">
          <ac:chgData name="Lnu, Harshitha" userId="97afc359-b819-45b1-9619-ad4c8a44bb58" providerId="ADAL" clId="{F4F2BECF-8458-4AF9-AA28-E5F6FCD6EBEE}" dt="2021-05-18T12:18:00.293" v="2045" actId="26606"/>
          <ac:spMkLst>
            <pc:docMk/>
            <pc:sldMk cId="1074360500" sldId="256"/>
            <ac:spMk id="31" creationId="{2A0F9152-48E3-49B1-872D-898BCB713AE4}"/>
          </ac:spMkLst>
        </pc:spChg>
        <pc:spChg chg="add del">
          <ac:chgData name="Lnu, Harshitha" userId="97afc359-b819-45b1-9619-ad4c8a44bb58" providerId="ADAL" clId="{F4F2BECF-8458-4AF9-AA28-E5F6FCD6EBEE}" dt="2021-05-18T12:18:00.293" v="2045" actId="26606"/>
          <ac:spMkLst>
            <pc:docMk/>
            <pc:sldMk cId="1074360500" sldId="256"/>
            <ac:spMk id="32" creationId="{23489F6D-90F9-4863-AC28-04E23B84E08A}"/>
          </ac:spMkLst>
        </pc:spChg>
        <pc:spChg chg="add del">
          <ac:chgData name="Lnu, Harshitha" userId="97afc359-b819-45b1-9619-ad4c8a44bb58" providerId="ADAL" clId="{F4F2BECF-8458-4AF9-AA28-E5F6FCD6EBEE}" dt="2021-05-18T12:18:00.932" v="2047"/>
          <ac:spMkLst>
            <pc:docMk/>
            <pc:sldMk cId="1074360500" sldId="256"/>
            <ac:spMk id="51" creationId="{36E27C40-104A-4C05-A382-21A40999A1D7}"/>
          </ac:spMkLst>
        </pc:spChg>
        <pc:grpChg chg="add del">
          <ac:chgData name="Lnu, Harshitha" userId="97afc359-b819-45b1-9619-ad4c8a44bb58" providerId="ADAL" clId="{F4F2BECF-8458-4AF9-AA28-E5F6FCD6EBEE}" dt="2021-05-18T12:17:39.071" v="2040" actId="26606"/>
          <ac:grpSpMkLst>
            <pc:docMk/>
            <pc:sldMk cId="1074360500" sldId="256"/>
            <ac:grpSpMk id="8" creationId="{D732526D-2B1C-4A4D-AF7A-56204C9374E3}"/>
          </ac:grpSpMkLst>
        </pc:grpChg>
        <pc:grpChg chg="add del">
          <ac:chgData name="Lnu, Harshitha" userId="97afc359-b819-45b1-9619-ad4c8a44bb58" providerId="ADAL" clId="{F4F2BECF-8458-4AF9-AA28-E5F6FCD6EBEE}" dt="2021-05-18T12:17:39.071" v="2040" actId="26606"/>
          <ac:grpSpMkLst>
            <pc:docMk/>
            <pc:sldMk cId="1074360500" sldId="256"/>
            <ac:grpSpMk id="16" creationId="{C1D78633-7222-4BD8-9B43-C5A3FE3FB16A}"/>
          </ac:grpSpMkLst>
        </pc:grpChg>
        <pc:grpChg chg="add del">
          <ac:chgData name="Lnu, Harshitha" userId="97afc359-b819-45b1-9619-ad4c8a44bb58" providerId="ADAL" clId="{F4F2BECF-8458-4AF9-AA28-E5F6FCD6EBEE}" dt="2021-05-18T12:18:00.293" v="2045" actId="26606"/>
          <ac:grpSpMkLst>
            <pc:docMk/>
            <pc:sldMk cId="1074360500" sldId="256"/>
            <ac:grpSpMk id="27" creationId="{D732526D-2B1C-4A4D-AF7A-56204C9374E3}"/>
          </ac:grpSpMkLst>
        </pc:grpChg>
        <pc:grpChg chg="add del">
          <ac:chgData name="Lnu, Harshitha" userId="97afc359-b819-45b1-9619-ad4c8a44bb58" providerId="ADAL" clId="{F4F2BECF-8458-4AF9-AA28-E5F6FCD6EBEE}" dt="2021-05-18T12:18:00.293" v="2045" actId="26606"/>
          <ac:grpSpMkLst>
            <pc:docMk/>
            <pc:sldMk cId="1074360500" sldId="256"/>
            <ac:grpSpMk id="30" creationId="{C1D78633-7222-4BD8-9B43-C5A3FE3FB16A}"/>
          </ac:grpSpMkLst>
        </pc:grpChg>
        <pc:grpChg chg="add del">
          <ac:chgData name="Lnu, Harshitha" userId="97afc359-b819-45b1-9619-ad4c8a44bb58" providerId="ADAL" clId="{F4F2BECF-8458-4AF9-AA28-E5F6FCD6EBEE}" dt="2021-05-18T12:18:00.932" v="2047"/>
          <ac:grpSpMkLst>
            <pc:docMk/>
            <pc:sldMk cId="1074360500" sldId="256"/>
            <ac:grpSpMk id="53" creationId="{C1D78633-7222-4BD8-9B43-C5A3FE3FB16A}"/>
          </ac:grpSpMkLst>
        </pc:grpChg>
        <pc:grpChg chg="add del">
          <ac:chgData name="Lnu, Harshitha" userId="97afc359-b819-45b1-9619-ad4c8a44bb58" providerId="ADAL" clId="{F4F2BECF-8458-4AF9-AA28-E5F6FCD6EBEE}" dt="2021-05-18T12:18:00.932" v="2047"/>
          <ac:grpSpMkLst>
            <pc:docMk/>
            <pc:sldMk cId="1074360500" sldId="256"/>
            <ac:grpSpMk id="58" creationId="{AD746CED-0567-4DF8-AB5A-955539059A38}"/>
          </ac:grpSpMkLst>
        </pc:grpChg>
        <pc:cxnChg chg="add del">
          <ac:chgData name="Lnu, Harshitha" userId="97afc359-b819-45b1-9619-ad4c8a44bb58" providerId="ADAL" clId="{F4F2BECF-8458-4AF9-AA28-E5F6FCD6EBEE}" dt="2021-05-18T12:17:39.071" v="2040" actId="26606"/>
          <ac:cxnSpMkLst>
            <pc:docMk/>
            <pc:sldMk cId="1074360500" sldId="256"/>
            <ac:cxnSpMk id="12" creationId="{430127AE-B29E-4FDF-99D2-A2F1E7003F74}"/>
          </ac:cxnSpMkLst>
        </pc:cxnChg>
        <pc:cxnChg chg="add del">
          <ac:chgData name="Lnu, Harshitha" userId="97afc359-b819-45b1-9619-ad4c8a44bb58" providerId="ADAL" clId="{F4F2BECF-8458-4AF9-AA28-E5F6FCD6EBEE}" dt="2021-05-18T12:17:39.071" v="2040" actId="26606"/>
          <ac:cxnSpMkLst>
            <pc:docMk/>
            <pc:sldMk cId="1074360500" sldId="256"/>
            <ac:cxnSpMk id="25" creationId="{B3CFF822-5B88-4257-86DB-464E3C755FE2}"/>
          </ac:cxnSpMkLst>
        </pc:cxnChg>
        <pc:cxnChg chg="add del">
          <ac:chgData name="Lnu, Harshitha" userId="97afc359-b819-45b1-9619-ad4c8a44bb58" providerId="ADAL" clId="{F4F2BECF-8458-4AF9-AA28-E5F6FCD6EBEE}" dt="2021-05-18T12:18:00.293" v="2045" actId="26606"/>
          <ac:cxnSpMkLst>
            <pc:docMk/>
            <pc:sldMk cId="1074360500" sldId="256"/>
            <ac:cxnSpMk id="28" creationId="{430127AE-B29E-4FDF-99D2-A2F1E7003F74}"/>
          </ac:cxnSpMkLst>
        </pc:cxnChg>
        <pc:cxnChg chg="add del">
          <ac:chgData name="Lnu, Harshitha" userId="97afc359-b819-45b1-9619-ad4c8a44bb58" providerId="ADAL" clId="{F4F2BECF-8458-4AF9-AA28-E5F6FCD6EBEE}" dt="2021-05-18T12:18:00.293" v="2045" actId="26606"/>
          <ac:cxnSpMkLst>
            <pc:docMk/>
            <pc:sldMk cId="1074360500" sldId="256"/>
            <ac:cxnSpMk id="33" creationId="{B3CFF822-5B88-4257-86DB-464E3C755FE2}"/>
          </ac:cxnSpMkLst>
        </pc:cxnChg>
      </pc:sldChg>
      <pc:sldChg chg="modSp">
        <pc:chgData name="Lnu, Harshitha" userId="97afc359-b819-45b1-9619-ad4c8a44bb58" providerId="ADAL" clId="{F4F2BECF-8458-4AF9-AA28-E5F6FCD6EBEE}" dt="2021-05-18T12:12:32.643" v="1975" actId="20577"/>
        <pc:sldMkLst>
          <pc:docMk/>
          <pc:sldMk cId="33738485" sldId="258"/>
        </pc:sldMkLst>
        <pc:spChg chg="mod">
          <ac:chgData name="Lnu, Harshitha" userId="97afc359-b819-45b1-9619-ad4c8a44bb58" providerId="ADAL" clId="{F4F2BECF-8458-4AF9-AA28-E5F6FCD6EBEE}" dt="2021-05-18T03:56:23.022" v="1922" actId="255"/>
          <ac:spMkLst>
            <pc:docMk/>
            <pc:sldMk cId="33738485" sldId="258"/>
            <ac:spMk id="2" creationId="{4F823A8A-47FD-4BFE-B43B-5621E62240F9}"/>
          </ac:spMkLst>
        </pc:spChg>
        <pc:spChg chg="mod">
          <ac:chgData name="Lnu, Harshitha" userId="97afc359-b819-45b1-9619-ad4c8a44bb58" providerId="ADAL" clId="{F4F2BECF-8458-4AF9-AA28-E5F6FCD6EBEE}" dt="2021-05-18T12:12:32.643" v="1975" actId="20577"/>
          <ac:spMkLst>
            <pc:docMk/>
            <pc:sldMk cId="33738485" sldId="258"/>
            <ac:spMk id="34" creationId="{E27B6076-C893-4682-81CC-FE42A4220318}"/>
          </ac:spMkLst>
        </pc:spChg>
      </pc:sldChg>
      <pc:sldChg chg="modSp">
        <pc:chgData name="Lnu, Harshitha" userId="97afc359-b819-45b1-9619-ad4c8a44bb58" providerId="ADAL" clId="{F4F2BECF-8458-4AF9-AA28-E5F6FCD6EBEE}" dt="2021-05-18T12:21:02.803" v="2052" actId="123"/>
        <pc:sldMkLst>
          <pc:docMk/>
          <pc:sldMk cId="3584805028" sldId="259"/>
        </pc:sldMkLst>
        <pc:spChg chg="mod">
          <ac:chgData name="Lnu, Harshitha" userId="97afc359-b819-45b1-9619-ad4c8a44bb58" providerId="ADAL" clId="{F4F2BECF-8458-4AF9-AA28-E5F6FCD6EBEE}" dt="2021-05-17T14:14:08.385" v="1587" actId="242"/>
          <ac:spMkLst>
            <pc:docMk/>
            <pc:sldMk cId="3584805028" sldId="259"/>
            <ac:spMk id="2" creationId="{A10F9134-2833-40BA-94BA-D78BB273078E}"/>
          </ac:spMkLst>
        </pc:spChg>
        <pc:spChg chg="mod">
          <ac:chgData name="Lnu, Harshitha" userId="97afc359-b819-45b1-9619-ad4c8a44bb58" providerId="ADAL" clId="{F4F2BECF-8458-4AF9-AA28-E5F6FCD6EBEE}" dt="2021-05-18T12:21:02.803" v="2052" actId="123"/>
          <ac:spMkLst>
            <pc:docMk/>
            <pc:sldMk cId="3584805028" sldId="259"/>
            <ac:spMk id="3" creationId="{01EB4788-E675-4520-8D36-985A0296DDAA}"/>
          </ac:spMkLst>
        </pc:spChg>
      </pc:sldChg>
      <pc:sldChg chg="modSp">
        <pc:chgData name="Lnu, Harshitha" userId="97afc359-b819-45b1-9619-ad4c8a44bb58" providerId="ADAL" clId="{F4F2BECF-8458-4AF9-AA28-E5F6FCD6EBEE}" dt="2021-05-18T12:20:57.598" v="2051" actId="123"/>
        <pc:sldMkLst>
          <pc:docMk/>
          <pc:sldMk cId="3064821784" sldId="260"/>
        </pc:sldMkLst>
        <pc:spChg chg="mod">
          <ac:chgData name="Lnu, Harshitha" userId="97afc359-b819-45b1-9619-ad4c8a44bb58" providerId="ADAL" clId="{F4F2BECF-8458-4AF9-AA28-E5F6FCD6EBEE}" dt="2021-05-17T14:14:17.698" v="1588" actId="242"/>
          <ac:spMkLst>
            <pc:docMk/>
            <pc:sldMk cId="3064821784" sldId="260"/>
            <ac:spMk id="2" creationId="{70A7AC11-64CA-4762-B10F-78EBDBB6353B}"/>
          </ac:spMkLst>
        </pc:spChg>
        <pc:spChg chg="mod">
          <ac:chgData name="Lnu, Harshitha" userId="97afc359-b819-45b1-9619-ad4c8a44bb58" providerId="ADAL" clId="{F4F2BECF-8458-4AF9-AA28-E5F6FCD6EBEE}" dt="2021-05-18T12:20:57.598" v="2051" actId="123"/>
          <ac:spMkLst>
            <pc:docMk/>
            <pc:sldMk cId="3064821784" sldId="260"/>
            <ac:spMk id="3" creationId="{422D0D3A-F6B6-459D-BA64-B1E4745C4FEE}"/>
          </ac:spMkLst>
        </pc:spChg>
      </pc:sldChg>
      <pc:sldChg chg="modSp add">
        <pc:chgData name="Lnu, Harshitha" userId="97afc359-b819-45b1-9619-ad4c8a44bb58" providerId="ADAL" clId="{F4F2BECF-8458-4AF9-AA28-E5F6FCD6EBEE}" dt="2021-05-17T14:13:51.012" v="1585" actId="242"/>
        <pc:sldMkLst>
          <pc:docMk/>
          <pc:sldMk cId="3012974797" sldId="261"/>
        </pc:sldMkLst>
        <pc:spChg chg="mod">
          <ac:chgData name="Lnu, Harshitha" userId="97afc359-b819-45b1-9619-ad4c8a44bb58" providerId="ADAL" clId="{F4F2BECF-8458-4AF9-AA28-E5F6FCD6EBEE}" dt="2021-05-17T14:13:51.012" v="1585" actId="242"/>
          <ac:spMkLst>
            <pc:docMk/>
            <pc:sldMk cId="3012974797" sldId="261"/>
            <ac:spMk id="2" creationId="{4CDE1B0D-B9AE-42CA-AD9D-065BE1909F08}"/>
          </ac:spMkLst>
        </pc:spChg>
        <pc:spChg chg="mod">
          <ac:chgData name="Lnu, Harshitha" userId="97afc359-b819-45b1-9619-ad4c8a44bb58" providerId="ADAL" clId="{F4F2BECF-8458-4AF9-AA28-E5F6FCD6EBEE}" dt="2021-05-17T11:34:45.015" v="735" actId="20577"/>
          <ac:spMkLst>
            <pc:docMk/>
            <pc:sldMk cId="3012974797" sldId="261"/>
            <ac:spMk id="3" creationId="{8B2EF2BB-F559-451C-8B41-E066112D2261}"/>
          </ac:spMkLst>
        </pc:spChg>
      </pc:sldChg>
      <pc:sldChg chg="modSp add">
        <pc:chgData name="Lnu, Harshitha" userId="97afc359-b819-45b1-9619-ad4c8a44bb58" providerId="ADAL" clId="{F4F2BECF-8458-4AF9-AA28-E5F6FCD6EBEE}" dt="2021-05-21T07:19:48.035" v="2110" actId="20577"/>
        <pc:sldMkLst>
          <pc:docMk/>
          <pc:sldMk cId="2130183651" sldId="262"/>
        </pc:sldMkLst>
        <pc:spChg chg="mod">
          <ac:chgData name="Lnu, Harshitha" userId="97afc359-b819-45b1-9619-ad4c8a44bb58" providerId="ADAL" clId="{F4F2BECF-8458-4AF9-AA28-E5F6FCD6EBEE}" dt="2021-05-17T14:13:39.961" v="1584" actId="242"/>
          <ac:spMkLst>
            <pc:docMk/>
            <pc:sldMk cId="2130183651" sldId="262"/>
            <ac:spMk id="2" creationId="{0995C330-3296-4BDF-896D-3FD014D35D5A}"/>
          </ac:spMkLst>
        </pc:spChg>
        <pc:spChg chg="mod">
          <ac:chgData name="Lnu, Harshitha" userId="97afc359-b819-45b1-9619-ad4c8a44bb58" providerId="ADAL" clId="{F4F2BECF-8458-4AF9-AA28-E5F6FCD6EBEE}" dt="2021-05-21T07:19:48.035" v="2110" actId="20577"/>
          <ac:spMkLst>
            <pc:docMk/>
            <pc:sldMk cId="2130183651" sldId="262"/>
            <ac:spMk id="3" creationId="{759DC793-402B-48C6-A182-E90625B3EDE6}"/>
          </ac:spMkLst>
        </pc:spChg>
      </pc:sldChg>
      <pc:sldChg chg="modSp add">
        <pc:chgData name="Lnu, Harshitha" userId="97afc359-b819-45b1-9619-ad4c8a44bb58" providerId="ADAL" clId="{F4F2BECF-8458-4AF9-AA28-E5F6FCD6EBEE}" dt="2021-05-18T12:21:09.247" v="2053" actId="123"/>
        <pc:sldMkLst>
          <pc:docMk/>
          <pc:sldMk cId="2687152624" sldId="263"/>
        </pc:sldMkLst>
        <pc:spChg chg="mod">
          <ac:chgData name="Lnu, Harshitha" userId="97afc359-b819-45b1-9619-ad4c8a44bb58" providerId="ADAL" clId="{F4F2BECF-8458-4AF9-AA28-E5F6FCD6EBEE}" dt="2021-05-17T14:13:59.612" v="1586" actId="242"/>
          <ac:spMkLst>
            <pc:docMk/>
            <pc:sldMk cId="2687152624" sldId="263"/>
            <ac:spMk id="2" creationId="{08846B84-B169-4ACF-94BF-6ECCD331CE2E}"/>
          </ac:spMkLst>
        </pc:spChg>
        <pc:spChg chg="mod">
          <ac:chgData name="Lnu, Harshitha" userId="97afc359-b819-45b1-9619-ad4c8a44bb58" providerId="ADAL" clId="{F4F2BECF-8458-4AF9-AA28-E5F6FCD6EBEE}" dt="2021-05-18T12:21:09.247" v="2053" actId="123"/>
          <ac:spMkLst>
            <pc:docMk/>
            <pc:sldMk cId="2687152624" sldId="263"/>
            <ac:spMk id="3" creationId="{23F07147-037E-4D0A-9712-0AC4E04E1722}"/>
          </ac:spMkLst>
        </pc:spChg>
      </pc:sldChg>
      <pc:sldChg chg="modSp add">
        <pc:chgData name="Lnu, Harshitha" userId="97afc359-b819-45b1-9619-ad4c8a44bb58" providerId="ADAL" clId="{F4F2BECF-8458-4AF9-AA28-E5F6FCD6EBEE}" dt="2021-05-18T12:20:47.602" v="2050" actId="123"/>
        <pc:sldMkLst>
          <pc:docMk/>
          <pc:sldMk cId="4171759267" sldId="264"/>
        </pc:sldMkLst>
        <pc:spChg chg="mod">
          <ac:chgData name="Lnu, Harshitha" userId="97afc359-b819-45b1-9619-ad4c8a44bb58" providerId="ADAL" clId="{F4F2BECF-8458-4AF9-AA28-E5F6FCD6EBEE}" dt="2021-05-18T12:12:45.630" v="1997" actId="20577"/>
          <ac:spMkLst>
            <pc:docMk/>
            <pc:sldMk cId="4171759267" sldId="264"/>
            <ac:spMk id="2" creationId="{4CC7819C-8D64-479F-9D1C-58EFFE908FD5}"/>
          </ac:spMkLst>
        </pc:spChg>
        <pc:spChg chg="mod">
          <ac:chgData name="Lnu, Harshitha" userId="97afc359-b819-45b1-9619-ad4c8a44bb58" providerId="ADAL" clId="{F4F2BECF-8458-4AF9-AA28-E5F6FCD6EBEE}" dt="2021-05-18T12:20:47.602" v="2050" actId="123"/>
          <ac:spMkLst>
            <pc:docMk/>
            <pc:sldMk cId="4171759267" sldId="264"/>
            <ac:spMk id="3" creationId="{C2C780F3-77C5-4540-9234-1517B43BB864}"/>
          </ac:spMkLst>
        </pc:spChg>
      </pc:sldChg>
      <pc:sldChg chg="delSp add del setBg delDesignElem">
        <pc:chgData name="Lnu, Harshitha" userId="97afc359-b819-45b1-9619-ad4c8a44bb58" providerId="ADAL" clId="{F4F2BECF-8458-4AF9-AA28-E5F6FCD6EBEE}" dt="2021-05-18T12:17:02.560" v="2035" actId="2696"/>
        <pc:sldMkLst>
          <pc:docMk/>
          <pc:sldMk cId="3260802013" sldId="265"/>
        </pc:sldMkLst>
        <pc:spChg chg="del">
          <ac:chgData name="Lnu, Harshitha" userId="97afc359-b819-45b1-9619-ad4c8a44bb58" providerId="ADAL" clId="{F4F2BECF-8458-4AF9-AA28-E5F6FCD6EBEE}" dt="2021-05-18T12:16:38.159" v="2034"/>
          <ac:spMkLst>
            <pc:docMk/>
            <pc:sldMk cId="3260802013" sldId="265"/>
            <ac:spMk id="39" creationId="{36E27C40-104A-4C05-A382-21A40999A1D7}"/>
          </ac:spMkLst>
        </pc:spChg>
        <pc:spChg chg="del">
          <ac:chgData name="Lnu, Harshitha" userId="97afc359-b819-45b1-9619-ad4c8a44bb58" providerId="ADAL" clId="{F4F2BECF-8458-4AF9-AA28-E5F6FCD6EBEE}" dt="2021-05-18T12:16:38.159" v="2034"/>
          <ac:spMkLst>
            <pc:docMk/>
            <pc:sldMk cId="3260802013" sldId="265"/>
            <ac:spMk id="46" creationId="{2A0F9152-48E3-49B1-872D-898BCB713AE4}"/>
          </ac:spMkLst>
        </pc:spChg>
        <pc:spChg chg="del">
          <ac:chgData name="Lnu, Harshitha" userId="97afc359-b819-45b1-9619-ad4c8a44bb58" providerId="ADAL" clId="{F4F2BECF-8458-4AF9-AA28-E5F6FCD6EBEE}" dt="2021-05-18T12:16:38.159" v="2034"/>
          <ac:spMkLst>
            <pc:docMk/>
            <pc:sldMk cId="3260802013" sldId="265"/>
            <ac:spMk id="48" creationId="{23489F6D-90F9-4863-AC28-04E23B84E08A}"/>
          </ac:spMkLst>
        </pc:spChg>
        <pc:grpChg chg="del">
          <ac:chgData name="Lnu, Harshitha" userId="97afc359-b819-45b1-9619-ad4c8a44bb58" providerId="ADAL" clId="{F4F2BECF-8458-4AF9-AA28-E5F6FCD6EBEE}" dt="2021-05-18T12:16:38.159" v="2034"/>
          <ac:grpSpMkLst>
            <pc:docMk/>
            <pc:sldMk cId="3260802013" sldId="265"/>
            <ac:grpSpMk id="41" creationId="{C1D78633-7222-4BD8-9B43-C5A3FE3FB16A}"/>
          </ac:grpSpMkLst>
        </pc:grpChg>
        <pc:cxnChg chg="del">
          <ac:chgData name="Lnu, Harshitha" userId="97afc359-b819-45b1-9619-ad4c8a44bb58" providerId="ADAL" clId="{F4F2BECF-8458-4AF9-AA28-E5F6FCD6EBEE}" dt="2021-05-18T12:16:38.159" v="2034"/>
          <ac:cxnSpMkLst>
            <pc:docMk/>
            <pc:sldMk cId="3260802013" sldId="265"/>
            <ac:cxnSpMk id="50" creationId="{B3CFF822-5B88-4257-86DB-464E3C755FE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EB7BC-E7B7-4575-9112-6E1F8FFB069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563E5-3F3B-4F78-9C71-DC260886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84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244793A9-7C6C-4D08-92F6-F1F92C238736}" type="datetime1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2F62-41D9-41B4-A742-F07D327A573D}" type="datetime1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EF911B4-2B8A-4B9C-8112-6F5C986D46F7}" type="datetime1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438-B4B8-4A3B-81C9-F825F3AAC376}" type="datetime1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0E4997B-1FE4-47A8-9028-DEF54467F1A4}" type="datetime1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E2A4-FC2B-4C62-99D1-22A122804089}" type="datetime1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8FDE-D23B-4B1F-9C84-7727D2CE25D7}" type="datetime1">
              <a:rPr lang="en-US" smtClean="0"/>
              <a:t>6/19/2021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6DC1-AD37-4838-9FEB-59E5E9793810}" type="datetime1">
              <a:rPr lang="en-US" smtClean="0"/>
              <a:t>6/19/2021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26B5-3923-4825-B39D-26824402D2D6}" type="datetime1">
              <a:rPr lang="en-US" smtClean="0"/>
              <a:t>6/19/2021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7F77A073-F441-4A2C-AEED-DA5AB371EE5F}" type="datetime1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D59920AA-4634-43CD-9C1A-EA35C3EB9627}" type="datetime1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5D330AF-CDB6-4B06-9433-B8653C157AA0}" type="datetime1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1D78633-7222-4BD8-9B43-C5A3FE3FB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64A62ED5-69F8-4A9A-959F-BDFA4CB00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1E1E0581-3B45-45FA-909D-956C5BA8C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05474103-4A93-4198-B2FA-45EC74FD5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D746CED-0567-4DF8-AB5A-955539059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 useBgFill="1">
          <p:nvSpPr>
            <p:cNvPr id="59" name="Freeform 159">
              <a:extLst>
                <a:ext uri="{FF2B5EF4-FFF2-40B4-BE49-F238E27FC236}">
                  <a16:creationId xmlns:a16="http://schemas.microsoft.com/office/drawing/2014/main" id="{ADA5E076-A7C5-4275-A6C5-D0949C89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60" name="Freeform 164">
              <a:extLst>
                <a:ext uri="{FF2B5EF4-FFF2-40B4-BE49-F238E27FC236}">
                  <a16:creationId xmlns:a16="http://schemas.microsoft.com/office/drawing/2014/main" id="{8DA0B687-0059-4D26-A341-3533C07D8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CFF822-5B88-4257-86DB-464E3C75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5AC2A1-33AB-498F-9481-456EE428A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301" y="1830579"/>
            <a:ext cx="5860821" cy="1829015"/>
          </a:xfrm>
        </p:spPr>
        <p:txBody>
          <a:bodyPr anchor="ctr">
            <a:normAutofit fontScale="90000"/>
          </a:bodyPr>
          <a:lstStyle/>
          <a:p>
            <a:r>
              <a:rPr lang="en-US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TARGET MARKETING</a:t>
            </a:r>
            <a:br>
              <a:rPr lang="en-US" dirty="0"/>
            </a:b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Under the guidance of</a:t>
            </a:r>
            <a:br>
              <a:rPr lang="en-US" sz="1800" dirty="0"/>
            </a:b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Amit Pandey</a:t>
            </a:r>
            <a:endParaRPr lang="en-US" sz="1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B152B-31E5-418B-BA48-A3361253F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8764" y="3761195"/>
            <a:ext cx="5860821" cy="1745843"/>
          </a:xfrm>
        </p:spPr>
        <p:txBody>
          <a:bodyPr>
            <a:normAutofit fontScale="92500" lnSpcReduction="20000"/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                                            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TEAM MEMBERS:</a:t>
            </a:r>
          </a:p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                                           Vishal rai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cs typeface="Calibri"/>
            </a:endParaRPr>
          </a:p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                                             Shubham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cs typeface="Calibri"/>
            </a:endParaRPr>
          </a:p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                                              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Lovlesh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Bhatt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cs typeface="Calibri"/>
            </a:endParaRPr>
          </a:p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                                          Ankit Garg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cs typeface="Calibri"/>
            </a:endParaRPr>
          </a:p>
          <a:p>
            <a:pPr algn="ctr"/>
            <a:endParaRPr lang="en-US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6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1D78633-7222-4BD8-9B43-C5A3FE3FB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64A62ED5-69F8-4A9A-959F-BDFA4CB00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1E1E0581-3B45-45FA-909D-956C5BA8C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05474103-4A93-4198-B2FA-45EC74FD5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sp>
      </p:grp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2A0F9152-48E3-49B1-872D-898BCB713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3466" y="643466"/>
            <a:ext cx="10905066" cy="5571066"/>
          </a:xfrm>
          <a:custGeom>
            <a:avLst/>
            <a:gdLst>
              <a:gd name="connsiteX0" fmla="*/ 317500 w 10905066"/>
              <a:gd name="connsiteY0" fmla="*/ 0 h 5571066"/>
              <a:gd name="connsiteX1" fmla="*/ 6969125 w 10905066"/>
              <a:gd name="connsiteY1" fmla="*/ 0 h 5571066"/>
              <a:gd name="connsiteX2" fmla="*/ 6969127 w 10905066"/>
              <a:gd name="connsiteY2" fmla="*/ 0 h 5571066"/>
              <a:gd name="connsiteX3" fmla="*/ 10587566 w 10905066"/>
              <a:gd name="connsiteY3" fmla="*/ 0 h 5571066"/>
              <a:gd name="connsiteX4" fmla="*/ 10651066 w 10905066"/>
              <a:gd name="connsiteY4" fmla="*/ 6350 h 5571066"/>
              <a:gd name="connsiteX5" fmla="*/ 10711391 w 10905066"/>
              <a:gd name="connsiteY5" fmla="*/ 23813 h 5571066"/>
              <a:gd name="connsiteX6" fmla="*/ 10763779 w 10905066"/>
              <a:gd name="connsiteY6" fmla="*/ 52388 h 5571066"/>
              <a:gd name="connsiteX7" fmla="*/ 10812991 w 10905066"/>
              <a:gd name="connsiteY7" fmla="*/ 93663 h 5571066"/>
              <a:gd name="connsiteX8" fmla="*/ 10849503 w 10905066"/>
              <a:gd name="connsiteY8" fmla="*/ 139700 h 5571066"/>
              <a:gd name="connsiteX9" fmla="*/ 10881253 w 10905066"/>
              <a:gd name="connsiteY9" fmla="*/ 195263 h 5571066"/>
              <a:gd name="connsiteX10" fmla="*/ 10898716 w 10905066"/>
              <a:gd name="connsiteY10" fmla="*/ 254000 h 5571066"/>
              <a:gd name="connsiteX11" fmla="*/ 10905066 w 10905066"/>
              <a:gd name="connsiteY11" fmla="*/ 319088 h 5571066"/>
              <a:gd name="connsiteX12" fmla="*/ 10905066 w 10905066"/>
              <a:gd name="connsiteY12" fmla="*/ 1556279 h 5571066"/>
              <a:gd name="connsiteX13" fmla="*/ 10905066 w 10905066"/>
              <a:gd name="connsiteY13" fmla="*/ 4014788 h 5571066"/>
              <a:gd name="connsiteX14" fmla="*/ 10905066 w 10905066"/>
              <a:gd name="connsiteY14" fmla="*/ 5251979 h 5571066"/>
              <a:gd name="connsiteX15" fmla="*/ 10898716 w 10905066"/>
              <a:gd name="connsiteY15" fmla="*/ 5317066 h 5571066"/>
              <a:gd name="connsiteX16" fmla="*/ 10881253 w 10905066"/>
              <a:gd name="connsiteY16" fmla="*/ 5375804 h 5571066"/>
              <a:gd name="connsiteX17" fmla="*/ 10849503 w 10905066"/>
              <a:gd name="connsiteY17" fmla="*/ 5431366 h 5571066"/>
              <a:gd name="connsiteX18" fmla="*/ 10812991 w 10905066"/>
              <a:gd name="connsiteY18" fmla="*/ 5478991 h 5571066"/>
              <a:gd name="connsiteX19" fmla="*/ 10763779 w 10905066"/>
              <a:gd name="connsiteY19" fmla="*/ 5518679 h 5571066"/>
              <a:gd name="connsiteX20" fmla="*/ 10711391 w 10905066"/>
              <a:gd name="connsiteY20" fmla="*/ 5547254 h 5571066"/>
              <a:gd name="connsiteX21" fmla="*/ 10651066 w 10905066"/>
              <a:gd name="connsiteY21" fmla="*/ 5564716 h 5571066"/>
              <a:gd name="connsiteX22" fmla="*/ 10587566 w 10905066"/>
              <a:gd name="connsiteY22" fmla="*/ 5571066 h 5571066"/>
              <a:gd name="connsiteX23" fmla="*/ 6969125 w 10905066"/>
              <a:gd name="connsiteY23" fmla="*/ 5571066 h 5571066"/>
              <a:gd name="connsiteX24" fmla="*/ 3935941 w 10905066"/>
              <a:gd name="connsiteY24" fmla="*/ 5571066 h 5571066"/>
              <a:gd name="connsiteX25" fmla="*/ 317500 w 10905066"/>
              <a:gd name="connsiteY25" fmla="*/ 5571066 h 5571066"/>
              <a:gd name="connsiteX26" fmla="*/ 254000 w 10905066"/>
              <a:gd name="connsiteY26" fmla="*/ 5564716 h 5571066"/>
              <a:gd name="connsiteX27" fmla="*/ 193675 w 10905066"/>
              <a:gd name="connsiteY27" fmla="*/ 5547254 h 5571066"/>
              <a:gd name="connsiteX28" fmla="*/ 141288 w 10905066"/>
              <a:gd name="connsiteY28" fmla="*/ 5518679 h 5571066"/>
              <a:gd name="connsiteX29" fmla="*/ 92075 w 10905066"/>
              <a:gd name="connsiteY29" fmla="*/ 5478991 h 5571066"/>
              <a:gd name="connsiteX30" fmla="*/ 55563 w 10905066"/>
              <a:gd name="connsiteY30" fmla="*/ 5431366 h 5571066"/>
              <a:gd name="connsiteX31" fmla="*/ 23813 w 10905066"/>
              <a:gd name="connsiteY31" fmla="*/ 5375804 h 5571066"/>
              <a:gd name="connsiteX32" fmla="*/ 6350 w 10905066"/>
              <a:gd name="connsiteY32" fmla="*/ 5317066 h 5571066"/>
              <a:gd name="connsiteX33" fmla="*/ 0 w 10905066"/>
              <a:gd name="connsiteY33" fmla="*/ 5251979 h 5571066"/>
              <a:gd name="connsiteX34" fmla="*/ 0 w 10905066"/>
              <a:gd name="connsiteY34" fmla="*/ 4014789 h 5571066"/>
              <a:gd name="connsiteX35" fmla="*/ 0 w 10905066"/>
              <a:gd name="connsiteY35" fmla="*/ 4014788 h 5571066"/>
              <a:gd name="connsiteX36" fmla="*/ 0 w 10905066"/>
              <a:gd name="connsiteY36" fmla="*/ 319088 h 5571066"/>
              <a:gd name="connsiteX37" fmla="*/ 6350 w 10905066"/>
              <a:gd name="connsiteY37" fmla="*/ 254000 h 5571066"/>
              <a:gd name="connsiteX38" fmla="*/ 23813 w 10905066"/>
              <a:gd name="connsiteY38" fmla="*/ 195263 h 5571066"/>
              <a:gd name="connsiteX39" fmla="*/ 55563 w 10905066"/>
              <a:gd name="connsiteY39" fmla="*/ 139700 h 5571066"/>
              <a:gd name="connsiteX40" fmla="*/ 92075 w 10905066"/>
              <a:gd name="connsiteY40" fmla="*/ 93663 h 5571066"/>
              <a:gd name="connsiteX41" fmla="*/ 141288 w 10905066"/>
              <a:gd name="connsiteY41" fmla="*/ 52388 h 5571066"/>
              <a:gd name="connsiteX42" fmla="*/ 193675 w 10905066"/>
              <a:gd name="connsiteY42" fmla="*/ 23813 h 5571066"/>
              <a:gd name="connsiteX43" fmla="*/ 254000 w 10905066"/>
              <a:gd name="connsiteY43" fmla="*/ 635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905066" h="5571066">
                <a:moveTo>
                  <a:pt x="317500" y="0"/>
                </a:moveTo>
                <a:lnTo>
                  <a:pt x="6969125" y="0"/>
                </a:lnTo>
                <a:lnTo>
                  <a:pt x="6969127" y="0"/>
                </a:lnTo>
                <a:lnTo>
                  <a:pt x="10587566" y="0"/>
                </a:lnTo>
                <a:lnTo>
                  <a:pt x="10651066" y="6350"/>
                </a:lnTo>
                <a:lnTo>
                  <a:pt x="10711391" y="23813"/>
                </a:lnTo>
                <a:lnTo>
                  <a:pt x="10763779" y="52388"/>
                </a:lnTo>
                <a:lnTo>
                  <a:pt x="10812991" y="93663"/>
                </a:lnTo>
                <a:lnTo>
                  <a:pt x="10849503" y="139700"/>
                </a:lnTo>
                <a:lnTo>
                  <a:pt x="10881253" y="195263"/>
                </a:lnTo>
                <a:lnTo>
                  <a:pt x="10898716" y="254000"/>
                </a:lnTo>
                <a:lnTo>
                  <a:pt x="10905066" y="319088"/>
                </a:lnTo>
                <a:lnTo>
                  <a:pt x="10905066" y="1556279"/>
                </a:lnTo>
                <a:lnTo>
                  <a:pt x="10905066" y="4014788"/>
                </a:lnTo>
                <a:lnTo>
                  <a:pt x="10905066" y="5251979"/>
                </a:lnTo>
                <a:lnTo>
                  <a:pt x="10898716" y="5317066"/>
                </a:lnTo>
                <a:lnTo>
                  <a:pt x="10881253" y="5375804"/>
                </a:lnTo>
                <a:lnTo>
                  <a:pt x="10849503" y="5431366"/>
                </a:lnTo>
                <a:lnTo>
                  <a:pt x="10812991" y="5478991"/>
                </a:lnTo>
                <a:lnTo>
                  <a:pt x="10763779" y="5518679"/>
                </a:lnTo>
                <a:lnTo>
                  <a:pt x="10711391" y="5547254"/>
                </a:lnTo>
                <a:lnTo>
                  <a:pt x="10651066" y="5564716"/>
                </a:lnTo>
                <a:lnTo>
                  <a:pt x="10587566" y="5571066"/>
                </a:lnTo>
                <a:lnTo>
                  <a:pt x="6969125" y="5571066"/>
                </a:lnTo>
                <a:lnTo>
                  <a:pt x="3935941" y="5571066"/>
                </a:lnTo>
                <a:lnTo>
                  <a:pt x="317500" y="5571066"/>
                </a:lnTo>
                <a:lnTo>
                  <a:pt x="254000" y="5564716"/>
                </a:lnTo>
                <a:lnTo>
                  <a:pt x="193675" y="5547254"/>
                </a:lnTo>
                <a:lnTo>
                  <a:pt x="141288" y="5518679"/>
                </a:lnTo>
                <a:lnTo>
                  <a:pt x="92075" y="5478991"/>
                </a:lnTo>
                <a:lnTo>
                  <a:pt x="55563" y="5431366"/>
                </a:lnTo>
                <a:lnTo>
                  <a:pt x="23813" y="5375804"/>
                </a:lnTo>
                <a:lnTo>
                  <a:pt x="6350" y="5317066"/>
                </a:lnTo>
                <a:lnTo>
                  <a:pt x="0" y="5251979"/>
                </a:lnTo>
                <a:lnTo>
                  <a:pt x="0" y="4014789"/>
                </a:lnTo>
                <a:lnTo>
                  <a:pt x="0" y="4014788"/>
                </a:lnTo>
                <a:lnTo>
                  <a:pt x="0" y="319088"/>
                </a:lnTo>
                <a:lnTo>
                  <a:pt x="6350" y="254000"/>
                </a:lnTo>
                <a:lnTo>
                  <a:pt x="23813" y="195263"/>
                </a:lnTo>
                <a:lnTo>
                  <a:pt x="55563" y="139700"/>
                </a:lnTo>
                <a:lnTo>
                  <a:pt x="92075" y="93663"/>
                </a:lnTo>
                <a:lnTo>
                  <a:pt x="141288" y="52388"/>
                </a:lnTo>
                <a:lnTo>
                  <a:pt x="193675" y="23813"/>
                </a:lnTo>
                <a:lnTo>
                  <a:pt x="254000" y="635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3489F6D-90F9-4863-AC28-04E23B84E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990" y="845990"/>
            <a:ext cx="10486868" cy="5166017"/>
          </a:xfrm>
          <a:prstGeom prst="roundRect">
            <a:avLst>
              <a:gd name="adj" fmla="val 3173"/>
            </a:avLst>
          </a:prstGeom>
          <a:noFill/>
          <a:ln w="444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23A8A-47FD-4BFE-B43B-5621E622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846" y="1055489"/>
            <a:ext cx="9486309" cy="1073572"/>
          </a:xfrm>
        </p:spPr>
        <p:txBody>
          <a:bodyPr anchor="ctr">
            <a:normAutofit/>
          </a:bodyPr>
          <a:lstStyle/>
          <a:p>
            <a:r>
              <a:rPr lang="en-US"/>
              <a:t>TABLE OF CONTENTS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3CFF822-5B88-4257-86DB-464E3C75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0200" y="2240822"/>
            <a:ext cx="1371600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27B6076-C893-4682-81CC-FE42A422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846" y="2438400"/>
            <a:ext cx="9486309" cy="312420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OVERALL DISCRIPTION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CONCLUSION &amp; FUTURE WORK</a:t>
            </a:r>
          </a:p>
          <a:p>
            <a:pPr marL="0" indent="0">
              <a:buNone/>
            </a:pPr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819C-8D64-479F-9D1C-58EFFE90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780F3-77C5-4540-9234-1517B43BB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208943"/>
            <a:ext cx="8770571" cy="426377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/>
              <a:t>A web application to do target marketing. Segment the user data based on the event, segment the users and send push notifications.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/>
              <a:t>The idea is to have automated marketing, the user should be able to do: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/>
              <a:t>Segmentation: </a:t>
            </a:r>
            <a:r>
              <a:rPr lang="en-US"/>
              <a:t>Create live micro-segments using a powerful combination of user insights and behavioral data to engage, nurture and retain your users.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b="1"/>
              <a:t>Personalized Engagement: </a:t>
            </a:r>
            <a:r>
              <a:rPr lang="en-US"/>
              <a:t>Engage 1-on-1 with users through relevant, personal and contextual messages across Mobile Push Notifications, In-App Messages, SMS, Web Push, Emails &amp; more!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b="1"/>
              <a:t>Analytics: </a:t>
            </a:r>
            <a:r>
              <a:rPr lang="en-US"/>
              <a:t>Track channel performance, efficacy of campaigns, product metrics, and much more, to create effective retention marketing strategies.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5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7AC11-64CA-4762-B10F-78EBDBB6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0D3A-F6B6-459D-BA64-B1E4745C4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Target marketing is an  engagement channel.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The product idea is to target the specific users of website by: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 Segmentation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 Push Notification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Email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Text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Smart Campaign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Analytics</a:t>
            </a:r>
          </a:p>
          <a:p>
            <a:pPr marL="320040" lvl="1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82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9134-2833-40BA-94BA-D78BB273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OVERALL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B4788-E675-4520-8D36-985A0296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4419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/>
              <a:t>Product Functions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600"/>
              <a:t>Information of users registered for respective websites are stored in database.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600"/>
              <a:t>Creation of Segments based on gender, cities and events performed.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600"/>
              <a:t>Sends Notification to segmented users.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600"/>
              <a:t>Keeps track of Notifications being sent.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600"/>
              <a:t>Tracks Users.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 marL="0" indent="0">
              <a:buNone/>
            </a:pPr>
            <a:r>
              <a:rPr lang="en-US"/>
              <a:t>  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0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6B84-B169-4ACF-94BF-6ECCD331C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07147-037E-4D0A-9712-0AC4E04E1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219218"/>
            <a:ext cx="8770571" cy="45565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/>
              <a:t>SMART CAMPAIGN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/>
              <a:t>Clients can create live segments, select templates and schedule message to be sent automatically.</a:t>
            </a:r>
            <a:endParaRPr lang="en-US" b="1"/>
          </a:p>
          <a:p>
            <a:pPr marL="0" indent="0" algn="just">
              <a:buNone/>
            </a:pPr>
            <a:r>
              <a:rPr lang="en-US" b="1"/>
              <a:t>SEGMENTS</a:t>
            </a:r>
            <a:r>
              <a:rPr lang="en-US"/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/>
              <a:t>Creation of Segments based on gender, cities and events performed.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/>
              <a:t>Displays users being targeted.</a:t>
            </a:r>
          </a:p>
          <a:p>
            <a:pPr marL="0" indent="0" algn="just">
              <a:buNone/>
            </a:pPr>
            <a:r>
              <a:rPr lang="en-US" b="1"/>
              <a:t>PUSH NOTIFICATION, EMAIL, TEXT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/>
              <a:t>Sends notification to the segmented users.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/>
              <a:t>Keeps track of notification being sent.</a:t>
            </a:r>
          </a:p>
          <a:p>
            <a:pPr marL="0" indent="0" algn="just">
              <a:buNone/>
            </a:pPr>
            <a:r>
              <a:rPr lang="en-US" b="1"/>
              <a:t>METRICS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/>
              <a:t>Analytics on user’s behavior based on notification being sent, categories user’s being targeted.</a:t>
            </a:r>
          </a:p>
          <a:p>
            <a:pPr marL="0" indent="0">
              <a:buNone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5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1B0D-B9AE-42CA-AD9D-065BE190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F2BB-F559-451C-8B41-E066112D2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Software Requirements: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/>
              <a:t>Front end: Visual Studio Code, Browser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/>
              <a:t>Back end: Visual Studio Code, MongoDB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/>
              <a:t>Languages: React, Express, Node.js</a:t>
            </a:r>
          </a:p>
        </p:txBody>
      </p:sp>
    </p:spTree>
    <p:extLst>
      <p:ext uri="{BB962C8B-B14F-4D97-AF65-F5344CB8AC3E}">
        <p14:creationId xmlns:p14="http://schemas.microsoft.com/office/powerpoint/2010/main" val="301297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C330-3296-4BDF-896D-3FD014D3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C793-402B-48C6-A182-E90625B3E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FUTURE SCOPE: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Millions of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2130183651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5BE02B5F61F4983C4BF2E945D5290" ma:contentTypeVersion="9" ma:contentTypeDescription="Create a new document." ma:contentTypeScope="" ma:versionID="9c0bc39836730c34d304ebcec78b3b8d">
  <xsd:schema xmlns:xsd="http://www.w3.org/2001/XMLSchema" xmlns:xs="http://www.w3.org/2001/XMLSchema" xmlns:p="http://schemas.microsoft.com/office/2006/metadata/properties" xmlns:ns3="a05f5991-3932-4498-abc7-39272f3deac5" xmlns:ns4="9a988074-bfd6-41ac-8267-c333fb28af63" targetNamespace="http://schemas.microsoft.com/office/2006/metadata/properties" ma:root="true" ma:fieldsID="87bec8b075bde9798f9d7a0802755d5a" ns3:_="" ns4:_="">
    <xsd:import namespace="a05f5991-3932-4498-abc7-39272f3deac5"/>
    <xsd:import namespace="9a988074-bfd6-41ac-8267-c333fb28af6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5f5991-3932-4498-abc7-39272f3dea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988074-bfd6-41ac-8267-c333fb28af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2AD617-6A6C-450D-9169-49DBCDBC3E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5f5991-3932-4498-abc7-39272f3deac5"/>
    <ds:schemaRef ds:uri="9a988074-bfd6-41ac-8267-c333fb28af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9290C9-6505-4B77-B628-A44276CB9D85}">
  <ds:schemaRefs>
    <ds:schemaRef ds:uri="http://purl.org/dc/terms/"/>
    <ds:schemaRef ds:uri="http://schemas.microsoft.com/office/infopath/2007/PartnerControls"/>
    <ds:schemaRef ds:uri="http://purl.org/dc/dcmitype/"/>
    <ds:schemaRef ds:uri="a05f5991-3932-4498-abc7-39272f3deac5"/>
    <ds:schemaRef ds:uri="http://schemas.openxmlformats.org/package/2006/metadata/core-properties"/>
    <ds:schemaRef ds:uri="9a988074-bfd6-41ac-8267-c333fb28af63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728C3E1-D10B-4426-B05E-8E1CAFF03C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Feathered design</Template>
  <TotalTime>0</TotalTime>
  <Words>353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Feathered</vt:lpstr>
      <vt:lpstr>TARGET MARKETING Under the guidance of Amit Pandey</vt:lpstr>
      <vt:lpstr>TABLE OF CONTENTS</vt:lpstr>
      <vt:lpstr>PROBLEM STATEMENT</vt:lpstr>
      <vt:lpstr>INTRODUCTION</vt:lpstr>
      <vt:lpstr>OVERALL DESCRIPTION</vt:lpstr>
      <vt:lpstr>FEATURES</vt:lpstr>
      <vt:lpstr>REQUIREMENTS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Lnu, Harshitha</dc:creator>
  <cp:lastModifiedBy>Lnu, Harshitha</cp:lastModifiedBy>
  <cp:revision>16</cp:revision>
  <dcterms:created xsi:type="dcterms:W3CDTF">2021-05-17T10:29:55Z</dcterms:created>
  <dcterms:modified xsi:type="dcterms:W3CDTF">2021-06-19T12:07:56Z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0x0101003F15BE02B5F61F4983C4BF2E945D5290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2021-05-17T10:29:55Z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bb630ab0-10b9-4c42-b503-0502edf4a2dc</vt:lpwstr>
  </property>
  <property fmtid="{D5CDD505-2E9C-101B-9397-08002B2CF9AE}" pid="9" name="MSIP_Label_ea60d57e-af5b-4752-ac57-3e4f28ca11dc_ContentBits">
    <vt:lpwstr>0</vt:lpwstr>
  </property>
</Properties>
</file>