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64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3C309DA-BF8F-4DA2-BF31-84698D3FDF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00FBC04-7E90-4250-90E8-2A6230584FE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21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09DA-BF8F-4DA2-BF31-84698D3FDF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BC04-7E90-4250-90E8-2A6230584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0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09DA-BF8F-4DA2-BF31-84698D3FDF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BC04-7E90-4250-90E8-2A6230584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4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09DA-BF8F-4DA2-BF31-84698D3FDF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BC04-7E90-4250-90E8-2A6230584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5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09DA-BF8F-4DA2-BF31-84698D3FDF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BC04-7E90-4250-90E8-2A6230584FE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68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09DA-BF8F-4DA2-BF31-84698D3FDF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BC04-7E90-4250-90E8-2A6230584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2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09DA-BF8F-4DA2-BF31-84698D3FDF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BC04-7E90-4250-90E8-2A6230584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70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09DA-BF8F-4DA2-BF31-84698D3FDF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BC04-7E90-4250-90E8-2A6230584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0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09DA-BF8F-4DA2-BF31-84698D3FDF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BC04-7E90-4250-90E8-2A6230584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9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09DA-BF8F-4DA2-BF31-84698D3FDF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BC04-7E90-4250-90E8-2A6230584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1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09DA-BF8F-4DA2-BF31-84698D3FDF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BC04-7E90-4250-90E8-2A6230584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4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3C309DA-BF8F-4DA2-BF31-84698D3FDF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0FBC04-7E90-4250-90E8-2A6230584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00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2DA6-15CC-8431-797B-0017F54D4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184" y="8389"/>
            <a:ext cx="9770378" cy="1291905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PRESENTATION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BFADB-655B-9714-5102-A124D4666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6369" y="4329594"/>
            <a:ext cx="9418320" cy="3304423"/>
          </a:xfrm>
        </p:spPr>
        <p:txBody>
          <a:bodyPr/>
          <a:lstStyle/>
          <a:p>
            <a:pPr algn="r"/>
            <a:r>
              <a:rPr lang="en-US" dirty="0"/>
              <a:t>MADE BY:- ANKIT </a:t>
            </a:r>
            <a:r>
              <a:rPr lang="en-US"/>
              <a:t>SINGH PATEL</a:t>
            </a:r>
            <a:endParaRPr lang="en-US" dirty="0"/>
          </a:p>
        </p:txBody>
      </p:sp>
      <p:pic>
        <p:nvPicPr>
          <p:cNvPr id="4" name="image20.png">
            <a:extLst>
              <a:ext uri="{FF2B5EF4-FFF2-40B4-BE49-F238E27FC236}">
                <a16:creationId xmlns:a16="http://schemas.microsoft.com/office/drawing/2014/main" id="{DAA0A18E-2858-0317-C421-B9516661D01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122004" y="1300294"/>
            <a:ext cx="1562100" cy="1562100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E02899-0985-EEAA-2AB4-632B0718F668}"/>
              </a:ext>
            </a:extLst>
          </p:cNvPr>
          <p:cNvSpPr txBox="1"/>
          <p:nvPr/>
        </p:nvSpPr>
        <p:spPr>
          <a:xfrm>
            <a:off x="1619075" y="2986481"/>
            <a:ext cx="984867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MAHARAJA SURAJMAL INSTITUTE OF TECHNOLOGY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5630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9621-C77B-2202-36F8-18C0FBDD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Personal Safety Apps with SOS Features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F3A3F9-5063-D813-C09D-794153692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426" y="2461188"/>
            <a:ext cx="8154013" cy="2683380"/>
          </a:xfrm>
        </p:spPr>
      </p:pic>
    </p:spTree>
    <p:extLst>
      <p:ext uri="{BB962C8B-B14F-4D97-AF65-F5344CB8AC3E}">
        <p14:creationId xmlns:p14="http://schemas.microsoft.com/office/powerpoint/2010/main" val="102713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8409-2CAA-B0E7-E23A-83C8DFD0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for Access Control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D01524-920A-104E-AE70-C9E1E895A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11" y="2546647"/>
            <a:ext cx="8472047" cy="2536464"/>
          </a:xfrm>
        </p:spPr>
      </p:pic>
    </p:spTree>
    <p:extLst>
      <p:ext uri="{BB962C8B-B14F-4D97-AF65-F5344CB8AC3E}">
        <p14:creationId xmlns:p14="http://schemas.microsoft.com/office/powerpoint/2010/main" val="270293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0273-C87B-36E1-0B2E-17056E83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 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6394-5D62-750A-2C91-F9633C3E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90000"/>
              <a:buFont typeface="Wingdings" panose="05000000000000000000" pitchFamily="2" charset="2"/>
              <a:buChar char="Ø"/>
            </a:pPr>
            <a:r>
              <a:rPr lang="en-US" dirty="0"/>
              <a:t>Detects the objects on which it is trained</a:t>
            </a:r>
          </a:p>
          <a:p>
            <a:pPr>
              <a:buClrTx/>
              <a:buSzPct val="90000"/>
              <a:buFont typeface="Wingdings" panose="05000000000000000000" pitchFamily="2" charset="2"/>
              <a:buChar char="Ø"/>
            </a:pPr>
            <a:r>
              <a:rPr lang="en-US" dirty="0"/>
              <a:t>More training results in more accuracy  </a:t>
            </a:r>
          </a:p>
          <a:p>
            <a:pPr>
              <a:buClrTx/>
              <a:buSzPct val="90000"/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8348D-E644-1563-8A73-5D3879D5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35" y="0"/>
            <a:ext cx="3173530" cy="3173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F31B4A-72BC-3465-6D16-D9397AFC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04" y="3429000"/>
            <a:ext cx="4514850" cy="2533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A1FDE2-B790-4F2D-D4B2-032658DB3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160" y="3539290"/>
            <a:ext cx="4514850" cy="290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3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95F8-C660-27FB-3D57-0F22807F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Location Tracking Using GPS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F8283-C8F4-C515-F4C3-83D407B58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45" y="2691644"/>
            <a:ext cx="7551081" cy="2700751"/>
          </a:xfrm>
        </p:spPr>
      </p:pic>
    </p:spTree>
    <p:extLst>
      <p:ext uri="{BB962C8B-B14F-4D97-AF65-F5344CB8AC3E}">
        <p14:creationId xmlns:p14="http://schemas.microsoft.com/office/powerpoint/2010/main" val="272135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1D7E-BFDB-DDA9-F745-9B25B183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2793534"/>
            <a:ext cx="10484729" cy="16358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1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95DA-26B2-FB3E-0485-BABF8E1A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180" y="128186"/>
            <a:ext cx="9872332" cy="103329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Women Safety Application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BD2F-0A31-1BE5-A60E-E2311D3FF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786471"/>
            <a:ext cx="4588778" cy="4110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safety of women using AI/ML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take necessary measures in time of need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59566-17D9-0139-C156-BC3194DC6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51" y="1786471"/>
            <a:ext cx="47625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2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1674-DE0F-2E99-8882-750AB354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REPRESENT SOUND DIGITALLY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0550A5-CC20-7F64-A25C-661DF239C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40" y="1828799"/>
            <a:ext cx="6338770" cy="4426721"/>
          </a:xfrm>
        </p:spPr>
      </p:pic>
    </p:spTree>
    <p:extLst>
      <p:ext uri="{BB962C8B-B14F-4D97-AF65-F5344CB8AC3E}">
        <p14:creationId xmlns:p14="http://schemas.microsoft.com/office/powerpoint/2010/main" val="79777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8566-068B-629A-BCEC-A7AF7F0C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SIGNAL ANALYSIS </a:t>
            </a:r>
            <a:br>
              <a:rPr lang="en-US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0DB46E-C30D-9BFD-703A-60119449C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58" y="1589518"/>
            <a:ext cx="6336994" cy="4453585"/>
          </a:xfrm>
        </p:spPr>
      </p:pic>
    </p:spTree>
    <p:extLst>
      <p:ext uri="{BB962C8B-B14F-4D97-AF65-F5344CB8AC3E}">
        <p14:creationId xmlns:p14="http://schemas.microsoft.com/office/powerpoint/2010/main" val="415666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80DD-8488-61CE-6A01-051AC724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SHORT-TIME FOURIER TRANSFORM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D629D3-3A45-313D-FF7F-5DA74E0BC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93" y="1880075"/>
            <a:ext cx="4494091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30192-4D0D-7F3D-37F3-3CD7D419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70" y="2207218"/>
            <a:ext cx="5858080" cy="37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6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2926-62DC-22CB-FC70-467ACE30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SPECTROGRAMS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B171CD-623C-D8ED-FBED-357EDF788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95" y="1828800"/>
            <a:ext cx="5651977" cy="4879058"/>
          </a:xfrm>
        </p:spPr>
      </p:pic>
    </p:spTree>
    <p:extLst>
      <p:ext uri="{BB962C8B-B14F-4D97-AF65-F5344CB8AC3E}">
        <p14:creationId xmlns:p14="http://schemas.microsoft.com/office/powerpoint/2010/main" val="295954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AFED-776E-B70B-2793-2C2EA942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23AE5D-99F3-79E0-D3C7-880988440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04" y="2914118"/>
            <a:ext cx="8376770" cy="33072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30C753-B92B-FA91-F539-ADF57F9D36E9}"/>
              </a:ext>
            </a:extLst>
          </p:cNvPr>
          <p:cNvSpPr txBox="1"/>
          <p:nvPr/>
        </p:nvSpPr>
        <p:spPr>
          <a:xfrm>
            <a:off x="1811708" y="1933388"/>
            <a:ext cx="315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CNN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DNN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HMM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59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9BB9-F080-8EAE-6BC3-715C48A9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CLASSIFICATION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69F9D-0E35-6C46-4975-2499D105C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71" y="2436259"/>
            <a:ext cx="10213058" cy="3041594"/>
          </a:xfrm>
        </p:spPr>
      </p:pic>
    </p:spTree>
    <p:extLst>
      <p:ext uri="{BB962C8B-B14F-4D97-AF65-F5344CB8AC3E}">
        <p14:creationId xmlns:p14="http://schemas.microsoft.com/office/powerpoint/2010/main" val="165525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6C09-D3A9-FCD0-F8AE-04FC041A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Predictive Policing and Hotspot Detection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428C0-EB6B-EF6F-C4A1-E131DF150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4" y="2623559"/>
            <a:ext cx="7371380" cy="2100148"/>
          </a:xfrm>
        </p:spPr>
      </p:pic>
    </p:spTree>
    <p:extLst>
      <p:ext uri="{BB962C8B-B14F-4D97-AF65-F5344CB8AC3E}">
        <p14:creationId xmlns:p14="http://schemas.microsoft.com/office/powerpoint/2010/main" val="24936612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112</TotalTime>
  <Words>97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Schoolbook</vt:lpstr>
      <vt:lpstr>Times New Roman</vt:lpstr>
      <vt:lpstr>Wingdings</vt:lpstr>
      <vt:lpstr>Wingdings 2</vt:lpstr>
      <vt:lpstr>View</vt:lpstr>
      <vt:lpstr>PROJECT  PRESENTATION</vt:lpstr>
      <vt:lpstr>Project: Women Safety Application</vt:lpstr>
      <vt:lpstr>HOW TO REPRESENT SOUND DIGITALLY </vt:lpstr>
      <vt:lpstr>SIGNAL ANALYSIS  </vt:lpstr>
      <vt:lpstr>SHORT-TIME FOURIER TRANSFORM</vt:lpstr>
      <vt:lpstr>SPECTROGRAMS</vt:lpstr>
      <vt:lpstr>DEEP LEARNING MODEL</vt:lpstr>
      <vt:lpstr>AUDIO CLASSIFICATION</vt:lpstr>
      <vt:lpstr>Predictive Policing and Hotspot Detection</vt:lpstr>
      <vt:lpstr>Personal Safety Apps with SOS Features</vt:lpstr>
      <vt:lpstr>Facial Recognition for Access Control</vt:lpstr>
      <vt:lpstr>Object Detection  </vt:lpstr>
      <vt:lpstr>Location Tracking Using GPS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PRESENTATION</dc:title>
  <dc:creator>ANKIT SINGH</dc:creator>
  <cp:lastModifiedBy>ANKIT SINGH</cp:lastModifiedBy>
  <cp:revision>6</cp:revision>
  <dcterms:created xsi:type="dcterms:W3CDTF">2022-12-18T21:27:31Z</dcterms:created>
  <dcterms:modified xsi:type="dcterms:W3CDTF">2024-01-31T17:57:02Z</dcterms:modified>
</cp:coreProperties>
</file>