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AA0CDE-5D7E-403D-830F-A130A9580A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58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33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20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608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9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02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393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643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20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23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31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98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24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34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71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20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23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CDE-5D7E-403D-830F-A130A9580A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29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AA0CDE-5D7E-403D-830F-A130A9580AF6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A4ED5FF-3E71-43D5-A20E-892F45F1B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6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s.pycon.org/2024/" TargetMode="External"/><Relationship Id="rId2" Type="http://schemas.openxmlformats.org/officeDocument/2006/relationships/hyperlink" Target="https://www.python.org/psf-landing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youtube.com/watch?v=YYXdXT2l-Gg&amp;list=PL-osiE80TeTt2d9bfVyTiXJA-UTHn6WwU" TargetMode="External"/><Relationship Id="rId4" Type="http://schemas.openxmlformats.org/officeDocument/2006/relationships/hyperlink" Target="https://docs.python.org/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EF89-54E9-38B2-4EC5-E47109E85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1402"/>
            <a:ext cx="8637072" cy="2754718"/>
          </a:xfrm>
        </p:spPr>
        <p:txBody>
          <a:bodyPr/>
          <a:lstStyle/>
          <a:p>
            <a:pPr algn="ctr"/>
            <a:r>
              <a:rPr lang="en-US" dirty="0"/>
              <a:t>PYTHON PROGRAMMING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E0D9B-CA3F-ED5D-D6C5-2C39A88C1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8028" y="3429000"/>
            <a:ext cx="8637072" cy="977621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/>
              <a:t>DEVLOPED FOR KNOWLEDGE</a:t>
            </a:r>
            <a:endParaRPr lang="en-IN" sz="4000" b="1" u="sng" dirty="0"/>
          </a:p>
        </p:txBody>
      </p:sp>
    </p:spTree>
    <p:extLst>
      <p:ext uri="{BB962C8B-B14F-4D97-AF65-F5344CB8AC3E}">
        <p14:creationId xmlns:p14="http://schemas.microsoft.com/office/powerpoint/2010/main" val="318419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06F3-B6DC-C055-D219-539CC0F5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TO PYTHON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7088A0-7FE5-CA40-A186-7968997B7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 is a widely used high-level programming language, like all high-level programming languages, Python code resembles the English language which computers are unable to understand.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Codes that we write in Python have to be interpreted by a special program known as the Python interpreter.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language places strong emphasis on code readability and simplicity, making it possible for programmers to develop applications rapidly.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Python interpreter and the extensive standard library are available in source or binary form without charge for all major platforms, and can be freely distributed.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 is handled at runtime by the interpreter. You don't need to compile your code before executing it.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 supports modules and packages, which encourages program modularity and code reuse.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POINTS:</a:t>
            </a:r>
            <a:r>
              <a:rPr kumimoji="0" lang="en-IN" altLang="en-US" sz="22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 algn="ctr">
              <a:buNone/>
            </a:pPr>
            <a:r>
              <a:rPr lang="en-IN" sz="22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high-level programming language </a:t>
            </a:r>
            <a:endParaRPr lang="en-IN" sz="22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>
              <a:buNone/>
            </a:pPr>
            <a:r>
              <a:rPr lang="en-IN" sz="22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 resembles the English language which needs to be interpreted by Python interpreter</a:t>
            </a:r>
            <a:endParaRPr lang="en-IN" sz="22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>
              <a:buNone/>
            </a:pPr>
            <a:r>
              <a:rPr lang="en-IN" sz="2200" b="1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 readability </a:t>
            </a:r>
            <a:endParaRPr lang="en-IN" sz="22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</a:pPr>
            <a:r>
              <a:rPr lang="en-IN" sz="2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freely distributed or open source </a:t>
            </a:r>
          </a:p>
          <a:p>
            <a:pPr marL="0" lvl="0" indent="0" algn="ctr">
              <a:spcAft>
                <a:spcPts val="800"/>
              </a:spcAft>
              <a:buNone/>
            </a:pPr>
            <a:r>
              <a:rPr lang="en-IN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Handled during runtime 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99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D3FF-615D-C43D-E2DA-BFC9E94D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STORY BEHIND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0C94D-5AFD-C3ED-7693-D5D9734E8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3396"/>
            <a:ext cx="10396883" cy="3569308"/>
          </a:xfrm>
        </p:spPr>
        <p:txBody>
          <a:bodyPr>
            <a:normAutofit fontScale="47500" lnSpcReduction="20000"/>
          </a:bodyPr>
          <a:lstStyle/>
          <a:p>
            <a:r>
              <a:rPr lang="en-IN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It wasn't named after a dangerous snake. The name "Python" was adopted from the comedy series </a:t>
            </a:r>
            <a:r>
              <a:rPr lang="en-IN" sz="25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"Monty Python's Flying Circus"</a:t>
            </a:r>
            <a:r>
              <a:rPr lang="en-IN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</a:p>
          <a:p>
            <a:r>
              <a:rPr lang="en-IN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 late 1980s, Guido Van Rossum was working on the </a:t>
            </a:r>
            <a:r>
              <a:rPr lang="en-IN" sz="25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Amoeba distributed operating system group</a:t>
            </a:r>
            <a:r>
              <a:rPr lang="en-IN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He wanted to use an interpreted language which has simple </a:t>
            </a:r>
            <a:r>
              <a:rPr lang="en-IN" sz="25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easy-to-understand syntax</a:t>
            </a:r>
            <a:r>
              <a:rPr lang="en-IN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that could access the Amoeba system calls. This led to design of an extensible language which was later named Python.</a:t>
            </a:r>
          </a:p>
          <a:p>
            <a:pPr>
              <a:spcAft>
                <a:spcPts val="415"/>
              </a:spcAft>
            </a:pPr>
            <a:r>
              <a:rPr lang="en-IN" sz="2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Guido Van Rossum </a:t>
            </a:r>
            <a:r>
              <a:rPr lang="en-IN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began doing its application-based work in December of 1989 by at Centrum </a:t>
            </a:r>
            <a:r>
              <a:rPr lang="en-IN" sz="25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Wiskunde</a:t>
            </a:r>
            <a:r>
              <a:rPr lang="en-IN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&amp; Informatica (CWI) which is situated in Netherland.</a:t>
            </a:r>
          </a:p>
          <a:p>
            <a:pPr>
              <a:spcAft>
                <a:spcPts val="415"/>
              </a:spcAft>
            </a:pPr>
            <a:r>
              <a:rPr lang="en-IN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first release was on February 1991.</a:t>
            </a:r>
            <a:endParaRPr lang="en-IN" sz="25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N" sz="2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“Python is an experiment in how much freedom programmers need. </a:t>
            </a:r>
          </a:p>
          <a:p>
            <a:pPr marL="0" indent="0" algn="ctr">
              <a:buNone/>
            </a:pPr>
            <a:r>
              <a:rPr lang="en-IN" sz="2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 much freedom and nobody can read another's code. </a:t>
            </a:r>
          </a:p>
          <a:p>
            <a:pPr marL="0" indent="0" algn="ctr">
              <a:buNone/>
            </a:pPr>
            <a:r>
              <a:rPr lang="en-IN" sz="2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 little and expressiveness is endangered.”</a:t>
            </a:r>
            <a:endParaRPr lang="en-IN" sz="25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spcAft>
                <a:spcPts val="415"/>
              </a:spcAft>
              <a:buNone/>
            </a:pPr>
            <a:r>
              <a:rPr lang="en-IN" sz="2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-Guido van Rossum</a:t>
            </a:r>
            <a:endParaRPr lang="en-IN" sz="25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80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3DEA-7845-D7E2-24E6-B5E7B6B4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792-4790-4DC9-49F6-3B5E02FFD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396883" cy="3311189"/>
          </a:xfrm>
        </p:spPr>
        <p:txBody>
          <a:bodyPr>
            <a:normAutofit fontScale="92500" lnSpcReduction="10000"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simple language AS ENGLISH which MAKES IT easier to learn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and open-source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Portability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 and Embeddable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high-level, interpreted language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standard libraries to solve common tasks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Programming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34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E787-AC32-E1F9-7419-CBAA5C56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8" y="331450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NEED TO LEARN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977C-1B14-F533-E137-600128B6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8448"/>
            <a:ext cx="10396883" cy="407613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Python's popularity and adoption are continually increasing, ensuring that skills in Python will remain relevant and valuable in the foreseeable future.</a:t>
            </a:r>
            <a:r>
              <a:rPr lang="en-IN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Indeed, the average </a:t>
            </a:r>
            <a:r>
              <a:rPr lang="en-US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developer salary in the US in 2020 is $120K per year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 $56.75 per hour), which grew by </a:t>
            </a:r>
            <a:r>
              <a:rPr lang="en-US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14%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last 4 years.</a:t>
            </a:r>
          </a:p>
          <a:p>
            <a:pPr algn="l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Python can easily integrate with other languages and technologies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Python can automate mundane tasks like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file manipulation, web scraping, and even sending emails, increasing productivity.</a:t>
            </a:r>
            <a:endParaRPr lang="en-US" sz="2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Relevance in Data Science and AI</a:t>
            </a:r>
            <a:endParaRPr lang="en-US" sz="2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Strong Community and Ecosystem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Learning Python can be highly beneficial for several reasons, spanning personal growth, professional development, and practical utility. </a:t>
            </a:r>
          </a:p>
          <a:p>
            <a:pPr algn="ctr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80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4C37-9C5F-0A3F-13CF-A3DE0C39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7904-173F-B4F4-0412-90A810E2C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91056"/>
            <a:ext cx="10396883" cy="3783529"/>
          </a:xfrm>
        </p:spPr>
        <p:txBody>
          <a:bodyPr>
            <a:normAutofit fontScale="62500" lnSpcReduction="20000"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Development </a:t>
            </a:r>
          </a:p>
          <a:p>
            <a:r>
              <a:rPr lang="en-IN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Development.</a:t>
            </a:r>
          </a:p>
          <a:p>
            <a:r>
              <a:rPr lang="en-IN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Scientific and Numeric Applications.</a:t>
            </a:r>
          </a:p>
          <a:p>
            <a:r>
              <a:rPr lang="en-US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 and Machine Learning.</a:t>
            </a:r>
          </a:p>
          <a:p>
            <a:r>
              <a:rPr lang="en-IN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Development. </a:t>
            </a:r>
          </a:p>
          <a:p>
            <a:r>
              <a:rPr lang="en-US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Enterprise-level/Business Applications. </a:t>
            </a:r>
          </a:p>
          <a:p>
            <a:r>
              <a:rPr lang="en-US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programs and training courses. </a:t>
            </a:r>
          </a:p>
          <a:p>
            <a:r>
              <a:rPr lang="en-IN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Development.</a:t>
            </a:r>
          </a:p>
          <a:p>
            <a:r>
              <a:rPr lang="en-IN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Desktop GUI</a:t>
            </a:r>
          </a:p>
          <a:p>
            <a:r>
              <a:rPr lang="en-IN" sz="2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Scraping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1938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0285-6BF1-C1F5-EBEE-78774B87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COMMUNITY AND RESOURCES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14E55-D31A-FEA0-9358-DE530CB4F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5088714" cy="3311189"/>
          </a:xfrm>
        </p:spPr>
        <p:txBody>
          <a:bodyPr>
            <a:normAutofit fontScale="85000" lnSpcReduction="20000"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Python community is vast and diverse, encompassing a wide range of developers from beginners to experts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Python Software Foundation (PSF) –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https://www.python.org/psf-landing/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>
                <a:latin typeface="Arial" panose="020B0604020202020204" pitchFamily="34" charset="0"/>
                <a:cs typeface="Arial" panose="020B0604020202020204" pitchFamily="34" charset="0"/>
              </a:rPr>
              <a:t>	PyCon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https://us.pycon.org/2024/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Online Communities – 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Reddit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Stack Overflow 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Discord &amp; Slack: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26DF9F-CD28-1F76-0EE7-C072F8A1684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42890" y="2063396"/>
            <a:ext cx="5086538" cy="33111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500" b="1" u="sng" dirty="0">
                <a:latin typeface="Arial" panose="020B0604020202020204" pitchFamily="34" charset="0"/>
                <a:cs typeface="Arial" panose="020B0604020202020204" pitchFamily="34" charset="0"/>
              </a:rPr>
              <a:t>RESOURCES FOR LEARNING PYTHON ARE AS FOLLOWS:</a:t>
            </a:r>
          </a:p>
          <a:p>
            <a:r>
              <a:rPr lang="en-IN" sz="1500" b="1" dirty="0">
                <a:latin typeface="Arial" panose="020B0604020202020204" pitchFamily="34" charset="0"/>
                <a:cs typeface="Arial" panose="020B0604020202020204" pitchFamily="34" charset="0"/>
              </a:rPr>
              <a:t>Official Python Documentation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  <a:p>
            <a:pPr marL="0" indent="0"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https://docs.python.org/3/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Books –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"Python Crash Course" by Eric Matthes”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“HEAD FIRST  PYTHON” BY OREILLY</a:t>
            </a:r>
          </a:p>
          <a:p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Websites like GitHub and GitLab host a plethora of open source Python projects looking for contributors.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YouTube Channels: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Corey Schafer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Provides tutorials on various Python topics.</a:t>
            </a:r>
          </a:p>
          <a:p>
            <a:pPr marL="457200" lvl="1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https://www.youtube.com/watch?v=YYXdXT2l-Gg&amp;list=PL-osiE80TeTt2d9bfVyTiXJA-UTHn6WwU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033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75</TotalTime>
  <Words>666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Impact</vt:lpstr>
      <vt:lpstr>Wingdings</vt:lpstr>
      <vt:lpstr>Main Event</vt:lpstr>
      <vt:lpstr>PYTHON PROGRAMMING</vt:lpstr>
      <vt:lpstr>INTRODUCTION TO PYTHON</vt:lpstr>
      <vt:lpstr>STORY BEHIND PYTHON</vt:lpstr>
      <vt:lpstr>FEATURES OF PYTHON</vt:lpstr>
      <vt:lpstr>NEED TO LEARN PYTHON</vt:lpstr>
      <vt:lpstr>USE CASES</vt:lpstr>
      <vt:lpstr>COMMUNITY AND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Abhishek</dc:creator>
  <cp:lastModifiedBy>Ankit Abhishek</cp:lastModifiedBy>
  <cp:revision>7</cp:revision>
  <dcterms:created xsi:type="dcterms:W3CDTF">2024-06-11T14:18:41Z</dcterms:created>
  <dcterms:modified xsi:type="dcterms:W3CDTF">2024-06-12T14:08:47Z</dcterms:modified>
</cp:coreProperties>
</file>