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58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3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0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60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9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93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4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0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1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4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9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AA0CDE-5D7E-403D-830F-A130A9580AF6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6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EF89-54E9-38B2-4EC5-E47109E8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402"/>
            <a:ext cx="8637072" cy="2754718"/>
          </a:xfrm>
        </p:spPr>
        <p:txBody>
          <a:bodyPr/>
          <a:lstStyle/>
          <a:p>
            <a:pPr algn="ctr"/>
            <a:r>
              <a:rPr lang="en-US" dirty="0"/>
              <a:t>PYTHON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E0D9B-CA3F-ED5D-D6C5-2C39A88C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028" y="3429000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DEVLOPED FOR KNOWLEDGE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318419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06F3-B6DC-C055-D219-539CC0F5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PYTHON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7088A0-7FE5-CA40-A186-7968997B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is a widely used high-level programming language, like all high-level programming languages, Python code resembles the English language which computers are unable to understand.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Codes that we write in Python have to be interpreted by a special program known as the Python interpreter.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language places strong emphasis on code readability and simplicity, making it possible for programmers to develop applications rapidly.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Python interpreter and the extensive standard library are available in source or binary form without charge for all major platforms, and can be freely distributed.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is handled at runtime by the interpreter. You don't need to compile your code before executing it.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supports modules and packages, which encourages program modularity and code reuse.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r>
              <a:rPr kumimoji="0" lang="en-IN" altLang="en-US" sz="2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ctr">
              <a:buNone/>
            </a:pPr>
            <a:r>
              <a:rPr lang="en-IN" sz="22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high-level programming language </a:t>
            </a:r>
            <a:endParaRPr lang="en-IN" sz="2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IN" sz="22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resembles the English language which needs to be interpreted by Python interpreter</a:t>
            </a:r>
            <a:endParaRPr lang="en-IN" sz="2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IN" sz="22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readability </a:t>
            </a:r>
            <a:endParaRPr lang="en-IN" sz="2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freely distributed or open source </a:t>
            </a:r>
          </a:p>
          <a:p>
            <a:pPr marL="0" lvl="0" indent="0" algn="ctr">
              <a:spcAft>
                <a:spcPts val="800"/>
              </a:spcAft>
              <a:buNone/>
            </a:pPr>
            <a:r>
              <a:rPr lang="en-IN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Handled during runtime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D3FF-615D-C43D-E2DA-BFC9E94D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 BEHIND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C94D-5AFD-C3ED-7693-D5D9734E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3" cy="3569308"/>
          </a:xfrm>
        </p:spPr>
        <p:txBody>
          <a:bodyPr>
            <a:normAutofit fontScale="47500" lnSpcReduction="20000"/>
          </a:bodyPr>
          <a:lstStyle/>
          <a:p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wasn't named after a dangerous snake. The name "Python" was adopted from the comedy series </a:t>
            </a:r>
            <a:r>
              <a:rPr lang="en-IN" sz="25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"Monty Python's Flying Circus"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late 1980s, Guido Van Rossum was working on the </a:t>
            </a:r>
            <a:r>
              <a:rPr lang="en-IN" sz="25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Amoeba distributed operating system group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He wanted to use an interpreted language which has simple </a:t>
            </a:r>
            <a:r>
              <a:rPr lang="en-IN" sz="25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easy-to-understand syntax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that could access the Amoeba system calls. This led to design of an extensible language which was later named Python.</a:t>
            </a:r>
          </a:p>
          <a:p>
            <a:pPr>
              <a:spcAft>
                <a:spcPts val="415"/>
              </a:spcAft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Guido Van Rossum 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began doing its application-based work in December of 1989 by at Centrum </a:t>
            </a:r>
            <a:r>
              <a:rPr lang="en-IN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Wiskunde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&amp; Informatica (CWI) which is situated in Netherland.</a:t>
            </a:r>
          </a:p>
          <a:p>
            <a:pPr>
              <a:spcAft>
                <a:spcPts val="415"/>
              </a:spcAft>
            </a:pP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first release was on February 1991.</a:t>
            </a:r>
            <a:endParaRPr lang="en-IN" sz="2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“Python is an experiment in how much freedom programmers need. </a:t>
            </a:r>
          </a:p>
          <a:p>
            <a:pPr marL="0" indent="0" algn="ctr"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 much freedom and nobody can read another's code. </a:t>
            </a:r>
          </a:p>
          <a:p>
            <a:pPr marL="0" indent="0" algn="ctr"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 little and expressiveness is endangered.”</a:t>
            </a:r>
            <a:endParaRPr lang="en-IN" sz="25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415"/>
              </a:spcAft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-Guido van Rossum</a:t>
            </a:r>
            <a:endParaRPr lang="en-IN" sz="25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3DEA-7845-D7E2-24E6-B5E7B6B4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792-4790-4DC9-49F6-3B5E02FF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 fontScale="92500" lnSpcReduction="1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simple language AS ENGLISH which MAKES IT easier to learn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and open-source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 and Embeddable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high-level, interpreted language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standard libraries to solve common tasks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Programming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3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787-AC32-E1F9-7419-CBAA5C56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33145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NEED TO LEARN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977C-1B14-F533-E137-600128B6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8448"/>
            <a:ext cx="10396883" cy="407613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Python's popularity and adoption are continually increasing, ensuring that skills in Python will remain relevant and valuable in the foreseeable future.</a:t>
            </a: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Indeed, the average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developer salary in the US in 2020 is $120K per year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$56.75 per hour), which grew by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last 4 years.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can easily integrate with other languages and technologies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can automate mundane tasks like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file manipulation, web scraping, and even sending emails, increasing productivity.</a:t>
            </a:r>
            <a:endParaRPr lang="en-US" sz="2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Relevance in Data Science and AI</a:t>
            </a:r>
            <a:endParaRPr lang="en-US" sz="2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Strong Community and Ecosystem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Learning Python can be highly beneficial for several reasons, spanning personal growth, professional development, and practical utility. </a:t>
            </a:r>
          </a:p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80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C37-9C5F-0A3F-13CF-A3DE0C3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7904-173F-B4F4-0412-90A810E2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1056"/>
            <a:ext cx="10396883" cy="3783529"/>
          </a:xfrm>
        </p:spPr>
        <p:txBody>
          <a:bodyPr>
            <a:normAutofit fontScale="625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 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Development.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and Numeric Applications.</a:t>
            </a: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and Machine Learning.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Development. </a:t>
            </a: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Enterprise-level/Business Applications. </a:t>
            </a: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</a:t>
            </a:r>
            <a:r>
              <a:rPr lang="en-US" sz="22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programsand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courses. 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Development.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GUI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1938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44</TotalTime>
  <Words>513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Impact</vt:lpstr>
      <vt:lpstr>Wingdings</vt:lpstr>
      <vt:lpstr>Main Event</vt:lpstr>
      <vt:lpstr>PYTHON PROGRAMMING</vt:lpstr>
      <vt:lpstr>INTRODUCTION TO PYTHON</vt:lpstr>
      <vt:lpstr>STORY BEHIND PYTHON</vt:lpstr>
      <vt:lpstr>FEATURES OF PYTHON</vt:lpstr>
      <vt:lpstr>NEED TO LEARN PYTHON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Abhishek</dc:creator>
  <cp:lastModifiedBy>Ankit Abhishek</cp:lastModifiedBy>
  <cp:revision>4</cp:revision>
  <dcterms:created xsi:type="dcterms:W3CDTF">2024-06-11T14:18:41Z</dcterms:created>
  <dcterms:modified xsi:type="dcterms:W3CDTF">2024-06-11T15:03:26Z</dcterms:modified>
</cp:coreProperties>
</file>