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0"/>
  </p:notesMasterIdLst>
  <p:sldIdLst>
    <p:sldId id="256" r:id="rId3"/>
    <p:sldId id="344" r:id="rId4"/>
    <p:sldId id="258" r:id="rId5"/>
    <p:sldId id="259" r:id="rId6"/>
    <p:sldId id="345" r:id="rId7"/>
    <p:sldId id="4420" r:id="rId8"/>
    <p:sldId id="263" r:id="rId9"/>
  </p:sldIdLst>
  <p:sldSz cx="12192000"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4B0B4"/>
    <a:srgbClr val="0398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0" autoAdjust="0"/>
    <p:restoredTop sz="94660"/>
  </p:normalViewPr>
  <p:slideViewPr>
    <p:cSldViewPr snapToGrid="0">
      <p:cViewPr>
        <p:scale>
          <a:sx n="66" d="100"/>
          <a:sy n="66" d="100"/>
        </p:scale>
        <p:origin x="22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B3DD75-C133-4F2C-9790-481C14BC3069}" type="datetimeFigureOut">
              <a:rPr lang="en-IN" smtClean="0"/>
              <a:t>20-01-2024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5CD27-C23A-4702-8AB0-22F9F0AF1665}" type="slidenum">
              <a:rPr lang="en-IN" smtClean="0"/>
              <a:t>‹#›</a:t>
            </a:fld>
            <a:endParaRPr lang="en-IN"/>
          </a:p>
        </p:txBody>
      </p:sp>
    </p:spTree>
    <p:extLst>
      <p:ext uri="{BB962C8B-B14F-4D97-AF65-F5344CB8AC3E}">
        <p14:creationId xmlns:p14="http://schemas.microsoft.com/office/powerpoint/2010/main" val="295511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10994D0-BCFF-1D49-BD65-971B4291745E}" type="slidenum">
              <a:rPr lang="es-MX" altLang="es-ES_tradnl"/>
              <a:pPr/>
              <a:t>2</a:t>
            </a:fld>
            <a:endParaRPr lang="es-MX" altLang="es-ES_tradnl"/>
          </a:p>
        </p:txBody>
      </p:sp>
      <p:sp>
        <p:nvSpPr>
          <p:cNvPr id="20481" name="Text Box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0482" name="Text Box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s-ES_tradnl" altLang="es-ES_tradnl"/>
          </a:p>
        </p:txBody>
      </p:sp>
    </p:spTree>
    <p:extLst>
      <p:ext uri="{BB962C8B-B14F-4D97-AF65-F5344CB8AC3E}">
        <p14:creationId xmlns:p14="http://schemas.microsoft.com/office/powerpoint/2010/main" val="790537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A1F1-B873-5F3A-8E23-409A6A56FF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335760-A7EF-845E-33E9-AFC3C71566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702A46-9C31-9964-9084-22ADC097C687}"/>
              </a:ext>
            </a:extLst>
          </p:cNvPr>
          <p:cNvSpPr>
            <a:spLocks noGrp="1"/>
          </p:cNvSpPr>
          <p:nvPr>
            <p:ph type="dt" sz="half" idx="10"/>
          </p:nvPr>
        </p:nvSpPr>
        <p:spPr/>
        <p:txBody>
          <a:bodyPr/>
          <a:lstStyle/>
          <a:p>
            <a:fld id="{DDE52B34-A834-4866-9BAD-0EC4C09E060A}" type="datetimeFigureOut">
              <a:rPr lang="en-IN" smtClean="0"/>
              <a:t>20-01-2024</a:t>
            </a:fld>
            <a:endParaRPr lang="en-IN"/>
          </a:p>
        </p:txBody>
      </p:sp>
      <p:sp>
        <p:nvSpPr>
          <p:cNvPr id="5" name="Footer Placeholder 4">
            <a:extLst>
              <a:ext uri="{FF2B5EF4-FFF2-40B4-BE49-F238E27FC236}">
                <a16:creationId xmlns:a16="http://schemas.microsoft.com/office/drawing/2014/main" id="{B24924F0-3003-7A01-9939-8C483CDCD7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A3BF8B-1586-6040-AB12-BB6B0C0C5226}"/>
              </a:ext>
            </a:extLst>
          </p:cNvPr>
          <p:cNvSpPr>
            <a:spLocks noGrp="1"/>
          </p:cNvSpPr>
          <p:nvPr>
            <p:ph type="sldNum" sz="quarter" idx="12"/>
          </p:nvPr>
        </p:nvSpPr>
        <p:spPr/>
        <p:txBody>
          <a:bodyPr/>
          <a:lstStyle/>
          <a:p>
            <a:fld id="{DF52AB72-5E12-4CB3-A066-058AADC6DE66}" type="slidenum">
              <a:rPr lang="en-IN" smtClean="0"/>
              <a:t>‹#›</a:t>
            </a:fld>
            <a:endParaRPr lang="en-IN"/>
          </a:p>
        </p:txBody>
      </p:sp>
    </p:spTree>
    <p:extLst>
      <p:ext uri="{BB962C8B-B14F-4D97-AF65-F5344CB8AC3E}">
        <p14:creationId xmlns:p14="http://schemas.microsoft.com/office/powerpoint/2010/main" val="686057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CB1EF-74FA-1830-086C-5D489305F4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675B29-27E5-BBAB-A51C-BA9303F160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22E004-129A-4DB0-3C8C-65FD842210E6}"/>
              </a:ext>
            </a:extLst>
          </p:cNvPr>
          <p:cNvSpPr>
            <a:spLocks noGrp="1"/>
          </p:cNvSpPr>
          <p:nvPr>
            <p:ph type="dt" sz="half" idx="10"/>
          </p:nvPr>
        </p:nvSpPr>
        <p:spPr/>
        <p:txBody>
          <a:bodyPr/>
          <a:lstStyle/>
          <a:p>
            <a:fld id="{DDE52B34-A834-4866-9BAD-0EC4C09E060A}" type="datetimeFigureOut">
              <a:rPr lang="en-IN" smtClean="0"/>
              <a:t>20-01-2024</a:t>
            </a:fld>
            <a:endParaRPr lang="en-IN"/>
          </a:p>
        </p:txBody>
      </p:sp>
      <p:sp>
        <p:nvSpPr>
          <p:cNvPr id="5" name="Footer Placeholder 4">
            <a:extLst>
              <a:ext uri="{FF2B5EF4-FFF2-40B4-BE49-F238E27FC236}">
                <a16:creationId xmlns:a16="http://schemas.microsoft.com/office/drawing/2014/main" id="{1835E578-671C-0483-FBEA-B80C195EFD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96A680-71B6-7A0B-2AC2-F23C7F4D9228}"/>
              </a:ext>
            </a:extLst>
          </p:cNvPr>
          <p:cNvSpPr>
            <a:spLocks noGrp="1"/>
          </p:cNvSpPr>
          <p:nvPr>
            <p:ph type="sldNum" sz="quarter" idx="12"/>
          </p:nvPr>
        </p:nvSpPr>
        <p:spPr/>
        <p:txBody>
          <a:bodyPr/>
          <a:lstStyle/>
          <a:p>
            <a:fld id="{DF52AB72-5E12-4CB3-A066-058AADC6DE66}" type="slidenum">
              <a:rPr lang="en-IN" smtClean="0"/>
              <a:t>‹#›</a:t>
            </a:fld>
            <a:endParaRPr lang="en-IN"/>
          </a:p>
        </p:txBody>
      </p:sp>
    </p:spTree>
    <p:extLst>
      <p:ext uri="{BB962C8B-B14F-4D97-AF65-F5344CB8AC3E}">
        <p14:creationId xmlns:p14="http://schemas.microsoft.com/office/powerpoint/2010/main" val="499000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7868D3-83E9-25AF-C866-741BE76B2F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952847-FFB5-9B1B-BBB4-D3A499B348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43186B-4F96-59D3-6425-9AF335F948A1}"/>
              </a:ext>
            </a:extLst>
          </p:cNvPr>
          <p:cNvSpPr>
            <a:spLocks noGrp="1"/>
          </p:cNvSpPr>
          <p:nvPr>
            <p:ph type="dt" sz="half" idx="10"/>
          </p:nvPr>
        </p:nvSpPr>
        <p:spPr/>
        <p:txBody>
          <a:bodyPr/>
          <a:lstStyle/>
          <a:p>
            <a:fld id="{DDE52B34-A834-4866-9BAD-0EC4C09E060A}" type="datetimeFigureOut">
              <a:rPr lang="en-IN" smtClean="0"/>
              <a:t>20-01-2024</a:t>
            </a:fld>
            <a:endParaRPr lang="en-IN"/>
          </a:p>
        </p:txBody>
      </p:sp>
      <p:sp>
        <p:nvSpPr>
          <p:cNvPr id="5" name="Footer Placeholder 4">
            <a:extLst>
              <a:ext uri="{FF2B5EF4-FFF2-40B4-BE49-F238E27FC236}">
                <a16:creationId xmlns:a16="http://schemas.microsoft.com/office/drawing/2014/main" id="{D79C8551-BB13-D20F-4A21-F38C1B68D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266037-8083-E6D5-BDFB-5758C9FB290F}"/>
              </a:ext>
            </a:extLst>
          </p:cNvPr>
          <p:cNvSpPr>
            <a:spLocks noGrp="1"/>
          </p:cNvSpPr>
          <p:nvPr>
            <p:ph type="sldNum" sz="quarter" idx="12"/>
          </p:nvPr>
        </p:nvSpPr>
        <p:spPr/>
        <p:txBody>
          <a:bodyPr/>
          <a:lstStyle/>
          <a:p>
            <a:fld id="{DF52AB72-5E12-4CB3-A066-058AADC6DE66}" type="slidenum">
              <a:rPr lang="en-IN" smtClean="0"/>
              <a:t>‹#›</a:t>
            </a:fld>
            <a:endParaRPr lang="en-IN"/>
          </a:p>
        </p:txBody>
      </p:sp>
    </p:spTree>
    <p:extLst>
      <p:ext uri="{BB962C8B-B14F-4D97-AF65-F5344CB8AC3E}">
        <p14:creationId xmlns:p14="http://schemas.microsoft.com/office/powerpoint/2010/main" val="3271592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609301" y="273850"/>
            <a:ext cx="10969415" cy="1142440"/>
          </a:xfrm>
        </p:spPr>
        <p:txBody>
          <a:bodyPr/>
          <a:lstStyle/>
          <a:p>
            <a:r>
              <a:rPr lang="es-ES"/>
              <a:t>Clic para editar título</a:t>
            </a:r>
            <a:endParaRPr lang="en-US"/>
          </a:p>
        </p:txBody>
      </p:sp>
      <p:sp>
        <p:nvSpPr>
          <p:cNvPr id="3" name="Marcador de fecha 2"/>
          <p:cNvSpPr>
            <a:spLocks noGrp="1"/>
          </p:cNvSpPr>
          <p:nvPr>
            <p:ph type="dt" idx="10"/>
          </p:nvPr>
        </p:nvSpPr>
        <p:spPr>
          <a:xfrm>
            <a:off x="609301" y="6248139"/>
            <a:ext cx="2837433" cy="470417"/>
          </a:xfrm>
        </p:spPr>
        <p:txBody>
          <a:bodyPr/>
          <a:lstStyle>
            <a:lvl1pPr>
              <a:defRPr/>
            </a:lvl1pPr>
          </a:lstStyle>
          <a:p>
            <a:endParaRPr lang="es-MX" altLang="es-ES_tradnl"/>
          </a:p>
        </p:txBody>
      </p:sp>
      <p:sp>
        <p:nvSpPr>
          <p:cNvPr id="4" name="Marcador de pie de página 3"/>
          <p:cNvSpPr>
            <a:spLocks noGrp="1"/>
          </p:cNvSpPr>
          <p:nvPr>
            <p:ph type="ftr" idx="11"/>
          </p:nvPr>
        </p:nvSpPr>
        <p:spPr>
          <a:xfrm>
            <a:off x="4169533" y="6248139"/>
            <a:ext cx="3862890" cy="470417"/>
          </a:xfrm>
        </p:spPr>
        <p:txBody>
          <a:bodyPr/>
          <a:lstStyle>
            <a:lvl1pPr>
              <a:defRPr/>
            </a:lvl1pPr>
          </a:lstStyle>
          <a:p>
            <a:endParaRPr lang="es-MX" altLang="es-ES_tradnl"/>
          </a:p>
        </p:txBody>
      </p:sp>
      <p:sp>
        <p:nvSpPr>
          <p:cNvPr id="5" name="Marcador de número de diapositiva 4"/>
          <p:cNvSpPr>
            <a:spLocks noGrp="1"/>
          </p:cNvSpPr>
          <p:nvPr>
            <p:ph type="sldNum" idx="12"/>
          </p:nvPr>
        </p:nvSpPr>
        <p:spPr>
          <a:xfrm>
            <a:off x="8741283" y="6248139"/>
            <a:ext cx="2837433" cy="470417"/>
          </a:xfrm>
        </p:spPr>
        <p:txBody>
          <a:bodyPr/>
          <a:lstStyle>
            <a:lvl1pPr>
              <a:defRPr/>
            </a:lvl1pPr>
          </a:lstStyle>
          <a:p>
            <a:fld id="{445DBE95-6B94-FC4E-B043-24C0846949FF}" type="slidenum">
              <a:rPr lang="es-MX" altLang="es-ES_tradnl"/>
              <a:pPr/>
              <a:t>‹#›</a:t>
            </a:fld>
            <a:endParaRPr lang="es-MX" altLang="es-ES_tradnl"/>
          </a:p>
        </p:txBody>
      </p:sp>
    </p:spTree>
    <p:extLst>
      <p:ext uri="{BB962C8B-B14F-4D97-AF65-F5344CB8AC3E}">
        <p14:creationId xmlns:p14="http://schemas.microsoft.com/office/powerpoint/2010/main" val="831502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1831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E5CE8-BD24-3460-4C03-94CC84E1CA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448504-27BA-64BD-B016-DCB6272AAE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694384-A6DA-8FAD-0884-C9BE6EA6E1CB}"/>
              </a:ext>
            </a:extLst>
          </p:cNvPr>
          <p:cNvSpPr>
            <a:spLocks noGrp="1"/>
          </p:cNvSpPr>
          <p:nvPr>
            <p:ph type="dt" sz="half" idx="10"/>
          </p:nvPr>
        </p:nvSpPr>
        <p:spPr/>
        <p:txBody>
          <a:bodyPr/>
          <a:lstStyle/>
          <a:p>
            <a:fld id="{DDE52B34-A834-4866-9BAD-0EC4C09E060A}" type="datetimeFigureOut">
              <a:rPr lang="en-IN" smtClean="0"/>
              <a:t>20-01-2024</a:t>
            </a:fld>
            <a:endParaRPr lang="en-IN"/>
          </a:p>
        </p:txBody>
      </p:sp>
      <p:sp>
        <p:nvSpPr>
          <p:cNvPr id="5" name="Footer Placeholder 4">
            <a:extLst>
              <a:ext uri="{FF2B5EF4-FFF2-40B4-BE49-F238E27FC236}">
                <a16:creationId xmlns:a16="http://schemas.microsoft.com/office/drawing/2014/main" id="{39B2C2C8-9B71-ADB8-DB80-C95674264C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37CE6E-B164-34CA-8BBD-6FA9D90CE817}"/>
              </a:ext>
            </a:extLst>
          </p:cNvPr>
          <p:cNvSpPr>
            <a:spLocks noGrp="1"/>
          </p:cNvSpPr>
          <p:nvPr>
            <p:ph type="sldNum" sz="quarter" idx="12"/>
          </p:nvPr>
        </p:nvSpPr>
        <p:spPr/>
        <p:txBody>
          <a:bodyPr/>
          <a:lstStyle/>
          <a:p>
            <a:fld id="{DF52AB72-5E12-4CB3-A066-058AADC6DE66}" type="slidenum">
              <a:rPr lang="en-IN" smtClean="0"/>
              <a:t>‹#›</a:t>
            </a:fld>
            <a:endParaRPr lang="en-IN"/>
          </a:p>
        </p:txBody>
      </p:sp>
    </p:spTree>
    <p:extLst>
      <p:ext uri="{BB962C8B-B14F-4D97-AF65-F5344CB8AC3E}">
        <p14:creationId xmlns:p14="http://schemas.microsoft.com/office/powerpoint/2010/main" val="54464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1D34-CB60-62CB-D6E7-EE2387D2D1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F3C0E9-5BCB-63E4-5FB2-4FB31EAA3B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7878D6-5CA1-333C-A7C7-2CC2D49461DF}"/>
              </a:ext>
            </a:extLst>
          </p:cNvPr>
          <p:cNvSpPr>
            <a:spLocks noGrp="1"/>
          </p:cNvSpPr>
          <p:nvPr>
            <p:ph type="dt" sz="half" idx="10"/>
          </p:nvPr>
        </p:nvSpPr>
        <p:spPr/>
        <p:txBody>
          <a:bodyPr/>
          <a:lstStyle/>
          <a:p>
            <a:fld id="{DDE52B34-A834-4866-9BAD-0EC4C09E060A}" type="datetimeFigureOut">
              <a:rPr lang="en-IN" smtClean="0"/>
              <a:t>20-01-2024</a:t>
            </a:fld>
            <a:endParaRPr lang="en-IN"/>
          </a:p>
        </p:txBody>
      </p:sp>
      <p:sp>
        <p:nvSpPr>
          <p:cNvPr id="5" name="Footer Placeholder 4">
            <a:extLst>
              <a:ext uri="{FF2B5EF4-FFF2-40B4-BE49-F238E27FC236}">
                <a16:creationId xmlns:a16="http://schemas.microsoft.com/office/drawing/2014/main" id="{4A79BF4E-1BE5-9E37-AD71-F3737A9E87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494BD9-0CE6-44CB-5D6C-2AD93864ABA6}"/>
              </a:ext>
            </a:extLst>
          </p:cNvPr>
          <p:cNvSpPr>
            <a:spLocks noGrp="1"/>
          </p:cNvSpPr>
          <p:nvPr>
            <p:ph type="sldNum" sz="quarter" idx="12"/>
          </p:nvPr>
        </p:nvSpPr>
        <p:spPr/>
        <p:txBody>
          <a:bodyPr/>
          <a:lstStyle/>
          <a:p>
            <a:fld id="{DF52AB72-5E12-4CB3-A066-058AADC6DE66}" type="slidenum">
              <a:rPr lang="en-IN" smtClean="0"/>
              <a:t>‹#›</a:t>
            </a:fld>
            <a:endParaRPr lang="en-IN"/>
          </a:p>
        </p:txBody>
      </p:sp>
    </p:spTree>
    <p:extLst>
      <p:ext uri="{BB962C8B-B14F-4D97-AF65-F5344CB8AC3E}">
        <p14:creationId xmlns:p14="http://schemas.microsoft.com/office/powerpoint/2010/main" val="2192458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0C8B-2011-4632-797C-A488A25BE8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B012A5-84A4-0F6A-BD28-DA3EE142F0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D245ED3-8C28-7B28-2FF7-E639A6DC62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2BB768-BFA8-814B-F408-EF63BDE4DFC4}"/>
              </a:ext>
            </a:extLst>
          </p:cNvPr>
          <p:cNvSpPr>
            <a:spLocks noGrp="1"/>
          </p:cNvSpPr>
          <p:nvPr>
            <p:ph type="dt" sz="half" idx="10"/>
          </p:nvPr>
        </p:nvSpPr>
        <p:spPr/>
        <p:txBody>
          <a:bodyPr/>
          <a:lstStyle/>
          <a:p>
            <a:fld id="{DDE52B34-A834-4866-9BAD-0EC4C09E060A}" type="datetimeFigureOut">
              <a:rPr lang="en-IN" smtClean="0"/>
              <a:t>20-01-2024</a:t>
            </a:fld>
            <a:endParaRPr lang="en-IN"/>
          </a:p>
        </p:txBody>
      </p:sp>
      <p:sp>
        <p:nvSpPr>
          <p:cNvPr id="6" name="Footer Placeholder 5">
            <a:extLst>
              <a:ext uri="{FF2B5EF4-FFF2-40B4-BE49-F238E27FC236}">
                <a16:creationId xmlns:a16="http://schemas.microsoft.com/office/drawing/2014/main" id="{76F5C687-1FE0-E65D-1431-50209172CE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C7A439-1159-585D-C0E1-E7CB13415FE8}"/>
              </a:ext>
            </a:extLst>
          </p:cNvPr>
          <p:cNvSpPr>
            <a:spLocks noGrp="1"/>
          </p:cNvSpPr>
          <p:nvPr>
            <p:ph type="sldNum" sz="quarter" idx="12"/>
          </p:nvPr>
        </p:nvSpPr>
        <p:spPr/>
        <p:txBody>
          <a:bodyPr/>
          <a:lstStyle/>
          <a:p>
            <a:fld id="{DF52AB72-5E12-4CB3-A066-058AADC6DE66}" type="slidenum">
              <a:rPr lang="en-IN" smtClean="0"/>
              <a:t>‹#›</a:t>
            </a:fld>
            <a:endParaRPr lang="en-IN"/>
          </a:p>
        </p:txBody>
      </p:sp>
    </p:spTree>
    <p:extLst>
      <p:ext uri="{BB962C8B-B14F-4D97-AF65-F5344CB8AC3E}">
        <p14:creationId xmlns:p14="http://schemas.microsoft.com/office/powerpoint/2010/main" val="594487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B69FF-DE83-80DE-94C3-F98611725A7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8CB5D3-268F-A0C4-E42B-7D48FF8CF6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8AE67C-A307-E3DD-F05C-C8C83A70AC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AF15F6-0CBC-8425-B97C-F9F97E03A4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926C8E-3169-F399-7239-AEEDB0E873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C500850-239D-E9A5-9E74-69449696EB1B}"/>
              </a:ext>
            </a:extLst>
          </p:cNvPr>
          <p:cNvSpPr>
            <a:spLocks noGrp="1"/>
          </p:cNvSpPr>
          <p:nvPr>
            <p:ph type="dt" sz="half" idx="10"/>
          </p:nvPr>
        </p:nvSpPr>
        <p:spPr/>
        <p:txBody>
          <a:bodyPr/>
          <a:lstStyle/>
          <a:p>
            <a:fld id="{DDE52B34-A834-4866-9BAD-0EC4C09E060A}" type="datetimeFigureOut">
              <a:rPr lang="en-IN" smtClean="0"/>
              <a:t>20-01-2024</a:t>
            </a:fld>
            <a:endParaRPr lang="en-IN"/>
          </a:p>
        </p:txBody>
      </p:sp>
      <p:sp>
        <p:nvSpPr>
          <p:cNvPr id="8" name="Footer Placeholder 7">
            <a:extLst>
              <a:ext uri="{FF2B5EF4-FFF2-40B4-BE49-F238E27FC236}">
                <a16:creationId xmlns:a16="http://schemas.microsoft.com/office/drawing/2014/main" id="{0130D24E-4932-8BC7-4A14-A462FAA65D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1BDC92-B237-0562-0222-E5014F31A2C6}"/>
              </a:ext>
            </a:extLst>
          </p:cNvPr>
          <p:cNvSpPr>
            <a:spLocks noGrp="1"/>
          </p:cNvSpPr>
          <p:nvPr>
            <p:ph type="sldNum" sz="quarter" idx="12"/>
          </p:nvPr>
        </p:nvSpPr>
        <p:spPr/>
        <p:txBody>
          <a:bodyPr/>
          <a:lstStyle/>
          <a:p>
            <a:fld id="{DF52AB72-5E12-4CB3-A066-058AADC6DE66}" type="slidenum">
              <a:rPr lang="en-IN" smtClean="0"/>
              <a:t>‹#›</a:t>
            </a:fld>
            <a:endParaRPr lang="en-IN"/>
          </a:p>
        </p:txBody>
      </p:sp>
    </p:spTree>
    <p:extLst>
      <p:ext uri="{BB962C8B-B14F-4D97-AF65-F5344CB8AC3E}">
        <p14:creationId xmlns:p14="http://schemas.microsoft.com/office/powerpoint/2010/main" val="322273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231C7-D23F-5950-C57A-126E2099D5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81A41A-4835-38C1-CEBC-10B9FB0C164B}"/>
              </a:ext>
            </a:extLst>
          </p:cNvPr>
          <p:cNvSpPr>
            <a:spLocks noGrp="1"/>
          </p:cNvSpPr>
          <p:nvPr>
            <p:ph type="dt" sz="half" idx="10"/>
          </p:nvPr>
        </p:nvSpPr>
        <p:spPr/>
        <p:txBody>
          <a:bodyPr/>
          <a:lstStyle/>
          <a:p>
            <a:fld id="{DDE52B34-A834-4866-9BAD-0EC4C09E060A}" type="datetimeFigureOut">
              <a:rPr lang="en-IN" smtClean="0"/>
              <a:t>20-01-2024</a:t>
            </a:fld>
            <a:endParaRPr lang="en-IN"/>
          </a:p>
        </p:txBody>
      </p:sp>
      <p:sp>
        <p:nvSpPr>
          <p:cNvPr id="4" name="Footer Placeholder 3">
            <a:extLst>
              <a:ext uri="{FF2B5EF4-FFF2-40B4-BE49-F238E27FC236}">
                <a16:creationId xmlns:a16="http://schemas.microsoft.com/office/drawing/2014/main" id="{9E61474F-3A5A-7C3B-809F-BF6EEF7BCE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9E0C978-C8C9-342E-A346-92595594A28C}"/>
              </a:ext>
            </a:extLst>
          </p:cNvPr>
          <p:cNvSpPr>
            <a:spLocks noGrp="1"/>
          </p:cNvSpPr>
          <p:nvPr>
            <p:ph type="sldNum" sz="quarter" idx="12"/>
          </p:nvPr>
        </p:nvSpPr>
        <p:spPr/>
        <p:txBody>
          <a:bodyPr/>
          <a:lstStyle/>
          <a:p>
            <a:fld id="{DF52AB72-5E12-4CB3-A066-058AADC6DE66}" type="slidenum">
              <a:rPr lang="en-IN" smtClean="0"/>
              <a:t>‹#›</a:t>
            </a:fld>
            <a:endParaRPr lang="en-IN"/>
          </a:p>
        </p:txBody>
      </p:sp>
    </p:spTree>
    <p:extLst>
      <p:ext uri="{BB962C8B-B14F-4D97-AF65-F5344CB8AC3E}">
        <p14:creationId xmlns:p14="http://schemas.microsoft.com/office/powerpoint/2010/main" val="3493561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C0E9F3-E2FA-2670-BC27-AE0E46415F92}"/>
              </a:ext>
            </a:extLst>
          </p:cNvPr>
          <p:cNvSpPr>
            <a:spLocks noGrp="1"/>
          </p:cNvSpPr>
          <p:nvPr>
            <p:ph type="dt" sz="half" idx="10"/>
          </p:nvPr>
        </p:nvSpPr>
        <p:spPr/>
        <p:txBody>
          <a:bodyPr/>
          <a:lstStyle/>
          <a:p>
            <a:fld id="{DDE52B34-A834-4866-9BAD-0EC4C09E060A}" type="datetimeFigureOut">
              <a:rPr lang="en-IN" smtClean="0"/>
              <a:t>20-01-2024</a:t>
            </a:fld>
            <a:endParaRPr lang="en-IN"/>
          </a:p>
        </p:txBody>
      </p:sp>
      <p:sp>
        <p:nvSpPr>
          <p:cNvPr id="3" name="Footer Placeholder 2">
            <a:extLst>
              <a:ext uri="{FF2B5EF4-FFF2-40B4-BE49-F238E27FC236}">
                <a16:creationId xmlns:a16="http://schemas.microsoft.com/office/drawing/2014/main" id="{90FD31EC-1324-CF24-2EFF-D3EA03D1E9D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C2167A-81C8-B195-7758-980EF6E6F903}"/>
              </a:ext>
            </a:extLst>
          </p:cNvPr>
          <p:cNvSpPr>
            <a:spLocks noGrp="1"/>
          </p:cNvSpPr>
          <p:nvPr>
            <p:ph type="sldNum" sz="quarter" idx="12"/>
          </p:nvPr>
        </p:nvSpPr>
        <p:spPr/>
        <p:txBody>
          <a:bodyPr/>
          <a:lstStyle/>
          <a:p>
            <a:fld id="{DF52AB72-5E12-4CB3-A066-058AADC6DE66}" type="slidenum">
              <a:rPr lang="en-IN" smtClean="0"/>
              <a:t>‹#›</a:t>
            </a:fld>
            <a:endParaRPr lang="en-IN"/>
          </a:p>
        </p:txBody>
      </p:sp>
    </p:spTree>
    <p:extLst>
      <p:ext uri="{BB962C8B-B14F-4D97-AF65-F5344CB8AC3E}">
        <p14:creationId xmlns:p14="http://schemas.microsoft.com/office/powerpoint/2010/main" val="2534220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24B26-1D2A-39B3-E512-B43E1583CC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B844AE-65B4-E66C-3338-F1E9C69F77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4D0D9B-13C2-00F9-E851-EC3AAE023D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100C79-05C1-2835-3625-CB59832942AB}"/>
              </a:ext>
            </a:extLst>
          </p:cNvPr>
          <p:cNvSpPr>
            <a:spLocks noGrp="1"/>
          </p:cNvSpPr>
          <p:nvPr>
            <p:ph type="dt" sz="half" idx="10"/>
          </p:nvPr>
        </p:nvSpPr>
        <p:spPr/>
        <p:txBody>
          <a:bodyPr/>
          <a:lstStyle/>
          <a:p>
            <a:fld id="{DDE52B34-A834-4866-9BAD-0EC4C09E060A}" type="datetimeFigureOut">
              <a:rPr lang="en-IN" smtClean="0"/>
              <a:t>20-01-2024</a:t>
            </a:fld>
            <a:endParaRPr lang="en-IN"/>
          </a:p>
        </p:txBody>
      </p:sp>
      <p:sp>
        <p:nvSpPr>
          <p:cNvPr id="6" name="Footer Placeholder 5">
            <a:extLst>
              <a:ext uri="{FF2B5EF4-FFF2-40B4-BE49-F238E27FC236}">
                <a16:creationId xmlns:a16="http://schemas.microsoft.com/office/drawing/2014/main" id="{0F7C3B68-F317-875D-EE14-41BF4DFC43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444933-9E53-7B7A-C099-791C394228FB}"/>
              </a:ext>
            </a:extLst>
          </p:cNvPr>
          <p:cNvSpPr>
            <a:spLocks noGrp="1"/>
          </p:cNvSpPr>
          <p:nvPr>
            <p:ph type="sldNum" sz="quarter" idx="12"/>
          </p:nvPr>
        </p:nvSpPr>
        <p:spPr/>
        <p:txBody>
          <a:bodyPr/>
          <a:lstStyle/>
          <a:p>
            <a:fld id="{DF52AB72-5E12-4CB3-A066-058AADC6DE66}" type="slidenum">
              <a:rPr lang="en-IN" smtClean="0"/>
              <a:t>‹#›</a:t>
            </a:fld>
            <a:endParaRPr lang="en-IN"/>
          </a:p>
        </p:txBody>
      </p:sp>
    </p:spTree>
    <p:extLst>
      <p:ext uri="{BB962C8B-B14F-4D97-AF65-F5344CB8AC3E}">
        <p14:creationId xmlns:p14="http://schemas.microsoft.com/office/powerpoint/2010/main" val="4126938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BFE12-CEBA-9EAA-E487-C19D2466DB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372354-1AC8-2B05-99B7-D25EB8D93D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E58A3F7-9BCD-2DDA-0624-38864441CC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AAA576-A385-B7FE-E53F-1969A87CFD44}"/>
              </a:ext>
            </a:extLst>
          </p:cNvPr>
          <p:cNvSpPr>
            <a:spLocks noGrp="1"/>
          </p:cNvSpPr>
          <p:nvPr>
            <p:ph type="dt" sz="half" idx="10"/>
          </p:nvPr>
        </p:nvSpPr>
        <p:spPr/>
        <p:txBody>
          <a:bodyPr/>
          <a:lstStyle/>
          <a:p>
            <a:fld id="{DDE52B34-A834-4866-9BAD-0EC4C09E060A}" type="datetimeFigureOut">
              <a:rPr lang="en-IN" smtClean="0"/>
              <a:t>20-01-2024</a:t>
            </a:fld>
            <a:endParaRPr lang="en-IN"/>
          </a:p>
        </p:txBody>
      </p:sp>
      <p:sp>
        <p:nvSpPr>
          <p:cNvPr id="6" name="Footer Placeholder 5">
            <a:extLst>
              <a:ext uri="{FF2B5EF4-FFF2-40B4-BE49-F238E27FC236}">
                <a16:creationId xmlns:a16="http://schemas.microsoft.com/office/drawing/2014/main" id="{B6C6EE2F-61E4-4514-6AB9-C73C89DE13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DA4617-F413-A8CF-13A7-F8D894A8D6C2}"/>
              </a:ext>
            </a:extLst>
          </p:cNvPr>
          <p:cNvSpPr>
            <a:spLocks noGrp="1"/>
          </p:cNvSpPr>
          <p:nvPr>
            <p:ph type="sldNum" sz="quarter" idx="12"/>
          </p:nvPr>
        </p:nvSpPr>
        <p:spPr/>
        <p:txBody>
          <a:bodyPr/>
          <a:lstStyle/>
          <a:p>
            <a:fld id="{DF52AB72-5E12-4CB3-A066-058AADC6DE66}" type="slidenum">
              <a:rPr lang="en-IN" smtClean="0"/>
              <a:t>‹#›</a:t>
            </a:fld>
            <a:endParaRPr lang="en-IN"/>
          </a:p>
        </p:txBody>
      </p:sp>
    </p:spTree>
    <p:extLst>
      <p:ext uri="{BB962C8B-B14F-4D97-AF65-F5344CB8AC3E}">
        <p14:creationId xmlns:p14="http://schemas.microsoft.com/office/powerpoint/2010/main" val="123858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524071-5565-9579-C72D-C4513A1AB2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2E4255-D31D-B5C6-89FB-418515E251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5A300-E405-7F44-97BB-7FB4E6918C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E52B34-A834-4866-9BAD-0EC4C09E060A}" type="datetimeFigureOut">
              <a:rPr lang="en-IN" smtClean="0"/>
              <a:t>20-01-2024</a:t>
            </a:fld>
            <a:endParaRPr lang="en-IN"/>
          </a:p>
        </p:txBody>
      </p:sp>
      <p:sp>
        <p:nvSpPr>
          <p:cNvPr id="5" name="Footer Placeholder 4">
            <a:extLst>
              <a:ext uri="{FF2B5EF4-FFF2-40B4-BE49-F238E27FC236}">
                <a16:creationId xmlns:a16="http://schemas.microsoft.com/office/drawing/2014/main" id="{C168AB8A-7880-6D56-2043-10FC0D8844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BB8499E-C781-662B-3A78-7BF79BCF0A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52AB72-5E12-4CB3-A066-058AADC6DE66}" type="slidenum">
              <a:rPr lang="en-IN" smtClean="0"/>
              <a:t>‹#›</a:t>
            </a:fld>
            <a:endParaRPr lang="en-IN"/>
          </a:p>
        </p:txBody>
      </p:sp>
    </p:spTree>
    <p:extLst>
      <p:ext uri="{BB962C8B-B14F-4D97-AF65-F5344CB8AC3E}">
        <p14:creationId xmlns:p14="http://schemas.microsoft.com/office/powerpoint/2010/main" val="1141474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1/20/2024</a:t>
            </a:fld>
            <a:endParaRPr lang="en-US" dirty="0"/>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75800802"/>
      </p:ext>
    </p:extLst>
  </p:cSld>
  <p:clrMap bg1="lt1" tx1="dk1" bg2="lt2" tx2="dk2" accent1="accent1" accent2="accent2" accent3="accent3" accent4="accent4" accent5="accent5" accent6="accent6" hlink="hlink" folHlink="folHlink"/>
  <p:sldLayoutIdLst>
    <p:sldLayoutId id="2147483662" r:id="rId1"/>
  </p:sldLayoutIdLst>
  <p:hf hdr="0" ftr="0" dt="0"/>
  <p:txStyles>
    <p:titleStyle>
      <a:lvl1pPr algn="l" defTabSz="914172"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0" indent="0" algn="l" defTabSz="914172"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086" indent="0" algn="l" defTabSz="914172"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172"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172"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172"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5.png"/><Relationship Id="rId7"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9.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chacks 4.0 | LinkedIn">
            <a:extLst>
              <a:ext uri="{FF2B5EF4-FFF2-40B4-BE49-F238E27FC236}">
                <a16:creationId xmlns:a16="http://schemas.microsoft.com/office/drawing/2014/main" id="{8E408A58-5AB4-E9DB-6E81-C3D700F861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8980" y="1727"/>
            <a:ext cx="6453020" cy="9101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itkara University ✓ | Rajpura">
            <a:extLst>
              <a:ext uri="{FF2B5EF4-FFF2-40B4-BE49-F238E27FC236}">
                <a16:creationId xmlns:a16="http://schemas.microsoft.com/office/drawing/2014/main" id="{6E7EA23D-E765-2738-B12C-38A6BD2D8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144" y="0"/>
            <a:ext cx="1070556" cy="910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85A4838-717E-82F8-BF48-5BD66135E1EB}"/>
              </a:ext>
            </a:extLst>
          </p:cNvPr>
          <p:cNvSpPr txBox="1"/>
          <p:nvPr/>
        </p:nvSpPr>
        <p:spPr>
          <a:xfrm>
            <a:off x="0" y="1825249"/>
            <a:ext cx="4626666" cy="534158"/>
          </a:xfrm>
          <a:prstGeom prst="rect">
            <a:avLst/>
          </a:prstGeom>
          <a:noFill/>
        </p:spPr>
        <p:txBody>
          <a:bodyPr wrap="square" rtlCol="0">
            <a:spAutoFit/>
          </a:bodyPr>
          <a:lstStyle/>
          <a:p>
            <a:r>
              <a:rPr lang="en-US" sz="3600" b="1" dirty="0"/>
              <a:t>PROBLEM STATEMENT</a:t>
            </a:r>
            <a:endParaRPr lang="en-IN" sz="3600" b="1" dirty="0"/>
          </a:p>
        </p:txBody>
      </p:sp>
      <p:pic>
        <p:nvPicPr>
          <p:cNvPr id="7" name="Picture 6" descr="A light bulb with a puzzle piece missing&#10;&#10;Description automatically generated">
            <a:extLst>
              <a:ext uri="{FF2B5EF4-FFF2-40B4-BE49-F238E27FC236}">
                <a16:creationId xmlns:a16="http://schemas.microsoft.com/office/drawing/2014/main" id="{F6A24D9C-F8A6-4B31-0BDF-3B12C2B670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5609" y="1697659"/>
            <a:ext cx="697215" cy="697215"/>
          </a:xfrm>
          <a:prstGeom prst="rect">
            <a:avLst/>
          </a:prstGeom>
        </p:spPr>
      </p:pic>
      <p:sp>
        <p:nvSpPr>
          <p:cNvPr id="10" name="TextBox 9">
            <a:extLst>
              <a:ext uri="{FF2B5EF4-FFF2-40B4-BE49-F238E27FC236}">
                <a16:creationId xmlns:a16="http://schemas.microsoft.com/office/drawing/2014/main" id="{AC1D9DD7-5CE6-9E4A-75BD-1533C5021D41}"/>
              </a:ext>
            </a:extLst>
          </p:cNvPr>
          <p:cNvSpPr txBox="1"/>
          <p:nvPr/>
        </p:nvSpPr>
        <p:spPr>
          <a:xfrm>
            <a:off x="0" y="3328380"/>
            <a:ext cx="8494713" cy="2185214"/>
          </a:xfrm>
          <a:prstGeom prst="rect">
            <a:avLst/>
          </a:prstGeom>
          <a:noFill/>
        </p:spPr>
        <p:txBody>
          <a:bodyPr wrap="square">
            <a:spAutoFit/>
          </a:bodyPr>
          <a:lstStyle/>
          <a:p>
            <a:r>
              <a:rPr lang="en-IN" sz="3600" b="1" dirty="0"/>
              <a:t>Solution: </a:t>
            </a:r>
          </a:p>
          <a:p>
            <a:r>
              <a:rPr lang="en-IN" sz="2000" dirty="0"/>
              <a:t>We have developed an end to end website, where the user can inquire about the generic medicine, and comparison of generic with non-generic medicines and opting for best generic alternative and user can just fill out his/her basic details and our website will suggest the best government schemes available to them offering health benefits at negligible cost.</a:t>
            </a:r>
          </a:p>
        </p:txBody>
      </p:sp>
      <p:sp>
        <p:nvSpPr>
          <p:cNvPr id="12" name="TextBox 11">
            <a:extLst>
              <a:ext uri="{FF2B5EF4-FFF2-40B4-BE49-F238E27FC236}">
                <a16:creationId xmlns:a16="http://schemas.microsoft.com/office/drawing/2014/main" id="{C4422F37-ABDE-52C8-930D-4C55E65B0684}"/>
              </a:ext>
            </a:extLst>
          </p:cNvPr>
          <p:cNvSpPr txBox="1"/>
          <p:nvPr/>
        </p:nvSpPr>
        <p:spPr>
          <a:xfrm>
            <a:off x="0" y="2430341"/>
            <a:ext cx="9508434" cy="369332"/>
          </a:xfrm>
          <a:prstGeom prst="rect">
            <a:avLst/>
          </a:prstGeom>
          <a:noFill/>
        </p:spPr>
        <p:txBody>
          <a:bodyPr wrap="square">
            <a:spAutoFit/>
          </a:bodyPr>
          <a:lstStyle/>
          <a:p>
            <a:r>
              <a:rPr lang="en-IN" sz="1800" dirty="0"/>
              <a:t>Lack of awareness of generic medicines and government schemes among the people in rural areas. </a:t>
            </a:r>
          </a:p>
        </p:txBody>
      </p:sp>
      <p:pic>
        <p:nvPicPr>
          <p:cNvPr id="14" name="Picture 13" descr="A black background with a black square&#10;&#10;Description automatically generated with medium confidence">
            <a:extLst>
              <a:ext uri="{FF2B5EF4-FFF2-40B4-BE49-F238E27FC236}">
                <a16:creationId xmlns:a16="http://schemas.microsoft.com/office/drawing/2014/main" id="{AFE65076-D541-440F-97C2-D7D8CEDC57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2430" y="3108965"/>
            <a:ext cx="716211" cy="716211"/>
          </a:xfrm>
          <a:prstGeom prst="rect">
            <a:avLst/>
          </a:prstGeom>
        </p:spPr>
      </p:pic>
      <p:sp>
        <p:nvSpPr>
          <p:cNvPr id="2" name="Rectangle 1">
            <a:extLst>
              <a:ext uri="{FF2B5EF4-FFF2-40B4-BE49-F238E27FC236}">
                <a16:creationId xmlns:a16="http://schemas.microsoft.com/office/drawing/2014/main" id="{FABAAAEC-ED43-AF96-7688-80176945FCDB}"/>
              </a:ext>
            </a:extLst>
          </p:cNvPr>
          <p:cNvSpPr/>
          <p:nvPr/>
        </p:nvSpPr>
        <p:spPr>
          <a:xfrm>
            <a:off x="11160" y="0"/>
            <a:ext cx="12192000" cy="1123122"/>
          </a:xfrm>
          <a:prstGeom prst="rect">
            <a:avLst/>
          </a:prstGeom>
          <a:solidFill>
            <a:srgbClr val="03989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9B0C9C36-4DA3-3DBC-AC0B-ED1088FE516D}"/>
              </a:ext>
            </a:extLst>
          </p:cNvPr>
          <p:cNvSpPr txBox="1"/>
          <p:nvPr/>
        </p:nvSpPr>
        <p:spPr>
          <a:xfrm>
            <a:off x="3520699" y="173553"/>
            <a:ext cx="5247915" cy="769441"/>
          </a:xfrm>
          <a:prstGeom prst="rect">
            <a:avLst/>
          </a:prstGeom>
          <a:noFill/>
        </p:spPr>
        <p:txBody>
          <a:bodyPr wrap="square">
            <a:spAutoFit/>
          </a:bodyPr>
          <a:lstStyle/>
          <a:p>
            <a:r>
              <a:rPr lang="en-US" sz="4400" b="1" dirty="0"/>
              <a:t>Brief Introduction</a:t>
            </a:r>
            <a:endParaRPr lang="en-IN" sz="4400" b="1" dirty="0"/>
          </a:p>
        </p:txBody>
      </p:sp>
      <p:pic>
        <p:nvPicPr>
          <p:cNvPr id="4" name="Picture 2" descr="Techacks 4.0 | LinkedIn">
            <a:extLst>
              <a:ext uri="{FF2B5EF4-FFF2-40B4-BE49-F238E27FC236}">
                <a16:creationId xmlns:a16="http://schemas.microsoft.com/office/drawing/2014/main" id="{03BA9F78-E09C-D1B8-3912-F93A474E0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4900" y="6572"/>
            <a:ext cx="3929419" cy="11165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hitkara University ✓ | Rajpura">
            <a:extLst>
              <a:ext uri="{FF2B5EF4-FFF2-40B4-BE49-F238E27FC236}">
                <a16:creationId xmlns:a16="http://schemas.microsoft.com/office/drawing/2014/main" id="{80473A8D-65C9-B923-1A9E-012503D67C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313396" cy="112312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CE062405-B12F-D97D-2EE8-812118A0A83D}"/>
              </a:ext>
            </a:extLst>
          </p:cNvPr>
          <p:cNvSpPr/>
          <p:nvPr/>
        </p:nvSpPr>
        <p:spPr>
          <a:xfrm>
            <a:off x="8284901" y="3609474"/>
            <a:ext cx="3907100" cy="3241954"/>
          </a:xfrm>
          <a:prstGeom prst="rect">
            <a:avLst/>
          </a:prstGeom>
          <a:noFill/>
          <a:ln>
            <a:solidFill>
              <a:srgbClr val="04B0B4"/>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ysClr val="windowText" lastClr="000000"/>
                </a:solidFill>
              </a:ln>
              <a:solidFill>
                <a:srgbClr val="000000"/>
              </a:solidFill>
            </a:endParaRPr>
          </a:p>
        </p:txBody>
      </p:sp>
      <p:sp>
        <p:nvSpPr>
          <p:cNvPr id="9" name="TextBox 8">
            <a:extLst>
              <a:ext uri="{FF2B5EF4-FFF2-40B4-BE49-F238E27FC236}">
                <a16:creationId xmlns:a16="http://schemas.microsoft.com/office/drawing/2014/main" id="{B2C86751-00F3-749D-0183-CC6A61DE7353}"/>
              </a:ext>
            </a:extLst>
          </p:cNvPr>
          <p:cNvSpPr txBox="1"/>
          <p:nvPr/>
        </p:nvSpPr>
        <p:spPr>
          <a:xfrm>
            <a:off x="9275051" y="3198167"/>
            <a:ext cx="1949116" cy="461665"/>
          </a:xfrm>
          <a:prstGeom prst="rect">
            <a:avLst/>
          </a:prstGeom>
          <a:noFill/>
        </p:spPr>
        <p:txBody>
          <a:bodyPr wrap="square" rtlCol="0">
            <a:spAutoFit/>
          </a:bodyPr>
          <a:lstStyle/>
          <a:p>
            <a:r>
              <a:rPr lang="en-US" sz="2400" b="1" dirty="0"/>
              <a:t>Team- FROZA</a:t>
            </a:r>
            <a:endParaRPr lang="en-IN" sz="2400" b="1" dirty="0"/>
          </a:p>
        </p:txBody>
      </p:sp>
      <p:sp>
        <p:nvSpPr>
          <p:cNvPr id="11" name="TextBox 10">
            <a:extLst>
              <a:ext uri="{FF2B5EF4-FFF2-40B4-BE49-F238E27FC236}">
                <a16:creationId xmlns:a16="http://schemas.microsoft.com/office/drawing/2014/main" id="{234896A8-7537-AAEC-33EF-034EC6FE7512}"/>
              </a:ext>
            </a:extLst>
          </p:cNvPr>
          <p:cNvSpPr txBox="1"/>
          <p:nvPr/>
        </p:nvSpPr>
        <p:spPr>
          <a:xfrm>
            <a:off x="8361902" y="3679316"/>
            <a:ext cx="2708642" cy="523220"/>
          </a:xfrm>
          <a:prstGeom prst="rect">
            <a:avLst/>
          </a:prstGeom>
          <a:noFill/>
        </p:spPr>
        <p:txBody>
          <a:bodyPr wrap="square" rtlCol="0">
            <a:spAutoFit/>
          </a:bodyPr>
          <a:lstStyle/>
          <a:p>
            <a:r>
              <a:rPr lang="en-US" sz="2800" b="1" dirty="0"/>
              <a:t>Amit Singh</a:t>
            </a:r>
            <a:endParaRPr lang="en-IN" sz="2800" b="1" dirty="0"/>
          </a:p>
        </p:txBody>
      </p:sp>
      <p:sp>
        <p:nvSpPr>
          <p:cNvPr id="13" name="TextBox 12">
            <a:extLst>
              <a:ext uri="{FF2B5EF4-FFF2-40B4-BE49-F238E27FC236}">
                <a16:creationId xmlns:a16="http://schemas.microsoft.com/office/drawing/2014/main" id="{4F5B2E8B-AA3C-5A5A-0950-7C97F979947E}"/>
              </a:ext>
            </a:extLst>
          </p:cNvPr>
          <p:cNvSpPr txBox="1"/>
          <p:nvPr/>
        </p:nvSpPr>
        <p:spPr>
          <a:xfrm>
            <a:off x="8361902" y="4248205"/>
            <a:ext cx="2603634" cy="523220"/>
          </a:xfrm>
          <a:prstGeom prst="rect">
            <a:avLst/>
          </a:prstGeom>
          <a:noFill/>
        </p:spPr>
        <p:txBody>
          <a:bodyPr wrap="square" rtlCol="0">
            <a:spAutoFit/>
          </a:bodyPr>
          <a:lstStyle/>
          <a:p>
            <a:r>
              <a:rPr lang="en-US" sz="2800" b="1" dirty="0"/>
              <a:t>Ankit </a:t>
            </a:r>
            <a:r>
              <a:rPr lang="en-US" sz="2800" b="1" dirty="0" err="1"/>
              <a:t>Jangra</a:t>
            </a:r>
            <a:endParaRPr lang="en-IN" sz="2800" b="1" dirty="0"/>
          </a:p>
        </p:txBody>
      </p:sp>
      <p:sp>
        <p:nvSpPr>
          <p:cNvPr id="15" name="TextBox 14">
            <a:extLst>
              <a:ext uri="{FF2B5EF4-FFF2-40B4-BE49-F238E27FC236}">
                <a16:creationId xmlns:a16="http://schemas.microsoft.com/office/drawing/2014/main" id="{5ECE1D93-BD45-8D93-E237-21BF95774950}"/>
              </a:ext>
            </a:extLst>
          </p:cNvPr>
          <p:cNvSpPr txBox="1"/>
          <p:nvPr/>
        </p:nvSpPr>
        <p:spPr>
          <a:xfrm>
            <a:off x="8375804" y="4817094"/>
            <a:ext cx="2708642" cy="523220"/>
          </a:xfrm>
          <a:prstGeom prst="rect">
            <a:avLst/>
          </a:prstGeom>
          <a:noFill/>
        </p:spPr>
        <p:txBody>
          <a:bodyPr wrap="square" rtlCol="0">
            <a:spAutoFit/>
          </a:bodyPr>
          <a:lstStyle/>
          <a:p>
            <a:r>
              <a:rPr lang="en-US" sz="2800" b="1" dirty="0"/>
              <a:t>Pranay Anand</a:t>
            </a:r>
            <a:endParaRPr lang="en-IN" sz="2800" b="1" dirty="0"/>
          </a:p>
        </p:txBody>
      </p:sp>
      <p:sp>
        <p:nvSpPr>
          <p:cNvPr id="16" name="TextBox 15">
            <a:extLst>
              <a:ext uri="{FF2B5EF4-FFF2-40B4-BE49-F238E27FC236}">
                <a16:creationId xmlns:a16="http://schemas.microsoft.com/office/drawing/2014/main" id="{1AC4A263-B97E-7EA0-AE27-F6C4E7D0A0D0}"/>
              </a:ext>
            </a:extLst>
          </p:cNvPr>
          <p:cNvSpPr txBox="1"/>
          <p:nvPr/>
        </p:nvSpPr>
        <p:spPr>
          <a:xfrm>
            <a:off x="8398163" y="5387939"/>
            <a:ext cx="2803313" cy="523220"/>
          </a:xfrm>
          <a:prstGeom prst="rect">
            <a:avLst/>
          </a:prstGeom>
          <a:noFill/>
        </p:spPr>
        <p:txBody>
          <a:bodyPr wrap="square" rtlCol="0">
            <a:spAutoFit/>
          </a:bodyPr>
          <a:lstStyle/>
          <a:p>
            <a:r>
              <a:rPr lang="en-US" sz="2800" b="1" dirty="0"/>
              <a:t>Snehal Srivastava</a:t>
            </a:r>
            <a:endParaRPr lang="en-IN" b="1" dirty="0"/>
          </a:p>
        </p:txBody>
      </p:sp>
    </p:spTree>
    <p:extLst>
      <p:ext uri="{BB962C8B-B14F-4D97-AF65-F5344CB8AC3E}">
        <p14:creationId xmlns:p14="http://schemas.microsoft.com/office/powerpoint/2010/main" val="3236096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3"/>
          <p:cNvGrpSpPr/>
          <p:nvPr/>
        </p:nvGrpSpPr>
        <p:grpSpPr>
          <a:xfrm>
            <a:off x="407034" y="3009633"/>
            <a:ext cx="11377932" cy="1485988"/>
            <a:chOff x="810893" y="5376892"/>
            <a:chExt cx="22755864" cy="2971976"/>
          </a:xfrm>
        </p:grpSpPr>
        <p:sp>
          <p:nvSpPr>
            <p:cNvPr id="714" name="Freeform 1"/>
            <p:cNvSpPr>
              <a:spLocks noChangeArrowheads="1"/>
            </p:cNvSpPr>
            <p:nvPr/>
          </p:nvSpPr>
          <p:spPr bwMode="auto">
            <a:xfrm>
              <a:off x="4065915" y="5376892"/>
              <a:ext cx="3250140" cy="1488429"/>
            </a:xfrm>
            <a:custGeom>
              <a:avLst/>
              <a:gdLst>
                <a:gd name="T0" fmla="*/ 2937 w 2938"/>
                <a:gd name="T1" fmla="*/ 1343 h 1344"/>
                <a:gd name="T2" fmla="*/ 2937 w 2938"/>
                <a:gd name="T3" fmla="*/ 1343 h 1344"/>
                <a:gd name="T4" fmla="*/ 1468 w 2938"/>
                <a:gd name="T5" fmla="*/ 0 h 1344"/>
                <a:gd name="T6" fmla="*/ 1468 w 2938"/>
                <a:gd name="T7" fmla="*/ 0 h 1344"/>
                <a:gd name="T8" fmla="*/ 0 w 2938"/>
                <a:gd name="T9" fmla="*/ 1343 h 1344"/>
              </a:gdLst>
              <a:ahLst/>
              <a:cxnLst>
                <a:cxn ang="0">
                  <a:pos x="T0" y="T1"/>
                </a:cxn>
                <a:cxn ang="0">
                  <a:pos x="T2" y="T3"/>
                </a:cxn>
                <a:cxn ang="0">
                  <a:pos x="T4" y="T5"/>
                </a:cxn>
                <a:cxn ang="0">
                  <a:pos x="T6" y="T7"/>
                </a:cxn>
                <a:cxn ang="0">
                  <a:pos x="T8" y="T9"/>
                </a:cxn>
              </a:cxnLst>
              <a:rect l="0" t="0" r="r" b="b"/>
              <a:pathLst>
                <a:path w="2938" h="1344">
                  <a:moveTo>
                    <a:pt x="2937" y="1343"/>
                  </a:moveTo>
                  <a:lnTo>
                    <a:pt x="2937" y="1343"/>
                  </a:lnTo>
                  <a:cubicBezTo>
                    <a:pt x="2937" y="602"/>
                    <a:pt x="2279" y="0"/>
                    <a:pt x="1468" y="0"/>
                  </a:cubicBezTo>
                  <a:lnTo>
                    <a:pt x="1468" y="0"/>
                  </a:lnTo>
                  <a:cubicBezTo>
                    <a:pt x="657" y="0"/>
                    <a:pt x="0" y="602"/>
                    <a:pt x="0" y="1343"/>
                  </a:cubicBezTo>
                </a:path>
              </a:pathLst>
            </a:custGeom>
            <a:noFill/>
            <a:ln w="1270000" cap="flat">
              <a:solidFill>
                <a:srgbClr val="797979">
                  <a:alpha val="25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900"/>
            </a:p>
          </p:txBody>
        </p:sp>
        <p:sp>
          <p:nvSpPr>
            <p:cNvPr id="715" name="Freeform 2"/>
            <p:cNvSpPr>
              <a:spLocks noChangeArrowheads="1"/>
            </p:cNvSpPr>
            <p:nvPr/>
          </p:nvSpPr>
          <p:spPr bwMode="auto">
            <a:xfrm>
              <a:off x="7316055" y="6860439"/>
              <a:ext cx="3250140" cy="1488429"/>
            </a:xfrm>
            <a:custGeom>
              <a:avLst/>
              <a:gdLst>
                <a:gd name="T0" fmla="*/ 0 w 2938"/>
                <a:gd name="T1" fmla="*/ 0 h 1345"/>
                <a:gd name="T2" fmla="*/ 0 w 2938"/>
                <a:gd name="T3" fmla="*/ 0 h 1345"/>
                <a:gd name="T4" fmla="*/ 1469 w 2938"/>
                <a:gd name="T5" fmla="*/ 1344 h 1345"/>
                <a:gd name="T6" fmla="*/ 1469 w 2938"/>
                <a:gd name="T7" fmla="*/ 1344 h 1345"/>
                <a:gd name="T8" fmla="*/ 2937 w 2938"/>
                <a:gd name="T9" fmla="*/ 0 h 1345"/>
              </a:gdLst>
              <a:ahLst/>
              <a:cxnLst>
                <a:cxn ang="0">
                  <a:pos x="T0" y="T1"/>
                </a:cxn>
                <a:cxn ang="0">
                  <a:pos x="T2" y="T3"/>
                </a:cxn>
                <a:cxn ang="0">
                  <a:pos x="T4" y="T5"/>
                </a:cxn>
                <a:cxn ang="0">
                  <a:pos x="T6" y="T7"/>
                </a:cxn>
                <a:cxn ang="0">
                  <a:pos x="T8" y="T9"/>
                </a:cxn>
              </a:cxnLst>
              <a:rect l="0" t="0" r="r" b="b"/>
              <a:pathLst>
                <a:path w="2938" h="1345">
                  <a:moveTo>
                    <a:pt x="0" y="0"/>
                  </a:moveTo>
                  <a:lnTo>
                    <a:pt x="0" y="0"/>
                  </a:lnTo>
                  <a:cubicBezTo>
                    <a:pt x="0" y="743"/>
                    <a:pt x="658" y="1344"/>
                    <a:pt x="1469" y="1344"/>
                  </a:cubicBezTo>
                  <a:lnTo>
                    <a:pt x="1469" y="1344"/>
                  </a:lnTo>
                  <a:cubicBezTo>
                    <a:pt x="2280" y="1344"/>
                    <a:pt x="2937" y="743"/>
                    <a:pt x="2937" y="0"/>
                  </a:cubicBezTo>
                </a:path>
              </a:pathLst>
            </a:custGeom>
            <a:noFill/>
            <a:ln w="1270000" cap="flat">
              <a:solidFill>
                <a:srgbClr val="797979">
                  <a:alpha val="25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900"/>
            </a:p>
          </p:txBody>
        </p:sp>
        <p:sp>
          <p:nvSpPr>
            <p:cNvPr id="716" name="Freeform 3"/>
            <p:cNvSpPr>
              <a:spLocks noChangeArrowheads="1"/>
            </p:cNvSpPr>
            <p:nvPr/>
          </p:nvSpPr>
          <p:spPr bwMode="auto">
            <a:xfrm>
              <a:off x="10566196" y="5376892"/>
              <a:ext cx="3250140" cy="1488429"/>
            </a:xfrm>
            <a:custGeom>
              <a:avLst/>
              <a:gdLst>
                <a:gd name="T0" fmla="*/ 2937 w 2938"/>
                <a:gd name="T1" fmla="*/ 1343 h 1344"/>
                <a:gd name="T2" fmla="*/ 2937 w 2938"/>
                <a:gd name="T3" fmla="*/ 1343 h 1344"/>
                <a:gd name="T4" fmla="*/ 1469 w 2938"/>
                <a:gd name="T5" fmla="*/ 0 h 1344"/>
                <a:gd name="T6" fmla="*/ 1469 w 2938"/>
                <a:gd name="T7" fmla="*/ 0 h 1344"/>
                <a:gd name="T8" fmla="*/ 0 w 2938"/>
                <a:gd name="T9" fmla="*/ 1343 h 1344"/>
              </a:gdLst>
              <a:ahLst/>
              <a:cxnLst>
                <a:cxn ang="0">
                  <a:pos x="T0" y="T1"/>
                </a:cxn>
                <a:cxn ang="0">
                  <a:pos x="T2" y="T3"/>
                </a:cxn>
                <a:cxn ang="0">
                  <a:pos x="T4" y="T5"/>
                </a:cxn>
                <a:cxn ang="0">
                  <a:pos x="T6" y="T7"/>
                </a:cxn>
                <a:cxn ang="0">
                  <a:pos x="T8" y="T9"/>
                </a:cxn>
              </a:cxnLst>
              <a:rect l="0" t="0" r="r" b="b"/>
              <a:pathLst>
                <a:path w="2938" h="1344">
                  <a:moveTo>
                    <a:pt x="2937" y="1343"/>
                  </a:moveTo>
                  <a:lnTo>
                    <a:pt x="2937" y="1343"/>
                  </a:lnTo>
                  <a:cubicBezTo>
                    <a:pt x="2937" y="602"/>
                    <a:pt x="2279" y="0"/>
                    <a:pt x="1469" y="0"/>
                  </a:cubicBezTo>
                  <a:lnTo>
                    <a:pt x="1469" y="0"/>
                  </a:lnTo>
                  <a:cubicBezTo>
                    <a:pt x="658" y="0"/>
                    <a:pt x="0" y="602"/>
                    <a:pt x="0" y="1343"/>
                  </a:cubicBezTo>
                </a:path>
              </a:pathLst>
            </a:custGeom>
            <a:noFill/>
            <a:ln w="1270000" cap="flat">
              <a:solidFill>
                <a:srgbClr val="797979">
                  <a:alpha val="25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900"/>
            </a:p>
          </p:txBody>
        </p:sp>
        <p:sp>
          <p:nvSpPr>
            <p:cNvPr id="717" name="Freeform 4"/>
            <p:cNvSpPr>
              <a:spLocks noChangeArrowheads="1"/>
            </p:cNvSpPr>
            <p:nvPr/>
          </p:nvSpPr>
          <p:spPr bwMode="auto">
            <a:xfrm>
              <a:off x="17066476" y="5376892"/>
              <a:ext cx="3250140" cy="1488429"/>
            </a:xfrm>
            <a:custGeom>
              <a:avLst/>
              <a:gdLst>
                <a:gd name="T0" fmla="*/ 0 w 2939"/>
                <a:gd name="T1" fmla="*/ 1343 h 1344"/>
                <a:gd name="T2" fmla="*/ 0 w 2939"/>
                <a:gd name="T3" fmla="*/ 1343 h 1344"/>
                <a:gd name="T4" fmla="*/ 1469 w 2939"/>
                <a:gd name="T5" fmla="*/ 0 h 1344"/>
                <a:gd name="T6" fmla="*/ 1469 w 2939"/>
                <a:gd name="T7" fmla="*/ 0 h 1344"/>
                <a:gd name="T8" fmla="*/ 2938 w 2939"/>
                <a:gd name="T9" fmla="*/ 1343 h 1344"/>
              </a:gdLst>
              <a:ahLst/>
              <a:cxnLst>
                <a:cxn ang="0">
                  <a:pos x="T0" y="T1"/>
                </a:cxn>
                <a:cxn ang="0">
                  <a:pos x="T2" y="T3"/>
                </a:cxn>
                <a:cxn ang="0">
                  <a:pos x="T4" y="T5"/>
                </a:cxn>
                <a:cxn ang="0">
                  <a:pos x="T6" y="T7"/>
                </a:cxn>
                <a:cxn ang="0">
                  <a:pos x="T8" y="T9"/>
                </a:cxn>
              </a:cxnLst>
              <a:rect l="0" t="0" r="r" b="b"/>
              <a:pathLst>
                <a:path w="2939" h="1344">
                  <a:moveTo>
                    <a:pt x="0" y="1343"/>
                  </a:moveTo>
                  <a:lnTo>
                    <a:pt x="0" y="1343"/>
                  </a:lnTo>
                  <a:cubicBezTo>
                    <a:pt x="0" y="602"/>
                    <a:pt x="658" y="0"/>
                    <a:pt x="1469" y="0"/>
                  </a:cubicBezTo>
                  <a:lnTo>
                    <a:pt x="1469" y="0"/>
                  </a:lnTo>
                  <a:cubicBezTo>
                    <a:pt x="2280" y="0"/>
                    <a:pt x="2938" y="602"/>
                    <a:pt x="2938" y="1343"/>
                  </a:cubicBezTo>
                </a:path>
              </a:pathLst>
            </a:custGeom>
            <a:noFill/>
            <a:ln w="1270000" cap="flat">
              <a:solidFill>
                <a:srgbClr val="797979">
                  <a:alpha val="25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900"/>
            </a:p>
          </p:txBody>
        </p:sp>
        <p:sp>
          <p:nvSpPr>
            <p:cNvPr id="718" name="Freeform 5"/>
            <p:cNvSpPr>
              <a:spLocks noChangeArrowheads="1"/>
            </p:cNvSpPr>
            <p:nvPr/>
          </p:nvSpPr>
          <p:spPr bwMode="auto">
            <a:xfrm>
              <a:off x="13816336" y="6860439"/>
              <a:ext cx="3250140" cy="1488429"/>
            </a:xfrm>
            <a:custGeom>
              <a:avLst/>
              <a:gdLst>
                <a:gd name="T0" fmla="*/ 0 w 2938"/>
                <a:gd name="T1" fmla="*/ 0 h 1345"/>
                <a:gd name="T2" fmla="*/ 0 w 2938"/>
                <a:gd name="T3" fmla="*/ 0 h 1345"/>
                <a:gd name="T4" fmla="*/ 1469 w 2938"/>
                <a:gd name="T5" fmla="*/ 1344 h 1345"/>
                <a:gd name="T6" fmla="*/ 1469 w 2938"/>
                <a:gd name="T7" fmla="*/ 1344 h 1345"/>
                <a:gd name="T8" fmla="*/ 2937 w 2938"/>
                <a:gd name="T9" fmla="*/ 0 h 1345"/>
              </a:gdLst>
              <a:ahLst/>
              <a:cxnLst>
                <a:cxn ang="0">
                  <a:pos x="T0" y="T1"/>
                </a:cxn>
                <a:cxn ang="0">
                  <a:pos x="T2" y="T3"/>
                </a:cxn>
                <a:cxn ang="0">
                  <a:pos x="T4" y="T5"/>
                </a:cxn>
                <a:cxn ang="0">
                  <a:pos x="T6" y="T7"/>
                </a:cxn>
                <a:cxn ang="0">
                  <a:pos x="T8" y="T9"/>
                </a:cxn>
              </a:cxnLst>
              <a:rect l="0" t="0" r="r" b="b"/>
              <a:pathLst>
                <a:path w="2938" h="1345">
                  <a:moveTo>
                    <a:pt x="0" y="0"/>
                  </a:moveTo>
                  <a:lnTo>
                    <a:pt x="0" y="0"/>
                  </a:lnTo>
                  <a:cubicBezTo>
                    <a:pt x="0" y="743"/>
                    <a:pt x="657" y="1344"/>
                    <a:pt x="1469" y="1344"/>
                  </a:cubicBezTo>
                  <a:lnTo>
                    <a:pt x="1469" y="1344"/>
                  </a:lnTo>
                  <a:cubicBezTo>
                    <a:pt x="2279" y="1344"/>
                    <a:pt x="2937" y="743"/>
                    <a:pt x="2937" y="0"/>
                  </a:cubicBezTo>
                </a:path>
              </a:pathLst>
            </a:custGeom>
            <a:noFill/>
            <a:ln w="1270000" cap="flat">
              <a:solidFill>
                <a:srgbClr val="797979">
                  <a:alpha val="25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900"/>
            </a:p>
          </p:txBody>
        </p:sp>
        <p:sp>
          <p:nvSpPr>
            <p:cNvPr id="719" name="Freeform 6"/>
            <p:cNvSpPr>
              <a:spLocks noChangeArrowheads="1"/>
            </p:cNvSpPr>
            <p:nvPr/>
          </p:nvSpPr>
          <p:spPr bwMode="auto">
            <a:xfrm>
              <a:off x="20316617" y="6855561"/>
              <a:ext cx="3250140" cy="1488426"/>
            </a:xfrm>
            <a:custGeom>
              <a:avLst/>
              <a:gdLst>
                <a:gd name="T0" fmla="*/ 0 w 2938"/>
                <a:gd name="T1" fmla="*/ 0 h 1346"/>
                <a:gd name="T2" fmla="*/ 0 w 2938"/>
                <a:gd name="T3" fmla="*/ 0 h 1346"/>
                <a:gd name="T4" fmla="*/ 1468 w 2938"/>
                <a:gd name="T5" fmla="*/ 1345 h 1346"/>
                <a:gd name="T6" fmla="*/ 1468 w 2938"/>
                <a:gd name="T7" fmla="*/ 1345 h 1346"/>
                <a:gd name="T8" fmla="*/ 2937 w 2938"/>
                <a:gd name="T9" fmla="*/ 0 h 1346"/>
              </a:gdLst>
              <a:ahLst/>
              <a:cxnLst>
                <a:cxn ang="0">
                  <a:pos x="T0" y="T1"/>
                </a:cxn>
                <a:cxn ang="0">
                  <a:pos x="T2" y="T3"/>
                </a:cxn>
                <a:cxn ang="0">
                  <a:pos x="T4" y="T5"/>
                </a:cxn>
                <a:cxn ang="0">
                  <a:pos x="T6" y="T7"/>
                </a:cxn>
                <a:cxn ang="0">
                  <a:pos x="T8" y="T9"/>
                </a:cxn>
              </a:cxnLst>
              <a:rect l="0" t="0" r="r" b="b"/>
              <a:pathLst>
                <a:path w="2938" h="1346">
                  <a:moveTo>
                    <a:pt x="0" y="0"/>
                  </a:moveTo>
                  <a:lnTo>
                    <a:pt x="0" y="0"/>
                  </a:lnTo>
                  <a:cubicBezTo>
                    <a:pt x="0" y="743"/>
                    <a:pt x="657" y="1345"/>
                    <a:pt x="1468" y="1345"/>
                  </a:cubicBezTo>
                  <a:lnTo>
                    <a:pt x="1468" y="1345"/>
                  </a:lnTo>
                  <a:cubicBezTo>
                    <a:pt x="2279" y="1345"/>
                    <a:pt x="2937" y="743"/>
                    <a:pt x="2937" y="0"/>
                  </a:cubicBezTo>
                </a:path>
              </a:pathLst>
            </a:custGeom>
            <a:noFill/>
            <a:ln w="1270000" cap="flat">
              <a:solidFill>
                <a:srgbClr val="797979">
                  <a:alpha val="25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900"/>
            </a:p>
          </p:txBody>
        </p:sp>
        <p:sp>
          <p:nvSpPr>
            <p:cNvPr id="720" name="Freeform 7"/>
            <p:cNvSpPr>
              <a:spLocks noChangeArrowheads="1"/>
            </p:cNvSpPr>
            <p:nvPr/>
          </p:nvSpPr>
          <p:spPr bwMode="auto">
            <a:xfrm>
              <a:off x="810893" y="6772598"/>
              <a:ext cx="3250140" cy="1488429"/>
            </a:xfrm>
            <a:custGeom>
              <a:avLst/>
              <a:gdLst>
                <a:gd name="T0" fmla="*/ 0 w 2939"/>
                <a:gd name="T1" fmla="*/ 0 h 1345"/>
                <a:gd name="T2" fmla="*/ 0 w 2939"/>
                <a:gd name="T3" fmla="*/ 0 h 1345"/>
                <a:gd name="T4" fmla="*/ 1469 w 2939"/>
                <a:gd name="T5" fmla="*/ 1344 h 1345"/>
                <a:gd name="T6" fmla="*/ 1469 w 2939"/>
                <a:gd name="T7" fmla="*/ 1344 h 1345"/>
                <a:gd name="T8" fmla="*/ 2938 w 2939"/>
                <a:gd name="T9" fmla="*/ 0 h 1345"/>
              </a:gdLst>
              <a:ahLst/>
              <a:cxnLst>
                <a:cxn ang="0">
                  <a:pos x="T0" y="T1"/>
                </a:cxn>
                <a:cxn ang="0">
                  <a:pos x="T2" y="T3"/>
                </a:cxn>
                <a:cxn ang="0">
                  <a:pos x="T4" y="T5"/>
                </a:cxn>
                <a:cxn ang="0">
                  <a:pos x="T6" y="T7"/>
                </a:cxn>
                <a:cxn ang="0">
                  <a:pos x="T8" y="T9"/>
                </a:cxn>
              </a:cxnLst>
              <a:rect l="0" t="0" r="r" b="b"/>
              <a:pathLst>
                <a:path w="2939" h="1345">
                  <a:moveTo>
                    <a:pt x="0" y="0"/>
                  </a:moveTo>
                  <a:lnTo>
                    <a:pt x="0" y="0"/>
                  </a:lnTo>
                  <a:cubicBezTo>
                    <a:pt x="0" y="743"/>
                    <a:pt x="658" y="1344"/>
                    <a:pt x="1469" y="1344"/>
                  </a:cubicBezTo>
                  <a:lnTo>
                    <a:pt x="1469" y="1344"/>
                  </a:lnTo>
                  <a:cubicBezTo>
                    <a:pt x="2280" y="1344"/>
                    <a:pt x="2938" y="743"/>
                    <a:pt x="2938" y="0"/>
                  </a:cubicBezTo>
                </a:path>
              </a:pathLst>
            </a:custGeom>
            <a:noFill/>
            <a:ln w="1270000" cap="flat">
              <a:solidFill>
                <a:srgbClr val="797979">
                  <a:alpha val="25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900" dirty="0"/>
            </a:p>
          </p:txBody>
        </p:sp>
      </p:grpSp>
      <p:sp>
        <p:nvSpPr>
          <p:cNvPr id="721" name="Freeform 8"/>
          <p:cNvSpPr>
            <a:spLocks noChangeArrowheads="1"/>
          </p:cNvSpPr>
          <p:nvPr/>
        </p:nvSpPr>
        <p:spPr bwMode="auto">
          <a:xfrm>
            <a:off x="2034545" y="3006494"/>
            <a:ext cx="1625070" cy="744215"/>
          </a:xfrm>
          <a:custGeom>
            <a:avLst/>
            <a:gdLst>
              <a:gd name="T0" fmla="*/ 2937 w 2938"/>
              <a:gd name="T1" fmla="*/ 1343 h 1344"/>
              <a:gd name="T2" fmla="*/ 2937 w 2938"/>
              <a:gd name="T3" fmla="*/ 1343 h 1344"/>
              <a:gd name="T4" fmla="*/ 1468 w 2938"/>
              <a:gd name="T5" fmla="*/ 0 h 1344"/>
              <a:gd name="T6" fmla="*/ 1468 w 2938"/>
              <a:gd name="T7" fmla="*/ 0 h 1344"/>
              <a:gd name="T8" fmla="*/ 0 w 2938"/>
              <a:gd name="T9" fmla="*/ 1343 h 1344"/>
            </a:gdLst>
            <a:ahLst/>
            <a:cxnLst>
              <a:cxn ang="0">
                <a:pos x="T0" y="T1"/>
              </a:cxn>
              <a:cxn ang="0">
                <a:pos x="T2" y="T3"/>
              </a:cxn>
              <a:cxn ang="0">
                <a:pos x="T4" y="T5"/>
              </a:cxn>
              <a:cxn ang="0">
                <a:pos x="T6" y="T7"/>
              </a:cxn>
              <a:cxn ang="0">
                <a:pos x="T8" y="T9"/>
              </a:cxn>
            </a:cxnLst>
            <a:rect l="0" t="0" r="r" b="b"/>
            <a:pathLst>
              <a:path w="2938" h="1344">
                <a:moveTo>
                  <a:pt x="2937" y="1343"/>
                </a:moveTo>
                <a:lnTo>
                  <a:pt x="2937" y="1343"/>
                </a:lnTo>
                <a:cubicBezTo>
                  <a:pt x="2937" y="602"/>
                  <a:pt x="2279" y="0"/>
                  <a:pt x="1468" y="0"/>
                </a:cubicBezTo>
                <a:lnTo>
                  <a:pt x="1468" y="0"/>
                </a:lnTo>
                <a:cubicBezTo>
                  <a:pt x="657" y="0"/>
                  <a:pt x="0" y="602"/>
                  <a:pt x="0" y="1343"/>
                </a:cubicBezTo>
              </a:path>
            </a:pathLst>
          </a:custGeom>
          <a:noFill/>
          <a:ln w="38100" cap="flat">
            <a:solidFill>
              <a:schemeClr val="bg1"/>
            </a:solidFill>
            <a:prstDash val="lg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900"/>
          </a:p>
        </p:txBody>
      </p:sp>
      <p:sp>
        <p:nvSpPr>
          <p:cNvPr id="722" name="Freeform 9"/>
          <p:cNvSpPr>
            <a:spLocks noChangeArrowheads="1"/>
          </p:cNvSpPr>
          <p:nvPr/>
        </p:nvSpPr>
        <p:spPr bwMode="auto">
          <a:xfrm>
            <a:off x="3659615" y="3748268"/>
            <a:ext cx="1625070" cy="744215"/>
          </a:xfrm>
          <a:custGeom>
            <a:avLst/>
            <a:gdLst>
              <a:gd name="T0" fmla="*/ 0 w 2938"/>
              <a:gd name="T1" fmla="*/ 0 h 1345"/>
              <a:gd name="T2" fmla="*/ 0 w 2938"/>
              <a:gd name="T3" fmla="*/ 0 h 1345"/>
              <a:gd name="T4" fmla="*/ 1469 w 2938"/>
              <a:gd name="T5" fmla="*/ 1344 h 1345"/>
              <a:gd name="T6" fmla="*/ 1469 w 2938"/>
              <a:gd name="T7" fmla="*/ 1344 h 1345"/>
              <a:gd name="T8" fmla="*/ 2937 w 2938"/>
              <a:gd name="T9" fmla="*/ 0 h 1345"/>
            </a:gdLst>
            <a:ahLst/>
            <a:cxnLst>
              <a:cxn ang="0">
                <a:pos x="T0" y="T1"/>
              </a:cxn>
              <a:cxn ang="0">
                <a:pos x="T2" y="T3"/>
              </a:cxn>
              <a:cxn ang="0">
                <a:pos x="T4" y="T5"/>
              </a:cxn>
              <a:cxn ang="0">
                <a:pos x="T6" y="T7"/>
              </a:cxn>
              <a:cxn ang="0">
                <a:pos x="T8" y="T9"/>
              </a:cxn>
            </a:cxnLst>
            <a:rect l="0" t="0" r="r" b="b"/>
            <a:pathLst>
              <a:path w="2938" h="1345">
                <a:moveTo>
                  <a:pt x="0" y="0"/>
                </a:moveTo>
                <a:lnTo>
                  <a:pt x="0" y="0"/>
                </a:lnTo>
                <a:cubicBezTo>
                  <a:pt x="0" y="743"/>
                  <a:pt x="658" y="1344"/>
                  <a:pt x="1469" y="1344"/>
                </a:cubicBezTo>
                <a:lnTo>
                  <a:pt x="1469" y="1344"/>
                </a:lnTo>
                <a:cubicBezTo>
                  <a:pt x="2280" y="1344"/>
                  <a:pt x="2937" y="743"/>
                  <a:pt x="2937" y="0"/>
                </a:cubicBezTo>
              </a:path>
            </a:pathLst>
          </a:custGeom>
          <a:noFill/>
          <a:ln w="38100" cap="flat">
            <a:solidFill>
              <a:schemeClr val="bg1"/>
            </a:solidFill>
            <a:prstDash val="lg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900"/>
          </a:p>
        </p:txBody>
      </p:sp>
      <p:sp>
        <p:nvSpPr>
          <p:cNvPr id="723" name="Freeform 10"/>
          <p:cNvSpPr>
            <a:spLocks noChangeArrowheads="1"/>
          </p:cNvSpPr>
          <p:nvPr/>
        </p:nvSpPr>
        <p:spPr bwMode="auto">
          <a:xfrm>
            <a:off x="5284686" y="3006494"/>
            <a:ext cx="1625070" cy="744215"/>
          </a:xfrm>
          <a:custGeom>
            <a:avLst/>
            <a:gdLst>
              <a:gd name="T0" fmla="*/ 2937 w 2938"/>
              <a:gd name="T1" fmla="*/ 1343 h 1344"/>
              <a:gd name="T2" fmla="*/ 2937 w 2938"/>
              <a:gd name="T3" fmla="*/ 1343 h 1344"/>
              <a:gd name="T4" fmla="*/ 1469 w 2938"/>
              <a:gd name="T5" fmla="*/ 0 h 1344"/>
              <a:gd name="T6" fmla="*/ 1469 w 2938"/>
              <a:gd name="T7" fmla="*/ 0 h 1344"/>
              <a:gd name="T8" fmla="*/ 0 w 2938"/>
              <a:gd name="T9" fmla="*/ 1343 h 1344"/>
            </a:gdLst>
            <a:ahLst/>
            <a:cxnLst>
              <a:cxn ang="0">
                <a:pos x="T0" y="T1"/>
              </a:cxn>
              <a:cxn ang="0">
                <a:pos x="T2" y="T3"/>
              </a:cxn>
              <a:cxn ang="0">
                <a:pos x="T4" y="T5"/>
              </a:cxn>
              <a:cxn ang="0">
                <a:pos x="T6" y="T7"/>
              </a:cxn>
              <a:cxn ang="0">
                <a:pos x="T8" y="T9"/>
              </a:cxn>
            </a:cxnLst>
            <a:rect l="0" t="0" r="r" b="b"/>
            <a:pathLst>
              <a:path w="2938" h="1344">
                <a:moveTo>
                  <a:pt x="2937" y="1343"/>
                </a:moveTo>
                <a:lnTo>
                  <a:pt x="2937" y="1343"/>
                </a:lnTo>
                <a:cubicBezTo>
                  <a:pt x="2937" y="602"/>
                  <a:pt x="2279" y="0"/>
                  <a:pt x="1469" y="0"/>
                </a:cubicBezTo>
                <a:lnTo>
                  <a:pt x="1469" y="0"/>
                </a:lnTo>
                <a:cubicBezTo>
                  <a:pt x="658" y="0"/>
                  <a:pt x="0" y="602"/>
                  <a:pt x="0" y="1343"/>
                </a:cubicBezTo>
              </a:path>
            </a:pathLst>
          </a:custGeom>
          <a:noFill/>
          <a:ln w="38100" cap="flat">
            <a:solidFill>
              <a:schemeClr val="bg1"/>
            </a:solidFill>
            <a:prstDash val="lg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900"/>
          </a:p>
        </p:txBody>
      </p:sp>
      <p:sp>
        <p:nvSpPr>
          <p:cNvPr id="724" name="Freeform 11"/>
          <p:cNvSpPr>
            <a:spLocks noChangeArrowheads="1"/>
          </p:cNvSpPr>
          <p:nvPr/>
        </p:nvSpPr>
        <p:spPr bwMode="auto">
          <a:xfrm>
            <a:off x="8534826" y="3006494"/>
            <a:ext cx="1625070" cy="744215"/>
          </a:xfrm>
          <a:custGeom>
            <a:avLst/>
            <a:gdLst>
              <a:gd name="T0" fmla="*/ 0 w 2939"/>
              <a:gd name="T1" fmla="*/ 1343 h 1344"/>
              <a:gd name="T2" fmla="*/ 0 w 2939"/>
              <a:gd name="T3" fmla="*/ 1343 h 1344"/>
              <a:gd name="T4" fmla="*/ 1469 w 2939"/>
              <a:gd name="T5" fmla="*/ 0 h 1344"/>
              <a:gd name="T6" fmla="*/ 1469 w 2939"/>
              <a:gd name="T7" fmla="*/ 0 h 1344"/>
              <a:gd name="T8" fmla="*/ 2938 w 2939"/>
              <a:gd name="T9" fmla="*/ 1343 h 1344"/>
            </a:gdLst>
            <a:ahLst/>
            <a:cxnLst>
              <a:cxn ang="0">
                <a:pos x="T0" y="T1"/>
              </a:cxn>
              <a:cxn ang="0">
                <a:pos x="T2" y="T3"/>
              </a:cxn>
              <a:cxn ang="0">
                <a:pos x="T4" y="T5"/>
              </a:cxn>
              <a:cxn ang="0">
                <a:pos x="T6" y="T7"/>
              </a:cxn>
              <a:cxn ang="0">
                <a:pos x="T8" y="T9"/>
              </a:cxn>
            </a:cxnLst>
            <a:rect l="0" t="0" r="r" b="b"/>
            <a:pathLst>
              <a:path w="2939" h="1344">
                <a:moveTo>
                  <a:pt x="0" y="1343"/>
                </a:moveTo>
                <a:lnTo>
                  <a:pt x="0" y="1343"/>
                </a:lnTo>
                <a:cubicBezTo>
                  <a:pt x="0" y="602"/>
                  <a:pt x="658" y="0"/>
                  <a:pt x="1469" y="0"/>
                </a:cubicBezTo>
                <a:lnTo>
                  <a:pt x="1469" y="0"/>
                </a:lnTo>
                <a:cubicBezTo>
                  <a:pt x="2280" y="0"/>
                  <a:pt x="2938" y="602"/>
                  <a:pt x="2938" y="1343"/>
                </a:cubicBezTo>
              </a:path>
            </a:pathLst>
          </a:custGeom>
          <a:noFill/>
          <a:ln w="38100" cap="flat">
            <a:solidFill>
              <a:schemeClr val="bg1"/>
            </a:solidFill>
            <a:prstDash val="lg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900"/>
          </a:p>
        </p:txBody>
      </p:sp>
      <p:sp>
        <p:nvSpPr>
          <p:cNvPr id="725" name="Freeform 12"/>
          <p:cNvSpPr>
            <a:spLocks noChangeArrowheads="1"/>
          </p:cNvSpPr>
          <p:nvPr/>
        </p:nvSpPr>
        <p:spPr bwMode="auto">
          <a:xfrm>
            <a:off x="6909756" y="3748268"/>
            <a:ext cx="1625070" cy="744215"/>
          </a:xfrm>
          <a:custGeom>
            <a:avLst/>
            <a:gdLst>
              <a:gd name="T0" fmla="*/ 0 w 2938"/>
              <a:gd name="T1" fmla="*/ 0 h 1345"/>
              <a:gd name="T2" fmla="*/ 0 w 2938"/>
              <a:gd name="T3" fmla="*/ 0 h 1345"/>
              <a:gd name="T4" fmla="*/ 1469 w 2938"/>
              <a:gd name="T5" fmla="*/ 1344 h 1345"/>
              <a:gd name="T6" fmla="*/ 1469 w 2938"/>
              <a:gd name="T7" fmla="*/ 1344 h 1345"/>
              <a:gd name="T8" fmla="*/ 2937 w 2938"/>
              <a:gd name="T9" fmla="*/ 0 h 1345"/>
            </a:gdLst>
            <a:ahLst/>
            <a:cxnLst>
              <a:cxn ang="0">
                <a:pos x="T0" y="T1"/>
              </a:cxn>
              <a:cxn ang="0">
                <a:pos x="T2" y="T3"/>
              </a:cxn>
              <a:cxn ang="0">
                <a:pos x="T4" y="T5"/>
              </a:cxn>
              <a:cxn ang="0">
                <a:pos x="T6" y="T7"/>
              </a:cxn>
              <a:cxn ang="0">
                <a:pos x="T8" y="T9"/>
              </a:cxn>
            </a:cxnLst>
            <a:rect l="0" t="0" r="r" b="b"/>
            <a:pathLst>
              <a:path w="2938" h="1345">
                <a:moveTo>
                  <a:pt x="0" y="0"/>
                </a:moveTo>
                <a:lnTo>
                  <a:pt x="0" y="0"/>
                </a:lnTo>
                <a:cubicBezTo>
                  <a:pt x="0" y="743"/>
                  <a:pt x="657" y="1344"/>
                  <a:pt x="1469" y="1344"/>
                </a:cubicBezTo>
                <a:lnTo>
                  <a:pt x="1469" y="1344"/>
                </a:lnTo>
                <a:cubicBezTo>
                  <a:pt x="2279" y="1344"/>
                  <a:pt x="2937" y="743"/>
                  <a:pt x="2937" y="0"/>
                </a:cubicBezTo>
              </a:path>
            </a:pathLst>
          </a:custGeom>
          <a:noFill/>
          <a:ln w="38100" cap="flat">
            <a:solidFill>
              <a:schemeClr val="bg1"/>
            </a:solidFill>
            <a:prstDash val="lg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900"/>
          </a:p>
        </p:txBody>
      </p:sp>
      <p:sp>
        <p:nvSpPr>
          <p:cNvPr id="726" name="Freeform 13"/>
          <p:cNvSpPr>
            <a:spLocks noChangeArrowheads="1"/>
          </p:cNvSpPr>
          <p:nvPr/>
        </p:nvSpPr>
        <p:spPr bwMode="auto">
          <a:xfrm>
            <a:off x="10159896" y="3745829"/>
            <a:ext cx="1625070" cy="744213"/>
          </a:xfrm>
          <a:custGeom>
            <a:avLst/>
            <a:gdLst>
              <a:gd name="T0" fmla="*/ 0 w 2938"/>
              <a:gd name="T1" fmla="*/ 0 h 1346"/>
              <a:gd name="T2" fmla="*/ 0 w 2938"/>
              <a:gd name="T3" fmla="*/ 0 h 1346"/>
              <a:gd name="T4" fmla="*/ 1468 w 2938"/>
              <a:gd name="T5" fmla="*/ 1345 h 1346"/>
              <a:gd name="T6" fmla="*/ 1468 w 2938"/>
              <a:gd name="T7" fmla="*/ 1345 h 1346"/>
              <a:gd name="T8" fmla="*/ 2937 w 2938"/>
              <a:gd name="T9" fmla="*/ 0 h 1346"/>
            </a:gdLst>
            <a:ahLst/>
            <a:cxnLst>
              <a:cxn ang="0">
                <a:pos x="T0" y="T1"/>
              </a:cxn>
              <a:cxn ang="0">
                <a:pos x="T2" y="T3"/>
              </a:cxn>
              <a:cxn ang="0">
                <a:pos x="T4" y="T5"/>
              </a:cxn>
              <a:cxn ang="0">
                <a:pos x="T6" y="T7"/>
              </a:cxn>
              <a:cxn ang="0">
                <a:pos x="T8" y="T9"/>
              </a:cxn>
            </a:cxnLst>
            <a:rect l="0" t="0" r="r" b="b"/>
            <a:pathLst>
              <a:path w="2938" h="1346">
                <a:moveTo>
                  <a:pt x="0" y="0"/>
                </a:moveTo>
                <a:lnTo>
                  <a:pt x="0" y="0"/>
                </a:lnTo>
                <a:cubicBezTo>
                  <a:pt x="0" y="743"/>
                  <a:pt x="657" y="1345"/>
                  <a:pt x="1468" y="1345"/>
                </a:cubicBezTo>
                <a:lnTo>
                  <a:pt x="1468" y="1345"/>
                </a:lnTo>
                <a:cubicBezTo>
                  <a:pt x="2279" y="1345"/>
                  <a:pt x="2937" y="743"/>
                  <a:pt x="2937" y="0"/>
                </a:cubicBezTo>
              </a:path>
            </a:pathLst>
          </a:custGeom>
          <a:noFill/>
          <a:ln w="38100" cap="flat">
            <a:solidFill>
              <a:schemeClr val="bg1"/>
            </a:solidFill>
            <a:prstDash val="lg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900"/>
          </a:p>
        </p:txBody>
      </p:sp>
      <p:sp>
        <p:nvSpPr>
          <p:cNvPr id="727" name="Freeform 14"/>
          <p:cNvSpPr>
            <a:spLocks noChangeArrowheads="1"/>
          </p:cNvSpPr>
          <p:nvPr/>
        </p:nvSpPr>
        <p:spPr bwMode="auto">
          <a:xfrm>
            <a:off x="407034" y="3704347"/>
            <a:ext cx="1625070" cy="744215"/>
          </a:xfrm>
          <a:custGeom>
            <a:avLst/>
            <a:gdLst>
              <a:gd name="T0" fmla="*/ 0 w 2939"/>
              <a:gd name="T1" fmla="*/ 0 h 1345"/>
              <a:gd name="T2" fmla="*/ 0 w 2939"/>
              <a:gd name="T3" fmla="*/ 0 h 1345"/>
              <a:gd name="T4" fmla="*/ 1469 w 2939"/>
              <a:gd name="T5" fmla="*/ 1344 h 1345"/>
              <a:gd name="T6" fmla="*/ 1469 w 2939"/>
              <a:gd name="T7" fmla="*/ 1344 h 1345"/>
              <a:gd name="T8" fmla="*/ 2938 w 2939"/>
              <a:gd name="T9" fmla="*/ 0 h 1345"/>
            </a:gdLst>
            <a:ahLst/>
            <a:cxnLst>
              <a:cxn ang="0">
                <a:pos x="T0" y="T1"/>
              </a:cxn>
              <a:cxn ang="0">
                <a:pos x="T2" y="T3"/>
              </a:cxn>
              <a:cxn ang="0">
                <a:pos x="T4" y="T5"/>
              </a:cxn>
              <a:cxn ang="0">
                <a:pos x="T6" y="T7"/>
              </a:cxn>
              <a:cxn ang="0">
                <a:pos x="T8" y="T9"/>
              </a:cxn>
            </a:cxnLst>
            <a:rect l="0" t="0" r="r" b="b"/>
            <a:pathLst>
              <a:path w="2939" h="1345">
                <a:moveTo>
                  <a:pt x="0" y="0"/>
                </a:moveTo>
                <a:lnTo>
                  <a:pt x="0" y="0"/>
                </a:lnTo>
                <a:cubicBezTo>
                  <a:pt x="0" y="743"/>
                  <a:pt x="658" y="1344"/>
                  <a:pt x="1469" y="1344"/>
                </a:cubicBezTo>
                <a:lnTo>
                  <a:pt x="1469" y="1344"/>
                </a:lnTo>
                <a:cubicBezTo>
                  <a:pt x="2280" y="1344"/>
                  <a:pt x="2938" y="743"/>
                  <a:pt x="2938" y="0"/>
                </a:cubicBezTo>
              </a:path>
            </a:pathLst>
          </a:custGeom>
          <a:noFill/>
          <a:ln w="38100" cap="flat">
            <a:solidFill>
              <a:schemeClr val="bg1"/>
            </a:solidFill>
            <a:prstDash val="lg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900"/>
          </a:p>
        </p:txBody>
      </p:sp>
      <p:sp>
        <p:nvSpPr>
          <p:cNvPr id="728" name="Freeform 15"/>
          <p:cNvSpPr>
            <a:spLocks noChangeArrowheads="1"/>
          </p:cNvSpPr>
          <p:nvPr/>
        </p:nvSpPr>
        <p:spPr bwMode="auto">
          <a:xfrm>
            <a:off x="2295629" y="3294419"/>
            <a:ext cx="1102901" cy="1100461"/>
          </a:xfrm>
          <a:custGeom>
            <a:avLst/>
            <a:gdLst>
              <a:gd name="T0" fmla="*/ 0 w 1992"/>
              <a:gd name="T1" fmla="*/ 994 h 1990"/>
              <a:gd name="T2" fmla="*/ 0 w 1992"/>
              <a:gd name="T3" fmla="*/ 994 h 1990"/>
              <a:gd name="T4" fmla="*/ 995 w 1992"/>
              <a:gd name="T5" fmla="*/ 1989 h 1990"/>
              <a:gd name="T6" fmla="*/ 995 w 1992"/>
              <a:gd name="T7" fmla="*/ 1989 h 1990"/>
              <a:gd name="T8" fmla="*/ 1991 w 1992"/>
              <a:gd name="T9" fmla="*/ 994 h 1990"/>
              <a:gd name="T10" fmla="*/ 1991 w 1992"/>
              <a:gd name="T11" fmla="*/ 994 h 1990"/>
              <a:gd name="T12" fmla="*/ 995 w 1992"/>
              <a:gd name="T13" fmla="*/ 0 h 1990"/>
              <a:gd name="T14" fmla="*/ 995 w 1992"/>
              <a:gd name="T15" fmla="*/ 0 h 1990"/>
              <a:gd name="T16" fmla="*/ 0 w 1992"/>
              <a:gd name="T17" fmla="*/ 994 h 1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2" h="1990">
                <a:moveTo>
                  <a:pt x="0" y="994"/>
                </a:moveTo>
                <a:lnTo>
                  <a:pt x="0" y="994"/>
                </a:lnTo>
                <a:cubicBezTo>
                  <a:pt x="0" y="1544"/>
                  <a:pt x="446" y="1989"/>
                  <a:pt x="995" y="1989"/>
                </a:cubicBezTo>
                <a:lnTo>
                  <a:pt x="995" y="1989"/>
                </a:lnTo>
                <a:cubicBezTo>
                  <a:pt x="1545" y="1989"/>
                  <a:pt x="1991" y="1544"/>
                  <a:pt x="1991" y="994"/>
                </a:cubicBezTo>
                <a:lnTo>
                  <a:pt x="1991" y="994"/>
                </a:lnTo>
                <a:cubicBezTo>
                  <a:pt x="1991" y="446"/>
                  <a:pt x="1545" y="0"/>
                  <a:pt x="995" y="0"/>
                </a:cubicBezTo>
                <a:lnTo>
                  <a:pt x="995" y="0"/>
                </a:lnTo>
                <a:cubicBezTo>
                  <a:pt x="446" y="0"/>
                  <a:pt x="0" y="446"/>
                  <a:pt x="0" y="994"/>
                </a:cubicBezTo>
              </a:path>
            </a:pathLst>
          </a:custGeom>
          <a:solidFill>
            <a:schemeClr val="accent1"/>
          </a:solidFill>
          <a:ln>
            <a:noFill/>
          </a:ln>
          <a:effectLst/>
        </p:spPr>
        <p:txBody>
          <a:bodyPr wrap="none" anchor="ctr"/>
          <a:lstStyle/>
          <a:p>
            <a:endParaRPr lang="en-US" sz="900"/>
          </a:p>
        </p:txBody>
      </p:sp>
      <p:sp>
        <p:nvSpPr>
          <p:cNvPr id="729" name="Freeform 16"/>
          <p:cNvSpPr>
            <a:spLocks noChangeArrowheads="1"/>
          </p:cNvSpPr>
          <p:nvPr/>
        </p:nvSpPr>
        <p:spPr bwMode="auto">
          <a:xfrm>
            <a:off x="3920699" y="3113856"/>
            <a:ext cx="1102901" cy="1100461"/>
          </a:xfrm>
          <a:custGeom>
            <a:avLst/>
            <a:gdLst>
              <a:gd name="T0" fmla="*/ 0 w 1993"/>
              <a:gd name="T1" fmla="*/ 995 h 1990"/>
              <a:gd name="T2" fmla="*/ 0 w 1993"/>
              <a:gd name="T3" fmla="*/ 995 h 1990"/>
              <a:gd name="T4" fmla="*/ 996 w 1993"/>
              <a:gd name="T5" fmla="*/ 1989 h 1990"/>
              <a:gd name="T6" fmla="*/ 996 w 1993"/>
              <a:gd name="T7" fmla="*/ 1989 h 1990"/>
              <a:gd name="T8" fmla="*/ 1992 w 1993"/>
              <a:gd name="T9" fmla="*/ 995 h 1990"/>
              <a:gd name="T10" fmla="*/ 1992 w 1993"/>
              <a:gd name="T11" fmla="*/ 995 h 1990"/>
              <a:gd name="T12" fmla="*/ 996 w 1993"/>
              <a:gd name="T13" fmla="*/ 0 h 1990"/>
              <a:gd name="T14" fmla="*/ 996 w 1993"/>
              <a:gd name="T15" fmla="*/ 0 h 1990"/>
              <a:gd name="T16" fmla="*/ 0 w 1993"/>
              <a:gd name="T17" fmla="*/ 995 h 1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3" h="1990">
                <a:moveTo>
                  <a:pt x="0" y="995"/>
                </a:moveTo>
                <a:lnTo>
                  <a:pt x="0" y="995"/>
                </a:lnTo>
                <a:cubicBezTo>
                  <a:pt x="0" y="1544"/>
                  <a:pt x="446" y="1989"/>
                  <a:pt x="996" y="1989"/>
                </a:cubicBezTo>
                <a:lnTo>
                  <a:pt x="996" y="1989"/>
                </a:lnTo>
                <a:cubicBezTo>
                  <a:pt x="1546" y="1989"/>
                  <a:pt x="1992" y="1544"/>
                  <a:pt x="1992" y="995"/>
                </a:cubicBezTo>
                <a:lnTo>
                  <a:pt x="1992" y="995"/>
                </a:lnTo>
                <a:cubicBezTo>
                  <a:pt x="1992" y="446"/>
                  <a:pt x="1546" y="0"/>
                  <a:pt x="996" y="0"/>
                </a:cubicBezTo>
                <a:lnTo>
                  <a:pt x="996" y="0"/>
                </a:lnTo>
                <a:cubicBezTo>
                  <a:pt x="446" y="0"/>
                  <a:pt x="0" y="446"/>
                  <a:pt x="0" y="995"/>
                </a:cubicBezTo>
              </a:path>
            </a:pathLst>
          </a:custGeom>
          <a:solidFill>
            <a:schemeClr val="accent4"/>
          </a:solidFill>
          <a:ln>
            <a:noFill/>
          </a:ln>
          <a:effectLst/>
        </p:spPr>
        <p:txBody>
          <a:bodyPr wrap="none" anchor="ctr"/>
          <a:lstStyle/>
          <a:p>
            <a:endParaRPr lang="en-US" sz="900"/>
          </a:p>
        </p:txBody>
      </p:sp>
      <p:sp>
        <p:nvSpPr>
          <p:cNvPr id="730" name="Freeform 17"/>
          <p:cNvSpPr>
            <a:spLocks noChangeArrowheads="1"/>
          </p:cNvSpPr>
          <p:nvPr/>
        </p:nvSpPr>
        <p:spPr bwMode="auto">
          <a:xfrm>
            <a:off x="5545770" y="3294419"/>
            <a:ext cx="1102901" cy="1100461"/>
          </a:xfrm>
          <a:custGeom>
            <a:avLst/>
            <a:gdLst>
              <a:gd name="T0" fmla="*/ 0 w 1992"/>
              <a:gd name="T1" fmla="*/ 994 h 1990"/>
              <a:gd name="T2" fmla="*/ 0 w 1992"/>
              <a:gd name="T3" fmla="*/ 994 h 1990"/>
              <a:gd name="T4" fmla="*/ 996 w 1992"/>
              <a:gd name="T5" fmla="*/ 1989 h 1990"/>
              <a:gd name="T6" fmla="*/ 996 w 1992"/>
              <a:gd name="T7" fmla="*/ 1989 h 1990"/>
              <a:gd name="T8" fmla="*/ 1991 w 1992"/>
              <a:gd name="T9" fmla="*/ 994 h 1990"/>
              <a:gd name="T10" fmla="*/ 1991 w 1992"/>
              <a:gd name="T11" fmla="*/ 994 h 1990"/>
              <a:gd name="T12" fmla="*/ 996 w 1992"/>
              <a:gd name="T13" fmla="*/ 0 h 1990"/>
              <a:gd name="T14" fmla="*/ 996 w 1992"/>
              <a:gd name="T15" fmla="*/ 0 h 1990"/>
              <a:gd name="T16" fmla="*/ 0 w 1992"/>
              <a:gd name="T17" fmla="*/ 994 h 1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2" h="1990">
                <a:moveTo>
                  <a:pt x="0" y="994"/>
                </a:moveTo>
                <a:lnTo>
                  <a:pt x="0" y="994"/>
                </a:lnTo>
                <a:cubicBezTo>
                  <a:pt x="0" y="1544"/>
                  <a:pt x="446" y="1989"/>
                  <a:pt x="996" y="1989"/>
                </a:cubicBezTo>
                <a:lnTo>
                  <a:pt x="996" y="1989"/>
                </a:lnTo>
                <a:cubicBezTo>
                  <a:pt x="1545" y="1989"/>
                  <a:pt x="1991" y="1544"/>
                  <a:pt x="1991" y="994"/>
                </a:cubicBezTo>
                <a:lnTo>
                  <a:pt x="1991" y="994"/>
                </a:lnTo>
                <a:cubicBezTo>
                  <a:pt x="1991" y="446"/>
                  <a:pt x="1545" y="0"/>
                  <a:pt x="996" y="0"/>
                </a:cubicBezTo>
                <a:lnTo>
                  <a:pt x="996" y="0"/>
                </a:lnTo>
                <a:cubicBezTo>
                  <a:pt x="446" y="0"/>
                  <a:pt x="0" y="446"/>
                  <a:pt x="0" y="994"/>
                </a:cubicBezTo>
              </a:path>
            </a:pathLst>
          </a:custGeom>
          <a:solidFill>
            <a:schemeClr val="accent3"/>
          </a:solidFill>
          <a:ln>
            <a:noFill/>
          </a:ln>
          <a:effectLst/>
        </p:spPr>
        <p:txBody>
          <a:bodyPr wrap="none" anchor="ctr"/>
          <a:lstStyle/>
          <a:p>
            <a:endParaRPr lang="en-US" sz="900"/>
          </a:p>
        </p:txBody>
      </p:sp>
      <p:sp>
        <p:nvSpPr>
          <p:cNvPr id="731" name="Freeform 18"/>
          <p:cNvSpPr>
            <a:spLocks noChangeArrowheads="1"/>
          </p:cNvSpPr>
          <p:nvPr/>
        </p:nvSpPr>
        <p:spPr bwMode="auto">
          <a:xfrm>
            <a:off x="7170840" y="3113856"/>
            <a:ext cx="1102901" cy="1100461"/>
          </a:xfrm>
          <a:custGeom>
            <a:avLst/>
            <a:gdLst>
              <a:gd name="T0" fmla="*/ 0 w 1992"/>
              <a:gd name="T1" fmla="*/ 995 h 1990"/>
              <a:gd name="T2" fmla="*/ 0 w 1992"/>
              <a:gd name="T3" fmla="*/ 995 h 1990"/>
              <a:gd name="T4" fmla="*/ 996 w 1992"/>
              <a:gd name="T5" fmla="*/ 1989 h 1990"/>
              <a:gd name="T6" fmla="*/ 996 w 1992"/>
              <a:gd name="T7" fmla="*/ 1989 h 1990"/>
              <a:gd name="T8" fmla="*/ 1991 w 1992"/>
              <a:gd name="T9" fmla="*/ 995 h 1990"/>
              <a:gd name="T10" fmla="*/ 1991 w 1992"/>
              <a:gd name="T11" fmla="*/ 995 h 1990"/>
              <a:gd name="T12" fmla="*/ 996 w 1992"/>
              <a:gd name="T13" fmla="*/ 0 h 1990"/>
              <a:gd name="T14" fmla="*/ 996 w 1992"/>
              <a:gd name="T15" fmla="*/ 0 h 1990"/>
              <a:gd name="T16" fmla="*/ 0 w 1992"/>
              <a:gd name="T17" fmla="*/ 995 h 1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2" h="1990">
                <a:moveTo>
                  <a:pt x="0" y="995"/>
                </a:moveTo>
                <a:lnTo>
                  <a:pt x="0" y="995"/>
                </a:lnTo>
                <a:cubicBezTo>
                  <a:pt x="0" y="1544"/>
                  <a:pt x="446" y="1989"/>
                  <a:pt x="996" y="1989"/>
                </a:cubicBezTo>
                <a:lnTo>
                  <a:pt x="996" y="1989"/>
                </a:lnTo>
                <a:cubicBezTo>
                  <a:pt x="1545" y="1989"/>
                  <a:pt x="1991" y="1544"/>
                  <a:pt x="1991" y="995"/>
                </a:cubicBezTo>
                <a:lnTo>
                  <a:pt x="1991" y="995"/>
                </a:lnTo>
                <a:cubicBezTo>
                  <a:pt x="1991" y="446"/>
                  <a:pt x="1545" y="0"/>
                  <a:pt x="996" y="0"/>
                </a:cubicBezTo>
                <a:lnTo>
                  <a:pt x="996" y="0"/>
                </a:lnTo>
                <a:cubicBezTo>
                  <a:pt x="446" y="0"/>
                  <a:pt x="0" y="446"/>
                  <a:pt x="0" y="995"/>
                </a:cubicBezTo>
              </a:path>
            </a:pathLst>
          </a:custGeom>
          <a:solidFill>
            <a:schemeClr val="accent5"/>
          </a:solidFill>
          <a:ln>
            <a:noFill/>
          </a:ln>
          <a:effectLst/>
        </p:spPr>
        <p:txBody>
          <a:bodyPr wrap="none" anchor="ctr"/>
          <a:lstStyle/>
          <a:p>
            <a:endParaRPr lang="en-US" sz="900"/>
          </a:p>
        </p:txBody>
      </p:sp>
      <p:sp>
        <p:nvSpPr>
          <p:cNvPr id="732" name="Freeform 19"/>
          <p:cNvSpPr>
            <a:spLocks noChangeArrowheads="1"/>
          </p:cNvSpPr>
          <p:nvPr/>
        </p:nvSpPr>
        <p:spPr bwMode="auto">
          <a:xfrm>
            <a:off x="8795910" y="3294419"/>
            <a:ext cx="1102901" cy="1100461"/>
          </a:xfrm>
          <a:custGeom>
            <a:avLst/>
            <a:gdLst>
              <a:gd name="T0" fmla="*/ 0 w 1993"/>
              <a:gd name="T1" fmla="*/ 994 h 1990"/>
              <a:gd name="T2" fmla="*/ 0 w 1993"/>
              <a:gd name="T3" fmla="*/ 994 h 1990"/>
              <a:gd name="T4" fmla="*/ 996 w 1993"/>
              <a:gd name="T5" fmla="*/ 1989 h 1990"/>
              <a:gd name="T6" fmla="*/ 996 w 1993"/>
              <a:gd name="T7" fmla="*/ 1989 h 1990"/>
              <a:gd name="T8" fmla="*/ 1992 w 1993"/>
              <a:gd name="T9" fmla="*/ 994 h 1990"/>
              <a:gd name="T10" fmla="*/ 1992 w 1993"/>
              <a:gd name="T11" fmla="*/ 994 h 1990"/>
              <a:gd name="T12" fmla="*/ 996 w 1993"/>
              <a:gd name="T13" fmla="*/ 0 h 1990"/>
              <a:gd name="T14" fmla="*/ 996 w 1993"/>
              <a:gd name="T15" fmla="*/ 0 h 1990"/>
              <a:gd name="T16" fmla="*/ 0 w 1993"/>
              <a:gd name="T17" fmla="*/ 994 h 1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3" h="1990">
                <a:moveTo>
                  <a:pt x="0" y="994"/>
                </a:moveTo>
                <a:lnTo>
                  <a:pt x="0" y="994"/>
                </a:lnTo>
                <a:cubicBezTo>
                  <a:pt x="0" y="1544"/>
                  <a:pt x="446" y="1989"/>
                  <a:pt x="996" y="1989"/>
                </a:cubicBezTo>
                <a:lnTo>
                  <a:pt x="996" y="1989"/>
                </a:lnTo>
                <a:cubicBezTo>
                  <a:pt x="1546" y="1989"/>
                  <a:pt x="1992" y="1544"/>
                  <a:pt x="1992" y="994"/>
                </a:cubicBezTo>
                <a:lnTo>
                  <a:pt x="1992" y="994"/>
                </a:lnTo>
                <a:cubicBezTo>
                  <a:pt x="1992" y="446"/>
                  <a:pt x="1546" y="0"/>
                  <a:pt x="996" y="0"/>
                </a:cubicBezTo>
                <a:lnTo>
                  <a:pt x="996" y="0"/>
                </a:lnTo>
                <a:cubicBezTo>
                  <a:pt x="446" y="0"/>
                  <a:pt x="0" y="446"/>
                  <a:pt x="0" y="994"/>
                </a:cubicBezTo>
              </a:path>
            </a:pathLst>
          </a:custGeom>
          <a:solidFill>
            <a:schemeClr val="accent2"/>
          </a:solidFill>
          <a:ln>
            <a:noFill/>
          </a:ln>
          <a:effectLst/>
        </p:spPr>
        <p:txBody>
          <a:bodyPr wrap="none" anchor="ctr"/>
          <a:lstStyle/>
          <a:p>
            <a:endParaRPr lang="en-US" sz="900"/>
          </a:p>
        </p:txBody>
      </p:sp>
      <p:sp>
        <p:nvSpPr>
          <p:cNvPr id="738" name="Freeform 25"/>
          <p:cNvSpPr>
            <a:spLocks noChangeArrowheads="1"/>
          </p:cNvSpPr>
          <p:nvPr/>
        </p:nvSpPr>
        <p:spPr bwMode="auto">
          <a:xfrm>
            <a:off x="2624965" y="2580344"/>
            <a:ext cx="434328" cy="555062"/>
          </a:xfrm>
          <a:custGeom>
            <a:avLst/>
            <a:gdLst>
              <a:gd name="T0" fmla="*/ 785 w 786"/>
              <a:gd name="T1" fmla="*/ 0 h 831"/>
              <a:gd name="T2" fmla="*/ 392 w 786"/>
              <a:gd name="T3" fmla="*/ 830 h 831"/>
              <a:gd name="T4" fmla="*/ 0 w 786"/>
              <a:gd name="T5" fmla="*/ 0 h 831"/>
              <a:gd name="T6" fmla="*/ 785 w 786"/>
              <a:gd name="T7" fmla="*/ 0 h 831"/>
            </a:gdLst>
            <a:ahLst/>
            <a:cxnLst>
              <a:cxn ang="0">
                <a:pos x="T0" y="T1"/>
              </a:cxn>
              <a:cxn ang="0">
                <a:pos x="T2" y="T3"/>
              </a:cxn>
              <a:cxn ang="0">
                <a:pos x="T4" y="T5"/>
              </a:cxn>
              <a:cxn ang="0">
                <a:pos x="T6" y="T7"/>
              </a:cxn>
            </a:cxnLst>
            <a:rect l="0" t="0" r="r" b="b"/>
            <a:pathLst>
              <a:path w="786" h="831">
                <a:moveTo>
                  <a:pt x="785" y="0"/>
                </a:moveTo>
                <a:lnTo>
                  <a:pt x="392" y="830"/>
                </a:lnTo>
                <a:lnTo>
                  <a:pt x="0" y="0"/>
                </a:lnTo>
                <a:lnTo>
                  <a:pt x="785" y="0"/>
                </a:lnTo>
              </a:path>
            </a:pathLst>
          </a:custGeom>
          <a:solidFill>
            <a:schemeClr val="accent1"/>
          </a:solidFill>
          <a:ln>
            <a:noFill/>
          </a:ln>
          <a:effectLst/>
        </p:spPr>
        <p:txBody>
          <a:bodyPr wrap="none" anchor="ctr"/>
          <a:lstStyle/>
          <a:p>
            <a:endParaRPr lang="en-US" sz="900"/>
          </a:p>
        </p:txBody>
      </p:sp>
      <p:sp>
        <p:nvSpPr>
          <p:cNvPr id="739" name="Freeform 26"/>
          <p:cNvSpPr>
            <a:spLocks noChangeArrowheads="1"/>
          </p:cNvSpPr>
          <p:nvPr/>
        </p:nvSpPr>
        <p:spPr bwMode="auto">
          <a:xfrm>
            <a:off x="5889996" y="2608824"/>
            <a:ext cx="434328" cy="555062"/>
          </a:xfrm>
          <a:custGeom>
            <a:avLst/>
            <a:gdLst>
              <a:gd name="T0" fmla="*/ 784 w 785"/>
              <a:gd name="T1" fmla="*/ 0 h 831"/>
              <a:gd name="T2" fmla="*/ 392 w 785"/>
              <a:gd name="T3" fmla="*/ 830 h 831"/>
              <a:gd name="T4" fmla="*/ 0 w 785"/>
              <a:gd name="T5" fmla="*/ 0 h 831"/>
              <a:gd name="T6" fmla="*/ 784 w 785"/>
              <a:gd name="T7" fmla="*/ 0 h 831"/>
            </a:gdLst>
            <a:ahLst/>
            <a:cxnLst>
              <a:cxn ang="0">
                <a:pos x="T0" y="T1"/>
              </a:cxn>
              <a:cxn ang="0">
                <a:pos x="T2" y="T3"/>
              </a:cxn>
              <a:cxn ang="0">
                <a:pos x="T4" y="T5"/>
              </a:cxn>
              <a:cxn ang="0">
                <a:pos x="T6" y="T7"/>
              </a:cxn>
            </a:cxnLst>
            <a:rect l="0" t="0" r="r" b="b"/>
            <a:pathLst>
              <a:path w="785" h="831">
                <a:moveTo>
                  <a:pt x="784" y="0"/>
                </a:moveTo>
                <a:lnTo>
                  <a:pt x="392" y="830"/>
                </a:lnTo>
                <a:lnTo>
                  <a:pt x="0" y="0"/>
                </a:lnTo>
                <a:lnTo>
                  <a:pt x="784" y="0"/>
                </a:lnTo>
              </a:path>
            </a:pathLst>
          </a:custGeom>
          <a:solidFill>
            <a:schemeClr val="accent3"/>
          </a:solidFill>
          <a:ln>
            <a:noFill/>
          </a:ln>
          <a:effectLst/>
        </p:spPr>
        <p:txBody>
          <a:bodyPr wrap="none" anchor="ctr"/>
          <a:lstStyle/>
          <a:p>
            <a:endParaRPr lang="en-US" sz="900"/>
          </a:p>
        </p:txBody>
      </p:sp>
      <p:sp>
        <p:nvSpPr>
          <p:cNvPr id="740" name="Freeform 27"/>
          <p:cNvSpPr>
            <a:spLocks noChangeArrowheads="1"/>
          </p:cNvSpPr>
          <p:nvPr/>
        </p:nvSpPr>
        <p:spPr bwMode="auto">
          <a:xfrm>
            <a:off x="9130197" y="2618768"/>
            <a:ext cx="434328" cy="555062"/>
          </a:xfrm>
          <a:custGeom>
            <a:avLst/>
            <a:gdLst>
              <a:gd name="T0" fmla="*/ 786 w 787"/>
              <a:gd name="T1" fmla="*/ 0 h 831"/>
              <a:gd name="T2" fmla="*/ 393 w 787"/>
              <a:gd name="T3" fmla="*/ 830 h 831"/>
              <a:gd name="T4" fmla="*/ 0 w 787"/>
              <a:gd name="T5" fmla="*/ 0 h 831"/>
              <a:gd name="T6" fmla="*/ 786 w 787"/>
              <a:gd name="T7" fmla="*/ 0 h 831"/>
            </a:gdLst>
            <a:ahLst/>
            <a:cxnLst>
              <a:cxn ang="0">
                <a:pos x="T0" y="T1"/>
              </a:cxn>
              <a:cxn ang="0">
                <a:pos x="T2" y="T3"/>
              </a:cxn>
              <a:cxn ang="0">
                <a:pos x="T4" y="T5"/>
              </a:cxn>
              <a:cxn ang="0">
                <a:pos x="T6" y="T7"/>
              </a:cxn>
            </a:cxnLst>
            <a:rect l="0" t="0" r="r" b="b"/>
            <a:pathLst>
              <a:path w="787" h="831">
                <a:moveTo>
                  <a:pt x="786" y="0"/>
                </a:moveTo>
                <a:lnTo>
                  <a:pt x="393" y="830"/>
                </a:lnTo>
                <a:lnTo>
                  <a:pt x="0" y="0"/>
                </a:lnTo>
                <a:lnTo>
                  <a:pt x="786" y="0"/>
                </a:lnTo>
              </a:path>
            </a:pathLst>
          </a:custGeom>
          <a:solidFill>
            <a:schemeClr val="accent2"/>
          </a:solidFill>
          <a:ln>
            <a:noFill/>
          </a:ln>
          <a:effectLst/>
        </p:spPr>
        <p:txBody>
          <a:bodyPr wrap="none" anchor="ctr"/>
          <a:lstStyle/>
          <a:p>
            <a:endParaRPr lang="en-US" sz="900"/>
          </a:p>
        </p:txBody>
      </p:sp>
      <p:sp>
        <p:nvSpPr>
          <p:cNvPr id="741" name="Freeform 28"/>
          <p:cNvSpPr>
            <a:spLocks noChangeArrowheads="1"/>
          </p:cNvSpPr>
          <p:nvPr/>
        </p:nvSpPr>
        <p:spPr bwMode="auto">
          <a:xfrm>
            <a:off x="4254986" y="4337882"/>
            <a:ext cx="434328" cy="555062"/>
          </a:xfrm>
          <a:custGeom>
            <a:avLst/>
            <a:gdLst>
              <a:gd name="T0" fmla="*/ 0 w 786"/>
              <a:gd name="T1" fmla="*/ 829 h 830"/>
              <a:gd name="T2" fmla="*/ 393 w 786"/>
              <a:gd name="T3" fmla="*/ 0 h 830"/>
              <a:gd name="T4" fmla="*/ 785 w 786"/>
              <a:gd name="T5" fmla="*/ 829 h 830"/>
              <a:gd name="T6" fmla="*/ 0 w 786"/>
              <a:gd name="T7" fmla="*/ 829 h 830"/>
            </a:gdLst>
            <a:ahLst/>
            <a:cxnLst>
              <a:cxn ang="0">
                <a:pos x="T0" y="T1"/>
              </a:cxn>
              <a:cxn ang="0">
                <a:pos x="T2" y="T3"/>
              </a:cxn>
              <a:cxn ang="0">
                <a:pos x="T4" y="T5"/>
              </a:cxn>
              <a:cxn ang="0">
                <a:pos x="T6" y="T7"/>
              </a:cxn>
            </a:cxnLst>
            <a:rect l="0" t="0" r="r" b="b"/>
            <a:pathLst>
              <a:path w="786" h="830">
                <a:moveTo>
                  <a:pt x="0" y="829"/>
                </a:moveTo>
                <a:lnTo>
                  <a:pt x="393" y="0"/>
                </a:lnTo>
                <a:lnTo>
                  <a:pt x="785" y="829"/>
                </a:lnTo>
                <a:lnTo>
                  <a:pt x="0" y="829"/>
                </a:lnTo>
              </a:path>
            </a:pathLst>
          </a:custGeom>
          <a:solidFill>
            <a:schemeClr val="accent4"/>
          </a:solidFill>
          <a:ln>
            <a:noFill/>
          </a:ln>
          <a:effectLst/>
        </p:spPr>
        <p:txBody>
          <a:bodyPr wrap="none" anchor="ctr"/>
          <a:lstStyle/>
          <a:p>
            <a:endParaRPr lang="en-US" sz="900"/>
          </a:p>
        </p:txBody>
      </p:sp>
      <p:sp>
        <p:nvSpPr>
          <p:cNvPr id="742" name="Freeform 29"/>
          <p:cNvSpPr>
            <a:spLocks noChangeArrowheads="1"/>
          </p:cNvSpPr>
          <p:nvPr/>
        </p:nvSpPr>
        <p:spPr bwMode="auto">
          <a:xfrm>
            <a:off x="7505127" y="4278245"/>
            <a:ext cx="434328" cy="555062"/>
          </a:xfrm>
          <a:custGeom>
            <a:avLst/>
            <a:gdLst>
              <a:gd name="T0" fmla="*/ 0 w 786"/>
              <a:gd name="T1" fmla="*/ 829 h 830"/>
              <a:gd name="T2" fmla="*/ 393 w 786"/>
              <a:gd name="T3" fmla="*/ 0 h 830"/>
              <a:gd name="T4" fmla="*/ 785 w 786"/>
              <a:gd name="T5" fmla="*/ 829 h 830"/>
              <a:gd name="T6" fmla="*/ 0 w 786"/>
              <a:gd name="T7" fmla="*/ 829 h 830"/>
            </a:gdLst>
            <a:ahLst/>
            <a:cxnLst>
              <a:cxn ang="0">
                <a:pos x="T0" y="T1"/>
              </a:cxn>
              <a:cxn ang="0">
                <a:pos x="T2" y="T3"/>
              </a:cxn>
              <a:cxn ang="0">
                <a:pos x="T4" y="T5"/>
              </a:cxn>
              <a:cxn ang="0">
                <a:pos x="T6" y="T7"/>
              </a:cxn>
            </a:cxnLst>
            <a:rect l="0" t="0" r="r" b="b"/>
            <a:pathLst>
              <a:path w="786" h="830">
                <a:moveTo>
                  <a:pt x="0" y="829"/>
                </a:moveTo>
                <a:lnTo>
                  <a:pt x="393" y="0"/>
                </a:lnTo>
                <a:lnTo>
                  <a:pt x="785" y="829"/>
                </a:lnTo>
                <a:lnTo>
                  <a:pt x="0" y="829"/>
                </a:lnTo>
              </a:path>
            </a:pathLst>
          </a:custGeom>
          <a:solidFill>
            <a:schemeClr val="accent5"/>
          </a:solidFill>
          <a:ln>
            <a:noFill/>
          </a:ln>
          <a:effectLst/>
        </p:spPr>
        <p:txBody>
          <a:bodyPr wrap="none" anchor="ctr"/>
          <a:lstStyle/>
          <a:p>
            <a:endParaRPr lang="en-US" sz="900"/>
          </a:p>
        </p:txBody>
      </p:sp>
      <p:sp>
        <p:nvSpPr>
          <p:cNvPr id="923" name="CuadroTexto 922"/>
          <p:cNvSpPr txBox="1"/>
          <p:nvPr/>
        </p:nvSpPr>
        <p:spPr>
          <a:xfrm>
            <a:off x="1890343" y="1939604"/>
            <a:ext cx="1920654" cy="584775"/>
          </a:xfrm>
          <a:prstGeom prst="rect">
            <a:avLst/>
          </a:prstGeom>
          <a:noFill/>
        </p:spPr>
        <p:txBody>
          <a:bodyPr wrap="square" rtlCol="0">
            <a:spAutoFit/>
          </a:bodyPr>
          <a:lstStyle/>
          <a:p>
            <a:pPr algn="ctr"/>
            <a:r>
              <a:rPr lang="en-US" sz="3200" b="1" dirty="0">
                <a:ea typeface="Lato" charset="0"/>
                <a:cs typeface="Lato" charset="0"/>
              </a:rPr>
              <a:t>HTML</a:t>
            </a:r>
          </a:p>
        </p:txBody>
      </p:sp>
      <p:sp>
        <p:nvSpPr>
          <p:cNvPr id="924" name="CuadroTexto 923"/>
          <p:cNvSpPr txBox="1"/>
          <p:nvPr/>
        </p:nvSpPr>
        <p:spPr>
          <a:xfrm>
            <a:off x="4932401" y="1926268"/>
            <a:ext cx="2428080" cy="584775"/>
          </a:xfrm>
          <a:prstGeom prst="rect">
            <a:avLst/>
          </a:prstGeom>
          <a:noFill/>
        </p:spPr>
        <p:txBody>
          <a:bodyPr wrap="square" rtlCol="0">
            <a:spAutoFit/>
          </a:bodyPr>
          <a:lstStyle/>
          <a:p>
            <a:pPr algn="ctr"/>
            <a:r>
              <a:rPr lang="en-US" sz="3200" b="1" dirty="0">
                <a:ea typeface="Lato" charset="0"/>
                <a:cs typeface="Lato" charset="0"/>
              </a:rPr>
              <a:t>JAVASCRIPT</a:t>
            </a:r>
            <a:endParaRPr lang="en-US" sz="1400" b="1" dirty="0">
              <a:ea typeface="Lato" charset="0"/>
              <a:cs typeface="Lato" charset="0"/>
            </a:endParaRPr>
          </a:p>
        </p:txBody>
      </p:sp>
      <p:sp>
        <p:nvSpPr>
          <p:cNvPr id="926" name="CuadroTexto 925"/>
          <p:cNvSpPr txBox="1"/>
          <p:nvPr/>
        </p:nvSpPr>
        <p:spPr>
          <a:xfrm>
            <a:off x="6761963" y="5020029"/>
            <a:ext cx="1920654" cy="584775"/>
          </a:xfrm>
          <a:prstGeom prst="rect">
            <a:avLst/>
          </a:prstGeom>
          <a:noFill/>
        </p:spPr>
        <p:txBody>
          <a:bodyPr wrap="square" rtlCol="0">
            <a:spAutoFit/>
          </a:bodyPr>
          <a:lstStyle/>
          <a:p>
            <a:pPr algn="ctr"/>
            <a:r>
              <a:rPr lang="en-US" sz="3200" b="1" dirty="0">
                <a:ea typeface="Lato" panose="020F0502020204030203" pitchFamily="34" charset="0"/>
                <a:cs typeface="Lato" panose="020F0502020204030203" pitchFamily="34" charset="0"/>
              </a:rPr>
              <a:t>FLASK</a:t>
            </a:r>
            <a:endParaRPr lang="en-US" sz="1400" b="1" dirty="0">
              <a:ea typeface="Lato" charset="0"/>
              <a:cs typeface="Lato" charset="0"/>
            </a:endParaRPr>
          </a:p>
        </p:txBody>
      </p:sp>
      <p:sp>
        <p:nvSpPr>
          <p:cNvPr id="6" name="Rectangle 5">
            <a:extLst>
              <a:ext uri="{FF2B5EF4-FFF2-40B4-BE49-F238E27FC236}">
                <a16:creationId xmlns:a16="http://schemas.microsoft.com/office/drawing/2014/main" id="{661025DF-4E17-9C27-DF85-26DE7D0F76A3}"/>
              </a:ext>
            </a:extLst>
          </p:cNvPr>
          <p:cNvSpPr/>
          <p:nvPr/>
        </p:nvSpPr>
        <p:spPr>
          <a:xfrm>
            <a:off x="2563371" y="3534593"/>
            <a:ext cx="557516" cy="57016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A logo with a black and orange background&#10;&#10;Description automatically generated">
            <a:extLst>
              <a:ext uri="{FF2B5EF4-FFF2-40B4-BE49-F238E27FC236}">
                <a16:creationId xmlns:a16="http://schemas.microsoft.com/office/drawing/2014/main" id="{B3A93AB7-699B-2CDD-0650-F913E2FBB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0591" y="3469242"/>
            <a:ext cx="1530034" cy="802713"/>
          </a:xfrm>
          <a:prstGeom prst="rect">
            <a:avLst/>
          </a:prstGeom>
        </p:spPr>
      </p:pic>
      <p:pic>
        <p:nvPicPr>
          <p:cNvPr id="10" name="Picture 9" descr="A yellow and white logo&#10;&#10;Description automatically generated">
            <a:extLst>
              <a:ext uri="{FF2B5EF4-FFF2-40B4-BE49-F238E27FC236}">
                <a16:creationId xmlns:a16="http://schemas.microsoft.com/office/drawing/2014/main" id="{B6C70F52-1582-B741-F683-BE62B0C837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2230" y="3464460"/>
            <a:ext cx="719599" cy="809740"/>
          </a:xfrm>
          <a:prstGeom prst="rect">
            <a:avLst/>
          </a:prstGeom>
        </p:spPr>
      </p:pic>
      <p:pic>
        <p:nvPicPr>
          <p:cNvPr id="12" name="Picture 11" descr="A black background with a curved line&#10;&#10;Description automatically generated">
            <a:extLst>
              <a:ext uri="{FF2B5EF4-FFF2-40B4-BE49-F238E27FC236}">
                <a16:creationId xmlns:a16="http://schemas.microsoft.com/office/drawing/2014/main" id="{18F6D5B5-4B6A-8190-F38E-AFD23E676D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2479" y="3233952"/>
            <a:ext cx="646460" cy="832563"/>
          </a:xfrm>
          <a:prstGeom prst="rect">
            <a:avLst/>
          </a:prstGeom>
        </p:spPr>
      </p:pic>
      <p:sp>
        <p:nvSpPr>
          <p:cNvPr id="14" name="TextBox 13">
            <a:extLst>
              <a:ext uri="{FF2B5EF4-FFF2-40B4-BE49-F238E27FC236}">
                <a16:creationId xmlns:a16="http://schemas.microsoft.com/office/drawing/2014/main" id="{04749DA6-19FC-9168-AFE4-AB18C361B75F}"/>
              </a:ext>
            </a:extLst>
          </p:cNvPr>
          <p:cNvSpPr txBox="1"/>
          <p:nvPr/>
        </p:nvSpPr>
        <p:spPr>
          <a:xfrm>
            <a:off x="8668354" y="1894838"/>
            <a:ext cx="1477279" cy="584775"/>
          </a:xfrm>
          <a:prstGeom prst="rect">
            <a:avLst/>
          </a:prstGeom>
          <a:noFill/>
        </p:spPr>
        <p:txBody>
          <a:bodyPr wrap="square" rtlCol="0">
            <a:spAutoFit/>
          </a:bodyPr>
          <a:lstStyle/>
          <a:p>
            <a:r>
              <a:rPr lang="en-US" sz="3200" b="1" dirty="0"/>
              <a:t>MySQL</a:t>
            </a:r>
            <a:endParaRPr lang="en-IN" b="1" dirty="0"/>
          </a:p>
        </p:txBody>
      </p:sp>
      <p:sp>
        <p:nvSpPr>
          <p:cNvPr id="16" name="Freeform 16">
            <a:extLst>
              <a:ext uri="{FF2B5EF4-FFF2-40B4-BE49-F238E27FC236}">
                <a16:creationId xmlns:a16="http://schemas.microsoft.com/office/drawing/2014/main" id="{25E41EEE-57B5-6210-FFF4-2F0967323D38}"/>
              </a:ext>
            </a:extLst>
          </p:cNvPr>
          <p:cNvSpPr>
            <a:spLocks noChangeArrowheads="1"/>
          </p:cNvSpPr>
          <p:nvPr/>
        </p:nvSpPr>
        <p:spPr bwMode="auto">
          <a:xfrm>
            <a:off x="10494182" y="3132263"/>
            <a:ext cx="1102901" cy="1100461"/>
          </a:xfrm>
          <a:custGeom>
            <a:avLst/>
            <a:gdLst>
              <a:gd name="T0" fmla="*/ 0 w 1993"/>
              <a:gd name="T1" fmla="*/ 995 h 1990"/>
              <a:gd name="T2" fmla="*/ 0 w 1993"/>
              <a:gd name="T3" fmla="*/ 995 h 1990"/>
              <a:gd name="T4" fmla="*/ 996 w 1993"/>
              <a:gd name="T5" fmla="*/ 1989 h 1990"/>
              <a:gd name="T6" fmla="*/ 996 w 1993"/>
              <a:gd name="T7" fmla="*/ 1989 h 1990"/>
              <a:gd name="T8" fmla="*/ 1992 w 1993"/>
              <a:gd name="T9" fmla="*/ 995 h 1990"/>
              <a:gd name="T10" fmla="*/ 1992 w 1993"/>
              <a:gd name="T11" fmla="*/ 995 h 1990"/>
              <a:gd name="T12" fmla="*/ 996 w 1993"/>
              <a:gd name="T13" fmla="*/ 0 h 1990"/>
              <a:gd name="T14" fmla="*/ 996 w 1993"/>
              <a:gd name="T15" fmla="*/ 0 h 1990"/>
              <a:gd name="T16" fmla="*/ 0 w 1993"/>
              <a:gd name="T17" fmla="*/ 995 h 1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3" h="1990">
                <a:moveTo>
                  <a:pt x="0" y="995"/>
                </a:moveTo>
                <a:lnTo>
                  <a:pt x="0" y="995"/>
                </a:lnTo>
                <a:cubicBezTo>
                  <a:pt x="0" y="1544"/>
                  <a:pt x="446" y="1989"/>
                  <a:pt x="996" y="1989"/>
                </a:cubicBezTo>
                <a:lnTo>
                  <a:pt x="996" y="1989"/>
                </a:lnTo>
                <a:cubicBezTo>
                  <a:pt x="1546" y="1989"/>
                  <a:pt x="1992" y="1544"/>
                  <a:pt x="1992" y="995"/>
                </a:cubicBezTo>
                <a:lnTo>
                  <a:pt x="1992" y="995"/>
                </a:lnTo>
                <a:cubicBezTo>
                  <a:pt x="1992" y="446"/>
                  <a:pt x="1546" y="0"/>
                  <a:pt x="996" y="0"/>
                </a:cubicBezTo>
                <a:lnTo>
                  <a:pt x="996" y="0"/>
                </a:lnTo>
                <a:cubicBezTo>
                  <a:pt x="446" y="0"/>
                  <a:pt x="0" y="446"/>
                  <a:pt x="0" y="995"/>
                </a:cubicBezTo>
              </a:path>
            </a:pathLst>
          </a:custGeom>
          <a:solidFill>
            <a:srgbClr val="03989D"/>
          </a:solidFill>
          <a:ln>
            <a:noFill/>
          </a:ln>
          <a:effectLst/>
        </p:spPr>
        <p:txBody>
          <a:bodyPr wrap="none" anchor="ctr"/>
          <a:lstStyle/>
          <a:p>
            <a:endParaRPr lang="en-US" sz="900"/>
          </a:p>
        </p:txBody>
      </p:sp>
      <p:sp>
        <p:nvSpPr>
          <p:cNvPr id="18" name="Freeform 28">
            <a:extLst>
              <a:ext uri="{FF2B5EF4-FFF2-40B4-BE49-F238E27FC236}">
                <a16:creationId xmlns:a16="http://schemas.microsoft.com/office/drawing/2014/main" id="{9D3A19C0-3C83-9E60-7ABF-5635E6E6D2E9}"/>
              </a:ext>
            </a:extLst>
          </p:cNvPr>
          <p:cNvSpPr>
            <a:spLocks noChangeArrowheads="1"/>
          </p:cNvSpPr>
          <p:nvPr/>
        </p:nvSpPr>
        <p:spPr bwMode="auto">
          <a:xfrm>
            <a:off x="10828468" y="4291228"/>
            <a:ext cx="434328" cy="555062"/>
          </a:xfrm>
          <a:custGeom>
            <a:avLst/>
            <a:gdLst>
              <a:gd name="T0" fmla="*/ 0 w 786"/>
              <a:gd name="T1" fmla="*/ 829 h 830"/>
              <a:gd name="T2" fmla="*/ 393 w 786"/>
              <a:gd name="T3" fmla="*/ 0 h 830"/>
              <a:gd name="T4" fmla="*/ 785 w 786"/>
              <a:gd name="T5" fmla="*/ 829 h 830"/>
              <a:gd name="T6" fmla="*/ 0 w 786"/>
              <a:gd name="T7" fmla="*/ 829 h 830"/>
            </a:gdLst>
            <a:ahLst/>
            <a:cxnLst>
              <a:cxn ang="0">
                <a:pos x="T0" y="T1"/>
              </a:cxn>
              <a:cxn ang="0">
                <a:pos x="T2" y="T3"/>
              </a:cxn>
              <a:cxn ang="0">
                <a:pos x="T4" y="T5"/>
              </a:cxn>
              <a:cxn ang="0">
                <a:pos x="T6" y="T7"/>
              </a:cxn>
            </a:cxnLst>
            <a:rect l="0" t="0" r="r" b="b"/>
            <a:pathLst>
              <a:path w="786" h="830">
                <a:moveTo>
                  <a:pt x="0" y="829"/>
                </a:moveTo>
                <a:lnTo>
                  <a:pt x="393" y="0"/>
                </a:lnTo>
                <a:lnTo>
                  <a:pt x="785" y="829"/>
                </a:lnTo>
                <a:lnTo>
                  <a:pt x="0" y="829"/>
                </a:lnTo>
              </a:path>
            </a:pathLst>
          </a:custGeom>
          <a:solidFill>
            <a:srgbClr val="03989D"/>
          </a:solidFill>
          <a:ln>
            <a:noFill/>
          </a:ln>
          <a:effectLst/>
        </p:spPr>
        <p:txBody>
          <a:bodyPr wrap="none" anchor="ctr"/>
          <a:lstStyle/>
          <a:p>
            <a:endParaRPr lang="en-US" sz="900"/>
          </a:p>
        </p:txBody>
      </p:sp>
      <p:pic>
        <p:nvPicPr>
          <p:cNvPr id="3076" name="Picture 4" descr="MySQL round logo transparent PNG - StickPNG">
            <a:extLst>
              <a:ext uri="{FF2B5EF4-FFF2-40B4-BE49-F238E27FC236}">
                <a16:creationId xmlns:a16="http://schemas.microsoft.com/office/drawing/2014/main" id="{7B516168-8CBB-4DF6-768E-3F064762CE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59435" y="3482543"/>
            <a:ext cx="622212" cy="622212"/>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CA9A2DF1-66E7-5482-E165-CBC5808F973D}"/>
              </a:ext>
            </a:extLst>
          </p:cNvPr>
          <p:cNvSpPr/>
          <p:nvPr/>
        </p:nvSpPr>
        <p:spPr>
          <a:xfrm>
            <a:off x="11160" y="0"/>
            <a:ext cx="12192000" cy="1123122"/>
          </a:xfrm>
          <a:prstGeom prst="rect">
            <a:avLst/>
          </a:prstGeom>
          <a:solidFill>
            <a:srgbClr val="03989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DBEF4D78-DEEF-01B0-5AAE-15D94FABA228}"/>
              </a:ext>
            </a:extLst>
          </p:cNvPr>
          <p:cNvSpPr txBox="1"/>
          <p:nvPr/>
        </p:nvSpPr>
        <p:spPr>
          <a:xfrm>
            <a:off x="3520700" y="173553"/>
            <a:ext cx="4148240" cy="769441"/>
          </a:xfrm>
          <a:prstGeom prst="rect">
            <a:avLst/>
          </a:prstGeom>
          <a:noFill/>
        </p:spPr>
        <p:txBody>
          <a:bodyPr wrap="square">
            <a:spAutoFit/>
          </a:bodyPr>
          <a:lstStyle/>
          <a:p>
            <a:r>
              <a:rPr lang="en-US" sz="4400" b="1" dirty="0"/>
              <a:t>Tech Stacks used</a:t>
            </a:r>
            <a:endParaRPr lang="en-IN" sz="4400" b="1" dirty="0"/>
          </a:p>
        </p:txBody>
      </p:sp>
      <p:pic>
        <p:nvPicPr>
          <p:cNvPr id="22" name="Picture 2" descr="Techacks 4.0 | LinkedIn">
            <a:extLst>
              <a:ext uri="{FF2B5EF4-FFF2-40B4-BE49-F238E27FC236}">
                <a16:creationId xmlns:a16="http://schemas.microsoft.com/office/drawing/2014/main" id="{4BDF88D0-6D50-2521-AB83-2EB6C46C54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3741" y="0"/>
            <a:ext cx="3929419" cy="111654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Chitkara University ✓ | Rajpura">
            <a:extLst>
              <a:ext uri="{FF2B5EF4-FFF2-40B4-BE49-F238E27FC236}">
                <a16:creationId xmlns:a16="http://schemas.microsoft.com/office/drawing/2014/main" id="{F8E14339-DD71-CF65-7C81-F63B6FF37A0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0"/>
            <a:ext cx="1313396" cy="112312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lue and yellow snake logo&#10;&#10;Description automatically generated">
            <a:extLst>
              <a:ext uri="{FF2B5EF4-FFF2-40B4-BE49-F238E27FC236}">
                <a16:creationId xmlns:a16="http://schemas.microsoft.com/office/drawing/2014/main" id="{38B094D9-987B-C243-30AE-6D12BE27231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06414" y="3338146"/>
            <a:ext cx="728369" cy="728369"/>
          </a:xfrm>
          <a:prstGeom prst="rect">
            <a:avLst/>
          </a:prstGeom>
        </p:spPr>
      </p:pic>
      <p:sp>
        <p:nvSpPr>
          <p:cNvPr id="7" name="TextBox 6">
            <a:extLst>
              <a:ext uri="{FF2B5EF4-FFF2-40B4-BE49-F238E27FC236}">
                <a16:creationId xmlns:a16="http://schemas.microsoft.com/office/drawing/2014/main" id="{C98AE064-5BB4-3A3B-AAEB-A20520AE3B01}"/>
              </a:ext>
            </a:extLst>
          </p:cNvPr>
          <p:cNvSpPr txBox="1"/>
          <p:nvPr/>
        </p:nvSpPr>
        <p:spPr>
          <a:xfrm>
            <a:off x="10390471" y="4855779"/>
            <a:ext cx="1477478" cy="584775"/>
          </a:xfrm>
          <a:prstGeom prst="rect">
            <a:avLst/>
          </a:prstGeom>
          <a:noFill/>
        </p:spPr>
        <p:txBody>
          <a:bodyPr wrap="square" rtlCol="0">
            <a:spAutoFit/>
          </a:bodyPr>
          <a:lstStyle/>
          <a:p>
            <a:r>
              <a:rPr lang="en-US" sz="3200" b="1" dirty="0"/>
              <a:t>Python</a:t>
            </a:r>
            <a:endParaRPr lang="en-IN" b="1" dirty="0"/>
          </a:p>
        </p:txBody>
      </p:sp>
      <p:pic>
        <p:nvPicPr>
          <p:cNvPr id="9" name="Picture 8" descr="A blue and white logo&#10;&#10;Description automatically generated">
            <a:extLst>
              <a:ext uri="{FF2B5EF4-FFF2-40B4-BE49-F238E27FC236}">
                <a16:creationId xmlns:a16="http://schemas.microsoft.com/office/drawing/2014/main" id="{B647E6B6-D112-1A8F-46EE-72A0F30919F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38386" y="3350280"/>
            <a:ext cx="719189" cy="719189"/>
          </a:xfrm>
          <a:prstGeom prst="rect">
            <a:avLst/>
          </a:prstGeom>
        </p:spPr>
      </p:pic>
      <p:sp>
        <p:nvSpPr>
          <p:cNvPr id="11" name="TextBox 10">
            <a:extLst>
              <a:ext uri="{FF2B5EF4-FFF2-40B4-BE49-F238E27FC236}">
                <a16:creationId xmlns:a16="http://schemas.microsoft.com/office/drawing/2014/main" id="{E1C6AEF7-DE68-4DE1-0F96-5920E68BA613}"/>
              </a:ext>
            </a:extLst>
          </p:cNvPr>
          <p:cNvSpPr txBox="1"/>
          <p:nvPr/>
        </p:nvSpPr>
        <p:spPr>
          <a:xfrm>
            <a:off x="4068292" y="4890471"/>
            <a:ext cx="1477478" cy="584775"/>
          </a:xfrm>
          <a:prstGeom prst="rect">
            <a:avLst/>
          </a:prstGeom>
          <a:noFill/>
        </p:spPr>
        <p:txBody>
          <a:bodyPr wrap="square" rtlCol="0">
            <a:spAutoFit/>
          </a:bodyPr>
          <a:lstStyle/>
          <a:p>
            <a:r>
              <a:rPr lang="en-US" sz="3200" b="1" dirty="0"/>
              <a:t>CSS</a:t>
            </a:r>
            <a:endParaRPr lang="en-IN" b="1" dirty="0"/>
          </a:p>
        </p:txBody>
      </p:sp>
    </p:spTree>
    <p:extLst>
      <p:ext uri="{BB962C8B-B14F-4D97-AF65-F5344CB8AC3E}">
        <p14:creationId xmlns:p14="http://schemas.microsoft.com/office/powerpoint/2010/main" val="122960823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99D6282-9322-8D8D-0783-BDD6217ED005}"/>
              </a:ext>
            </a:extLst>
          </p:cNvPr>
          <p:cNvSpPr/>
          <p:nvPr/>
        </p:nvSpPr>
        <p:spPr>
          <a:xfrm>
            <a:off x="11160" y="0"/>
            <a:ext cx="12192000" cy="1123122"/>
          </a:xfrm>
          <a:prstGeom prst="rect">
            <a:avLst/>
          </a:prstGeom>
          <a:solidFill>
            <a:srgbClr val="03989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2" descr="Techacks 4.0 | LinkedIn">
            <a:extLst>
              <a:ext uri="{FF2B5EF4-FFF2-40B4-BE49-F238E27FC236}">
                <a16:creationId xmlns:a16="http://schemas.microsoft.com/office/drawing/2014/main" id="{B5F465DC-4459-725F-88D8-01B169ACBF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3741" y="0"/>
            <a:ext cx="3929419" cy="11165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hitkara University ✓ | Rajpura">
            <a:extLst>
              <a:ext uri="{FF2B5EF4-FFF2-40B4-BE49-F238E27FC236}">
                <a16:creationId xmlns:a16="http://schemas.microsoft.com/office/drawing/2014/main" id="{B6F5EF68-0E3D-5882-DF31-9397B3F9B3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313396" cy="112312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722F1E7-2864-4F55-53F0-E02D656D5791}"/>
              </a:ext>
            </a:extLst>
          </p:cNvPr>
          <p:cNvSpPr txBox="1"/>
          <p:nvPr/>
        </p:nvSpPr>
        <p:spPr>
          <a:xfrm>
            <a:off x="1641946" y="265886"/>
            <a:ext cx="6905706" cy="584775"/>
          </a:xfrm>
          <a:prstGeom prst="rect">
            <a:avLst/>
          </a:prstGeom>
          <a:noFill/>
        </p:spPr>
        <p:txBody>
          <a:bodyPr wrap="square" rtlCol="0">
            <a:spAutoFit/>
          </a:bodyPr>
          <a:lstStyle/>
          <a:p>
            <a:r>
              <a:rPr lang="en-US" sz="3200" b="1" dirty="0"/>
              <a:t>FLOWCHART OF WORKING OF CHART</a:t>
            </a:r>
            <a:endParaRPr lang="en-IN" sz="3200" b="1" dirty="0"/>
          </a:p>
        </p:txBody>
      </p:sp>
      <p:pic>
        <p:nvPicPr>
          <p:cNvPr id="16" name="Picture 15" descr="A diagram of a medical procedure&#10;&#10;Description automatically generated">
            <a:extLst>
              <a:ext uri="{FF2B5EF4-FFF2-40B4-BE49-F238E27FC236}">
                <a16:creationId xmlns:a16="http://schemas.microsoft.com/office/drawing/2014/main" id="{060FCA4E-3950-3C2C-AB9F-6FB61B7604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3397" y="1242392"/>
            <a:ext cx="9778673" cy="5105812"/>
          </a:xfrm>
          <a:prstGeom prst="rect">
            <a:avLst/>
          </a:prstGeom>
        </p:spPr>
      </p:pic>
    </p:spTree>
    <p:extLst>
      <p:ext uri="{BB962C8B-B14F-4D97-AF65-F5344CB8AC3E}">
        <p14:creationId xmlns:p14="http://schemas.microsoft.com/office/powerpoint/2010/main" val="3888032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C0E824-6125-D73F-5B71-0B4066527C51}"/>
              </a:ext>
            </a:extLst>
          </p:cNvPr>
          <p:cNvSpPr/>
          <p:nvPr/>
        </p:nvSpPr>
        <p:spPr>
          <a:xfrm>
            <a:off x="11160" y="0"/>
            <a:ext cx="12192000" cy="1123122"/>
          </a:xfrm>
          <a:prstGeom prst="rect">
            <a:avLst/>
          </a:prstGeom>
          <a:solidFill>
            <a:srgbClr val="03989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Techacks 4.0 | LinkedIn">
            <a:extLst>
              <a:ext uri="{FF2B5EF4-FFF2-40B4-BE49-F238E27FC236}">
                <a16:creationId xmlns:a16="http://schemas.microsoft.com/office/drawing/2014/main" id="{116EF3F0-002F-BF30-4891-46C6DA1880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3741" y="0"/>
            <a:ext cx="3929419" cy="11165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hitkara University ✓ | Rajpura">
            <a:extLst>
              <a:ext uri="{FF2B5EF4-FFF2-40B4-BE49-F238E27FC236}">
                <a16:creationId xmlns:a16="http://schemas.microsoft.com/office/drawing/2014/main" id="{0E6BB277-FBDF-57E6-EA94-1E5E5D7AF7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313396" cy="112312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47472F9-B974-733C-F958-260D67FEA333}"/>
              </a:ext>
            </a:extLst>
          </p:cNvPr>
          <p:cNvSpPr txBox="1"/>
          <p:nvPr/>
        </p:nvSpPr>
        <p:spPr>
          <a:xfrm>
            <a:off x="2901859" y="265886"/>
            <a:ext cx="5197338" cy="584775"/>
          </a:xfrm>
          <a:prstGeom prst="rect">
            <a:avLst/>
          </a:prstGeom>
          <a:noFill/>
        </p:spPr>
        <p:txBody>
          <a:bodyPr wrap="square" rtlCol="0">
            <a:spAutoFit/>
          </a:bodyPr>
          <a:lstStyle/>
          <a:p>
            <a:r>
              <a:rPr lang="en-US" sz="3200" b="1" dirty="0"/>
              <a:t>UNIQUE SELLING POINT</a:t>
            </a:r>
            <a:endParaRPr lang="en-IN" sz="3200" b="1" dirty="0"/>
          </a:p>
        </p:txBody>
      </p:sp>
      <p:sp>
        <p:nvSpPr>
          <p:cNvPr id="10" name="TextBox 9">
            <a:extLst>
              <a:ext uri="{FF2B5EF4-FFF2-40B4-BE49-F238E27FC236}">
                <a16:creationId xmlns:a16="http://schemas.microsoft.com/office/drawing/2014/main" id="{62DDCFF0-3527-EFC8-6719-FDB1C2554942}"/>
              </a:ext>
            </a:extLst>
          </p:cNvPr>
          <p:cNvSpPr txBox="1"/>
          <p:nvPr/>
        </p:nvSpPr>
        <p:spPr>
          <a:xfrm>
            <a:off x="194911" y="1263936"/>
            <a:ext cx="8236819" cy="1415772"/>
          </a:xfrm>
          <a:prstGeom prst="rect">
            <a:avLst/>
          </a:prstGeom>
          <a:noFill/>
        </p:spPr>
        <p:txBody>
          <a:bodyPr wrap="square">
            <a:spAutoFit/>
          </a:bodyPr>
          <a:lstStyle/>
          <a:p>
            <a:r>
              <a:rPr lang="en-IN" sz="3200" b="1" dirty="0"/>
              <a:t>Community-Centric Approach</a:t>
            </a:r>
          </a:p>
          <a:p>
            <a:r>
              <a:rPr lang="en-US" dirty="0"/>
              <a:t>USP: Focused on building a strong sense of community.</a:t>
            </a:r>
          </a:p>
          <a:p>
            <a:r>
              <a:rPr lang="en-US" dirty="0"/>
              <a:t>How: Emphasize features that encourage users to connect, share, and collaborate on social initiatives. Create forums, groups, or events where users can actively engage.</a:t>
            </a:r>
            <a:endParaRPr lang="en-IN" dirty="0"/>
          </a:p>
        </p:txBody>
      </p:sp>
      <p:pic>
        <p:nvPicPr>
          <p:cNvPr id="12" name="Picture 11" descr="A group of people holding hands&#10;&#10;Description automatically generated">
            <a:extLst>
              <a:ext uri="{FF2B5EF4-FFF2-40B4-BE49-F238E27FC236}">
                <a16:creationId xmlns:a16="http://schemas.microsoft.com/office/drawing/2014/main" id="{43F5D021-E378-ADED-3A99-33448CF27A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1426" y="1144798"/>
            <a:ext cx="1654047" cy="1654047"/>
          </a:xfrm>
          <a:prstGeom prst="rect">
            <a:avLst/>
          </a:prstGeom>
        </p:spPr>
      </p:pic>
      <p:sp>
        <p:nvSpPr>
          <p:cNvPr id="14" name="TextBox 13">
            <a:extLst>
              <a:ext uri="{FF2B5EF4-FFF2-40B4-BE49-F238E27FC236}">
                <a16:creationId xmlns:a16="http://schemas.microsoft.com/office/drawing/2014/main" id="{D4A53B10-B20C-4F1C-DB30-7C87856E9D7F}"/>
              </a:ext>
            </a:extLst>
          </p:cNvPr>
          <p:cNvSpPr txBox="1"/>
          <p:nvPr/>
        </p:nvSpPr>
        <p:spPr>
          <a:xfrm>
            <a:off x="194911" y="3638152"/>
            <a:ext cx="6107228" cy="2185214"/>
          </a:xfrm>
          <a:prstGeom prst="rect">
            <a:avLst/>
          </a:prstGeom>
          <a:noFill/>
        </p:spPr>
        <p:txBody>
          <a:bodyPr wrap="square">
            <a:spAutoFit/>
          </a:bodyPr>
          <a:lstStyle/>
          <a:p>
            <a:r>
              <a:rPr lang="en-IN" sz="2800" b="1" dirty="0"/>
              <a:t>Trust and Quality Assurance:</a:t>
            </a:r>
          </a:p>
          <a:p>
            <a:endParaRPr lang="en-IN" dirty="0"/>
          </a:p>
          <a:p>
            <a:r>
              <a:rPr lang="en-IN" dirty="0"/>
              <a:t>USP: Ensuring the authenticity and quality of generic medicines.</a:t>
            </a:r>
          </a:p>
          <a:p>
            <a:r>
              <a:rPr lang="en-IN" dirty="0"/>
              <a:t>How: Implement quality assurance measures, provide detailed product information, and perhaps collaborate with reputable generic pharmaceutical manufacturers</a:t>
            </a:r>
          </a:p>
        </p:txBody>
      </p:sp>
      <p:pic>
        <p:nvPicPr>
          <p:cNvPr id="16" name="Picture 15" descr="A black background with a black square&#10;&#10;Description automatically generated with medium confidence">
            <a:extLst>
              <a:ext uri="{FF2B5EF4-FFF2-40B4-BE49-F238E27FC236}">
                <a16:creationId xmlns:a16="http://schemas.microsoft.com/office/drawing/2014/main" id="{82F98144-1F73-6697-E9D6-2CB2F33620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8464" y="3638152"/>
            <a:ext cx="2185215" cy="2185215"/>
          </a:xfrm>
          <a:prstGeom prst="rect">
            <a:avLst/>
          </a:prstGeom>
        </p:spPr>
      </p:pic>
    </p:spTree>
    <p:extLst>
      <p:ext uri="{BB962C8B-B14F-4D97-AF65-F5344CB8AC3E}">
        <p14:creationId xmlns:p14="http://schemas.microsoft.com/office/powerpoint/2010/main" val="220085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4C323D7-2990-D4EE-589B-67E8F8B543EA}"/>
              </a:ext>
            </a:extLst>
          </p:cNvPr>
          <p:cNvSpPr/>
          <p:nvPr/>
        </p:nvSpPr>
        <p:spPr>
          <a:xfrm>
            <a:off x="11160" y="-8664"/>
            <a:ext cx="12192000" cy="1123122"/>
          </a:xfrm>
          <a:prstGeom prst="rect">
            <a:avLst/>
          </a:prstGeom>
          <a:solidFill>
            <a:srgbClr val="03989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25" descr="Techacks 4.0 | LinkedIn">
            <a:extLst>
              <a:ext uri="{FF2B5EF4-FFF2-40B4-BE49-F238E27FC236}">
                <a16:creationId xmlns:a16="http://schemas.microsoft.com/office/drawing/2014/main" id="{CF4468A8-AD00-2970-17E6-9FCC8FBDD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3741" y="0"/>
            <a:ext cx="3929419" cy="111654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Chitkara University ✓ | Rajpura">
            <a:extLst>
              <a:ext uri="{FF2B5EF4-FFF2-40B4-BE49-F238E27FC236}">
                <a16:creationId xmlns:a16="http://schemas.microsoft.com/office/drawing/2014/main" id="{FB75D0CC-E855-7DB3-42A6-659AB4C98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313396" cy="1123121"/>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BAE14187-D064-3842-88C7-9EA8ADB4FA16}"/>
              </a:ext>
            </a:extLst>
          </p:cNvPr>
          <p:cNvSpPr txBox="1"/>
          <p:nvPr/>
        </p:nvSpPr>
        <p:spPr>
          <a:xfrm>
            <a:off x="2620437" y="238394"/>
            <a:ext cx="5151964" cy="646331"/>
          </a:xfrm>
          <a:prstGeom prst="rect">
            <a:avLst/>
          </a:prstGeom>
          <a:noFill/>
        </p:spPr>
        <p:txBody>
          <a:bodyPr wrap="square" rtlCol="0">
            <a:spAutoFit/>
          </a:bodyPr>
          <a:lstStyle/>
          <a:p>
            <a:r>
              <a:rPr lang="en-US" sz="3600" b="1" dirty="0">
                <a:solidFill>
                  <a:srgbClr val="000000"/>
                </a:solidFill>
              </a:rPr>
              <a:t>HOW WILL WE MARKET?</a:t>
            </a:r>
            <a:endParaRPr lang="en-IN" sz="3600" b="1" dirty="0">
              <a:solidFill>
                <a:srgbClr val="000000"/>
              </a:solidFill>
            </a:endParaRPr>
          </a:p>
        </p:txBody>
      </p:sp>
      <p:pic>
        <p:nvPicPr>
          <p:cNvPr id="44" name="Picture 43" descr="A cartoon of a person with a lightning bolt&#10;&#10;Description automatically generated">
            <a:extLst>
              <a:ext uri="{FF2B5EF4-FFF2-40B4-BE49-F238E27FC236}">
                <a16:creationId xmlns:a16="http://schemas.microsoft.com/office/drawing/2014/main" id="{637549A3-646D-EB42-3A07-D8B9192418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90276" y="1439902"/>
            <a:ext cx="1123121" cy="1123121"/>
          </a:xfrm>
          <a:prstGeom prst="rect">
            <a:avLst/>
          </a:prstGeom>
        </p:spPr>
      </p:pic>
      <p:sp>
        <p:nvSpPr>
          <p:cNvPr id="45" name="TextBox 44">
            <a:extLst>
              <a:ext uri="{FF2B5EF4-FFF2-40B4-BE49-F238E27FC236}">
                <a16:creationId xmlns:a16="http://schemas.microsoft.com/office/drawing/2014/main" id="{9FC60910-FD99-803C-6CE8-7FE27D24A9E5}"/>
              </a:ext>
            </a:extLst>
          </p:cNvPr>
          <p:cNvSpPr txBox="1"/>
          <p:nvPr/>
        </p:nvSpPr>
        <p:spPr>
          <a:xfrm>
            <a:off x="1313397" y="1639693"/>
            <a:ext cx="10583742" cy="923330"/>
          </a:xfrm>
          <a:prstGeom prst="rect">
            <a:avLst/>
          </a:prstGeom>
          <a:noFill/>
        </p:spPr>
        <p:txBody>
          <a:bodyPr wrap="square" rtlCol="0">
            <a:spAutoFit/>
          </a:bodyPr>
          <a:lstStyle/>
          <a:p>
            <a:r>
              <a:rPr lang="en-US" b="0" i="0" dirty="0">
                <a:solidFill>
                  <a:srgbClr val="374151"/>
                </a:solidFill>
                <a:effectLst/>
                <a:latin typeface="Söhne"/>
              </a:rPr>
              <a:t>With a dedicated team of compassionate women already on board, our social healthcare app is poised for success in rural areas. The “Local Mahila Mandal “ will help us to market and spread awarenes</a:t>
            </a:r>
            <a:r>
              <a:rPr lang="en-US" dirty="0">
                <a:solidFill>
                  <a:srgbClr val="374151"/>
                </a:solidFill>
                <a:latin typeface="Söhne"/>
              </a:rPr>
              <a:t>s in the locality.</a:t>
            </a:r>
          </a:p>
          <a:p>
            <a:endParaRPr lang="en-IN" dirty="0"/>
          </a:p>
        </p:txBody>
      </p:sp>
      <p:pic>
        <p:nvPicPr>
          <p:cNvPr id="47" name="Picture 46" descr="A building with trees and a black background&#10;&#10;Description automatically generated">
            <a:extLst>
              <a:ext uri="{FF2B5EF4-FFF2-40B4-BE49-F238E27FC236}">
                <a16:creationId xmlns:a16="http://schemas.microsoft.com/office/drawing/2014/main" id="{50BFE38C-234F-CE3D-19AB-4593C6801F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59625" y="2563023"/>
            <a:ext cx="1142099" cy="1142099"/>
          </a:xfrm>
          <a:prstGeom prst="rect">
            <a:avLst/>
          </a:prstGeom>
        </p:spPr>
      </p:pic>
      <p:sp>
        <p:nvSpPr>
          <p:cNvPr id="48" name="TextBox 47">
            <a:extLst>
              <a:ext uri="{FF2B5EF4-FFF2-40B4-BE49-F238E27FC236}">
                <a16:creationId xmlns:a16="http://schemas.microsoft.com/office/drawing/2014/main" id="{0B1747D4-51DA-6FAF-0D58-F2C7BB798BE2}"/>
              </a:ext>
            </a:extLst>
          </p:cNvPr>
          <p:cNvSpPr txBox="1"/>
          <p:nvPr/>
        </p:nvSpPr>
        <p:spPr>
          <a:xfrm>
            <a:off x="546411" y="2881791"/>
            <a:ext cx="10313214" cy="923330"/>
          </a:xfrm>
          <a:prstGeom prst="rect">
            <a:avLst/>
          </a:prstGeom>
          <a:noFill/>
        </p:spPr>
        <p:txBody>
          <a:bodyPr wrap="square" rtlCol="0">
            <a:spAutoFit/>
          </a:bodyPr>
          <a:lstStyle/>
          <a:p>
            <a:r>
              <a:rPr lang="en-US" dirty="0"/>
              <a:t>We are committed to fostering community awareness through strategic collaborations with college societies, such as NSS. By engaging in regular awareness programs, we aim to promote and solidify the concept, ensuring widespread understanding and support for our impactful initiatives.</a:t>
            </a:r>
            <a:endParaRPr lang="en-IN" dirty="0"/>
          </a:p>
        </p:txBody>
      </p:sp>
      <p:pic>
        <p:nvPicPr>
          <p:cNvPr id="50" name="Picture 49" descr="A building with a sign on top&#10;&#10;Description automatically generated">
            <a:extLst>
              <a:ext uri="{FF2B5EF4-FFF2-40B4-BE49-F238E27FC236}">
                <a16:creationId xmlns:a16="http://schemas.microsoft.com/office/drawing/2014/main" id="{4E774D63-44D5-00A0-F168-02D38D03EA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276" y="4804956"/>
            <a:ext cx="868503" cy="868503"/>
          </a:xfrm>
          <a:prstGeom prst="rect">
            <a:avLst/>
          </a:prstGeom>
        </p:spPr>
      </p:pic>
      <p:sp>
        <p:nvSpPr>
          <p:cNvPr id="51" name="TextBox 50">
            <a:extLst>
              <a:ext uri="{FF2B5EF4-FFF2-40B4-BE49-F238E27FC236}">
                <a16:creationId xmlns:a16="http://schemas.microsoft.com/office/drawing/2014/main" id="{033E9829-F1A9-C54C-DE64-95C1A6EBEC01}"/>
              </a:ext>
            </a:extLst>
          </p:cNvPr>
          <p:cNvSpPr txBox="1"/>
          <p:nvPr/>
        </p:nvSpPr>
        <p:spPr>
          <a:xfrm>
            <a:off x="1611780" y="4551431"/>
            <a:ext cx="10197918" cy="1200329"/>
          </a:xfrm>
          <a:prstGeom prst="rect">
            <a:avLst/>
          </a:prstGeom>
          <a:noFill/>
        </p:spPr>
        <p:txBody>
          <a:bodyPr wrap="square" rtlCol="0">
            <a:spAutoFit/>
          </a:bodyPr>
          <a:lstStyle/>
          <a:p>
            <a:r>
              <a:rPr lang="en-US" dirty="0"/>
              <a:t>In a strategic partnership with an NGO, we aim to leverage their expertise to compile comprehensive medicine data while also benefiting from their marketing support. This collaboration will not only enhance our database but also amplify our outreach, ensuring our healthcare app reaches and serves a wider audience effectively.</a:t>
            </a:r>
            <a:endParaRPr lang="en-IN" dirty="0"/>
          </a:p>
        </p:txBody>
      </p:sp>
    </p:spTree>
    <p:extLst>
      <p:ext uri="{BB962C8B-B14F-4D97-AF65-F5344CB8AC3E}">
        <p14:creationId xmlns:p14="http://schemas.microsoft.com/office/powerpoint/2010/main" val="3835341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adroTexto 351">
            <a:extLst>
              <a:ext uri="{FF2B5EF4-FFF2-40B4-BE49-F238E27FC236}">
                <a16:creationId xmlns:a16="http://schemas.microsoft.com/office/drawing/2014/main" id="{14CCF53B-4E8A-804A-9EAC-C1FF6A3EC7E9}"/>
              </a:ext>
            </a:extLst>
          </p:cNvPr>
          <p:cNvSpPr txBox="1"/>
          <p:nvPr/>
        </p:nvSpPr>
        <p:spPr>
          <a:xfrm>
            <a:off x="1033096" y="1252297"/>
            <a:ext cx="10680667" cy="369332"/>
          </a:xfrm>
          <a:prstGeom prst="rect">
            <a:avLst/>
          </a:prstGeom>
          <a:noFill/>
        </p:spPr>
        <p:txBody>
          <a:bodyPr wrap="square" rtlCol="0">
            <a:spAutoFit/>
          </a:bodyPr>
          <a:lstStyle/>
          <a:p>
            <a:pPr algn="ctr" defTabSz="914217"/>
            <a:r>
              <a:rPr lang="en-US" dirty="0">
                <a:solidFill>
                  <a:srgbClr val="999999"/>
                </a:solidFill>
                <a:latin typeface="Lato Light" panose="020F0502020204030203" pitchFamily="34" charset="0"/>
                <a:ea typeface="Lato Light" panose="020F0502020204030203" pitchFamily="34" charset="0"/>
                <a:cs typeface="Lato Light" panose="020F0502020204030203" pitchFamily="34" charset="0"/>
              </a:rPr>
              <a:t>SWOT(Strength, Weakness, Opportunities, Threat). It help us to find the future growth of the project</a:t>
            </a:r>
          </a:p>
        </p:txBody>
      </p:sp>
      <p:sp>
        <p:nvSpPr>
          <p:cNvPr id="25" name="Freeform 4">
            <a:extLst>
              <a:ext uri="{FF2B5EF4-FFF2-40B4-BE49-F238E27FC236}">
                <a16:creationId xmlns:a16="http://schemas.microsoft.com/office/drawing/2014/main" id="{CBA02708-E3F0-7442-AC74-F3BA16FA6A39}"/>
              </a:ext>
            </a:extLst>
          </p:cNvPr>
          <p:cNvSpPr>
            <a:spLocks noChangeArrowheads="1"/>
          </p:cNvSpPr>
          <p:nvPr/>
        </p:nvSpPr>
        <p:spPr bwMode="auto">
          <a:xfrm>
            <a:off x="10467448" y="11255360"/>
            <a:ext cx="362868" cy="447986"/>
          </a:xfrm>
          <a:custGeom>
            <a:avLst/>
            <a:gdLst>
              <a:gd name="T0" fmla="*/ 174 w 358"/>
              <a:gd name="T1" fmla="*/ 0 h 442"/>
              <a:gd name="T2" fmla="*/ 357 w 358"/>
              <a:gd name="T3" fmla="*/ 441 h 442"/>
              <a:gd name="T4" fmla="*/ 174 w 358"/>
              <a:gd name="T5" fmla="*/ 341 h 442"/>
              <a:gd name="T6" fmla="*/ 0 w 358"/>
              <a:gd name="T7" fmla="*/ 441 h 442"/>
              <a:gd name="T8" fmla="*/ 174 w 358"/>
              <a:gd name="T9" fmla="*/ 0 h 442"/>
            </a:gdLst>
            <a:ahLst/>
            <a:cxnLst>
              <a:cxn ang="0">
                <a:pos x="T0" y="T1"/>
              </a:cxn>
              <a:cxn ang="0">
                <a:pos x="T2" y="T3"/>
              </a:cxn>
              <a:cxn ang="0">
                <a:pos x="T4" y="T5"/>
              </a:cxn>
              <a:cxn ang="0">
                <a:pos x="T6" y="T7"/>
              </a:cxn>
              <a:cxn ang="0">
                <a:pos x="T8" y="T9"/>
              </a:cxn>
            </a:cxnLst>
            <a:rect l="0" t="0" r="r" b="b"/>
            <a:pathLst>
              <a:path w="358" h="442">
                <a:moveTo>
                  <a:pt x="174" y="0"/>
                </a:moveTo>
                <a:lnTo>
                  <a:pt x="357" y="441"/>
                </a:lnTo>
                <a:lnTo>
                  <a:pt x="174" y="341"/>
                </a:lnTo>
                <a:lnTo>
                  <a:pt x="0" y="441"/>
                </a:lnTo>
                <a:lnTo>
                  <a:pt x="174" y="0"/>
                </a:lnTo>
              </a:path>
            </a:pathLst>
          </a:custGeom>
          <a:solidFill>
            <a:schemeClr val="tx1">
              <a:lumMod val="20000"/>
              <a:lumOff val="80000"/>
            </a:schemeClr>
          </a:solidFill>
          <a:ln>
            <a:noFill/>
          </a:ln>
          <a:effectLst/>
        </p:spPr>
        <p:txBody>
          <a:bodyPr wrap="none" anchor="ctr"/>
          <a:lstStyle/>
          <a:p>
            <a:pPr defTabSz="914217"/>
            <a:endParaRPr lang="en-US">
              <a:solidFill>
                <a:srgbClr val="999999"/>
              </a:solidFill>
              <a:latin typeface="Calibri" panose="020F0502020204030204"/>
            </a:endParaRPr>
          </a:p>
        </p:txBody>
      </p:sp>
      <p:sp>
        <p:nvSpPr>
          <p:cNvPr id="27" name="사각형: 둥근 모서리 3">
            <a:extLst>
              <a:ext uri="{FF2B5EF4-FFF2-40B4-BE49-F238E27FC236}">
                <a16:creationId xmlns:a16="http://schemas.microsoft.com/office/drawing/2014/main" id="{C9F1859E-22EC-7F4E-9039-598153A7BBFF}"/>
              </a:ext>
            </a:extLst>
          </p:cNvPr>
          <p:cNvSpPr/>
          <p:nvPr/>
        </p:nvSpPr>
        <p:spPr>
          <a:xfrm>
            <a:off x="874643" y="2178247"/>
            <a:ext cx="5160003" cy="2039710"/>
          </a:xfrm>
          <a:prstGeom prst="roundRect">
            <a:avLst>
              <a:gd name="adj" fmla="val 12588"/>
            </a:avLst>
          </a:prstGeom>
          <a:solidFill>
            <a:schemeClr val="bg1"/>
          </a:solidFill>
          <a:ln w="63500">
            <a:solidFill>
              <a:srgbClr val="03989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217"/>
            <a:endParaRPr lang="ko-KR" altLang="en-US" sz="1350" dirty="0">
              <a:solidFill>
                <a:srgbClr val="FFFFFF"/>
              </a:solidFill>
              <a:latin typeface="Calibri" panose="020F0502020204030204"/>
              <a:ea typeface="맑은 고딕" panose="020B0503020000020004" pitchFamily="34" charset="-127"/>
            </a:endParaRPr>
          </a:p>
        </p:txBody>
      </p:sp>
      <p:sp>
        <p:nvSpPr>
          <p:cNvPr id="28" name="사각형: 둥근 모서리 32">
            <a:extLst>
              <a:ext uri="{FF2B5EF4-FFF2-40B4-BE49-F238E27FC236}">
                <a16:creationId xmlns:a16="http://schemas.microsoft.com/office/drawing/2014/main" id="{F9CFB086-2572-F144-8885-EC59F8791092}"/>
              </a:ext>
            </a:extLst>
          </p:cNvPr>
          <p:cNvSpPr/>
          <p:nvPr/>
        </p:nvSpPr>
        <p:spPr>
          <a:xfrm>
            <a:off x="6141383" y="2178247"/>
            <a:ext cx="5017522" cy="2039710"/>
          </a:xfrm>
          <a:prstGeom prst="roundRect">
            <a:avLst>
              <a:gd name="adj" fmla="val 12588"/>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217"/>
            <a:endParaRPr lang="ko-KR" altLang="en-US" sz="1350" dirty="0">
              <a:solidFill>
                <a:srgbClr val="03989D"/>
              </a:solidFill>
              <a:latin typeface="Calibri" panose="020F0502020204030204"/>
              <a:ea typeface="맑은 고딕" panose="020B0503020000020004" pitchFamily="34" charset="-127"/>
            </a:endParaRPr>
          </a:p>
        </p:txBody>
      </p:sp>
      <p:sp>
        <p:nvSpPr>
          <p:cNvPr id="29" name="사각형: 둥근 모서리 44">
            <a:extLst>
              <a:ext uri="{FF2B5EF4-FFF2-40B4-BE49-F238E27FC236}">
                <a16:creationId xmlns:a16="http://schemas.microsoft.com/office/drawing/2014/main" id="{E7CC3EF7-7669-7F40-80F9-4FDF7C6087B3}"/>
              </a:ext>
            </a:extLst>
          </p:cNvPr>
          <p:cNvSpPr/>
          <p:nvPr/>
        </p:nvSpPr>
        <p:spPr>
          <a:xfrm>
            <a:off x="874643" y="4277843"/>
            <a:ext cx="5175975" cy="2039710"/>
          </a:xfrm>
          <a:prstGeom prst="roundRect">
            <a:avLst>
              <a:gd name="adj" fmla="val 12588"/>
            </a:avLst>
          </a:prstGeom>
          <a:solidFill>
            <a:schemeClr val="bg1"/>
          </a:solidFill>
          <a:ln w="63500">
            <a:solidFill>
              <a:srgbClr val="04B0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217"/>
            <a:endParaRPr lang="ko-KR" altLang="en-US" sz="1350" dirty="0">
              <a:solidFill>
                <a:srgbClr val="FFFFFF"/>
              </a:solidFill>
              <a:latin typeface="Calibri" panose="020F0502020204030204"/>
              <a:ea typeface="맑은 고딕" panose="020B0503020000020004" pitchFamily="34" charset="-127"/>
            </a:endParaRPr>
          </a:p>
        </p:txBody>
      </p:sp>
      <p:sp>
        <p:nvSpPr>
          <p:cNvPr id="30" name="사각형: 둥근 모서리 60">
            <a:extLst>
              <a:ext uri="{FF2B5EF4-FFF2-40B4-BE49-F238E27FC236}">
                <a16:creationId xmlns:a16="http://schemas.microsoft.com/office/drawing/2014/main" id="{FB64F836-1D39-0549-8A17-5F2114C98D14}"/>
              </a:ext>
            </a:extLst>
          </p:cNvPr>
          <p:cNvSpPr/>
          <p:nvPr/>
        </p:nvSpPr>
        <p:spPr>
          <a:xfrm>
            <a:off x="6141383" y="4307195"/>
            <a:ext cx="5017522" cy="2039710"/>
          </a:xfrm>
          <a:prstGeom prst="roundRect">
            <a:avLst>
              <a:gd name="adj" fmla="val 12588"/>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217"/>
            <a:endParaRPr lang="ko-KR" altLang="en-US" sz="1350" dirty="0">
              <a:solidFill>
                <a:srgbClr val="FFFFFF"/>
              </a:solidFill>
              <a:latin typeface="Calibri" panose="020F0502020204030204"/>
              <a:ea typeface="맑은 고딕" panose="020B0503020000020004" pitchFamily="34" charset="-127"/>
            </a:endParaRPr>
          </a:p>
        </p:txBody>
      </p:sp>
      <p:sp>
        <p:nvSpPr>
          <p:cNvPr id="31" name="Block Arc 30">
            <a:extLst>
              <a:ext uri="{FF2B5EF4-FFF2-40B4-BE49-F238E27FC236}">
                <a16:creationId xmlns:a16="http://schemas.microsoft.com/office/drawing/2014/main" id="{7A587282-215D-1343-AAA8-6939A42B4D50}"/>
              </a:ext>
            </a:extLst>
          </p:cNvPr>
          <p:cNvSpPr/>
          <p:nvPr/>
        </p:nvSpPr>
        <p:spPr>
          <a:xfrm rot="5400000">
            <a:off x="4267492" y="2456619"/>
            <a:ext cx="3644192" cy="3644192"/>
          </a:xfrm>
          <a:prstGeom prst="blockArc">
            <a:avLst>
              <a:gd name="adj1" fmla="val 16229915"/>
              <a:gd name="adj2" fmla="val 21506646"/>
              <a:gd name="adj3" fmla="val 1547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217"/>
            <a:endParaRPr lang="ko-KR" altLang="en-US" sz="1350" dirty="0">
              <a:solidFill>
                <a:srgbClr val="999999"/>
              </a:solidFill>
              <a:latin typeface="Calibri" panose="020F0502020204030204"/>
              <a:ea typeface="맑은 고딕" panose="020B0503020000020004" pitchFamily="34" charset="-127"/>
            </a:endParaRPr>
          </a:p>
        </p:txBody>
      </p:sp>
      <p:sp>
        <p:nvSpPr>
          <p:cNvPr id="33" name="Block Arc 32">
            <a:extLst>
              <a:ext uri="{FF2B5EF4-FFF2-40B4-BE49-F238E27FC236}">
                <a16:creationId xmlns:a16="http://schemas.microsoft.com/office/drawing/2014/main" id="{93E57502-81B7-9E4B-8987-6FB5CE43C52B}"/>
              </a:ext>
            </a:extLst>
          </p:cNvPr>
          <p:cNvSpPr/>
          <p:nvPr/>
        </p:nvSpPr>
        <p:spPr>
          <a:xfrm>
            <a:off x="4267492" y="2439345"/>
            <a:ext cx="3644192" cy="3644192"/>
          </a:xfrm>
          <a:prstGeom prst="blockArc">
            <a:avLst>
              <a:gd name="adj1" fmla="val 16267252"/>
              <a:gd name="adj2" fmla="val 21557561"/>
              <a:gd name="adj3" fmla="val 1523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217"/>
            <a:endParaRPr lang="ko-KR" altLang="en-US" sz="1350" dirty="0">
              <a:solidFill>
                <a:srgbClr val="999999"/>
              </a:solidFill>
              <a:latin typeface="Calibri" panose="020F0502020204030204"/>
              <a:ea typeface="맑은 고딕" panose="020B0503020000020004" pitchFamily="34" charset="-127"/>
            </a:endParaRPr>
          </a:p>
        </p:txBody>
      </p:sp>
      <p:sp>
        <p:nvSpPr>
          <p:cNvPr id="34" name="Block Arc 33">
            <a:extLst>
              <a:ext uri="{FF2B5EF4-FFF2-40B4-BE49-F238E27FC236}">
                <a16:creationId xmlns:a16="http://schemas.microsoft.com/office/drawing/2014/main" id="{BBB58F91-FDC0-3348-9D9D-506F4711A8F3}"/>
              </a:ext>
            </a:extLst>
          </p:cNvPr>
          <p:cNvSpPr/>
          <p:nvPr/>
        </p:nvSpPr>
        <p:spPr>
          <a:xfrm rot="10800000">
            <a:off x="4267492" y="2456618"/>
            <a:ext cx="3644192" cy="3644192"/>
          </a:xfrm>
          <a:prstGeom prst="blockArc">
            <a:avLst>
              <a:gd name="adj1" fmla="val 16302188"/>
              <a:gd name="adj2" fmla="val 21556929"/>
              <a:gd name="adj3" fmla="val 1574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217"/>
            <a:endParaRPr lang="ko-KR" altLang="en-US" sz="1350" dirty="0">
              <a:solidFill>
                <a:srgbClr val="999999"/>
              </a:solidFill>
              <a:latin typeface="Calibri" panose="020F0502020204030204"/>
              <a:ea typeface="맑은 고딕" panose="020B0503020000020004" pitchFamily="34" charset="-127"/>
            </a:endParaRPr>
          </a:p>
        </p:txBody>
      </p:sp>
      <p:sp>
        <p:nvSpPr>
          <p:cNvPr id="35" name="Block Arc 34">
            <a:extLst>
              <a:ext uri="{FF2B5EF4-FFF2-40B4-BE49-F238E27FC236}">
                <a16:creationId xmlns:a16="http://schemas.microsoft.com/office/drawing/2014/main" id="{5B5BBC51-525D-3640-92AD-D46D2C64ADDC}"/>
              </a:ext>
            </a:extLst>
          </p:cNvPr>
          <p:cNvSpPr/>
          <p:nvPr/>
        </p:nvSpPr>
        <p:spPr>
          <a:xfrm rot="16200000">
            <a:off x="4267492" y="2439346"/>
            <a:ext cx="3644192" cy="3644192"/>
          </a:xfrm>
          <a:prstGeom prst="blockArc">
            <a:avLst>
              <a:gd name="adj1" fmla="val 16302188"/>
              <a:gd name="adj2" fmla="val 21530925"/>
              <a:gd name="adj3" fmla="val 159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217"/>
            <a:endParaRPr lang="ko-KR" altLang="en-US" sz="1350" dirty="0">
              <a:solidFill>
                <a:srgbClr val="999999"/>
              </a:solidFill>
              <a:latin typeface="Calibri" panose="020F0502020204030204"/>
              <a:ea typeface="맑은 고딕" panose="020B0503020000020004" pitchFamily="34" charset="-127"/>
            </a:endParaRPr>
          </a:p>
        </p:txBody>
      </p:sp>
      <p:sp>
        <p:nvSpPr>
          <p:cNvPr id="41" name="타원 4">
            <a:extLst>
              <a:ext uri="{FF2B5EF4-FFF2-40B4-BE49-F238E27FC236}">
                <a16:creationId xmlns:a16="http://schemas.microsoft.com/office/drawing/2014/main" id="{DE7B2AD0-94FD-574B-8670-C76603A38D22}"/>
              </a:ext>
            </a:extLst>
          </p:cNvPr>
          <p:cNvSpPr/>
          <p:nvPr/>
        </p:nvSpPr>
        <p:spPr>
          <a:xfrm>
            <a:off x="4830645" y="2985769"/>
            <a:ext cx="2550908" cy="25509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dirty="0">
              <a:solidFill>
                <a:srgbClr val="FFFFFF"/>
              </a:solidFill>
              <a:latin typeface="Calibri" panose="020F0502020204030204"/>
              <a:ea typeface="맑은 고딕" panose="020B0503020000020004" pitchFamily="34" charset="-127"/>
            </a:endParaRPr>
          </a:p>
        </p:txBody>
      </p:sp>
      <p:grpSp>
        <p:nvGrpSpPr>
          <p:cNvPr id="36" name="Group 35">
            <a:extLst>
              <a:ext uri="{FF2B5EF4-FFF2-40B4-BE49-F238E27FC236}">
                <a16:creationId xmlns:a16="http://schemas.microsoft.com/office/drawing/2014/main" id="{06F4497D-ED29-3444-8BA9-9122BEFD7E22}"/>
              </a:ext>
            </a:extLst>
          </p:cNvPr>
          <p:cNvGrpSpPr/>
          <p:nvPr/>
        </p:nvGrpSpPr>
        <p:grpSpPr>
          <a:xfrm>
            <a:off x="4515492" y="2683945"/>
            <a:ext cx="3161017" cy="3144256"/>
            <a:chOff x="2958282" y="2168932"/>
            <a:chExt cx="3218009" cy="3200946"/>
          </a:xfrm>
        </p:grpSpPr>
        <p:sp>
          <p:nvSpPr>
            <p:cNvPr id="37" name="TextBox 36">
              <a:extLst>
                <a:ext uri="{FF2B5EF4-FFF2-40B4-BE49-F238E27FC236}">
                  <a16:creationId xmlns:a16="http://schemas.microsoft.com/office/drawing/2014/main" id="{E58D38FE-C08D-C045-8FCE-74945F14DE41}"/>
                </a:ext>
              </a:extLst>
            </p:cNvPr>
            <p:cNvSpPr txBox="1"/>
            <p:nvPr/>
          </p:nvSpPr>
          <p:spPr>
            <a:xfrm rot="2979303">
              <a:off x="3821466" y="2401399"/>
              <a:ext cx="2300361" cy="1835428"/>
            </a:xfrm>
            <a:prstGeom prst="rect">
              <a:avLst/>
            </a:prstGeom>
            <a:noFill/>
          </p:spPr>
          <p:txBody>
            <a:bodyPr wrap="square" rtlCol="0">
              <a:prstTxWarp prst="textArchUp">
                <a:avLst>
                  <a:gd name="adj" fmla="val 12348932"/>
                </a:avLst>
              </a:prstTxWarp>
              <a:spAutoFit/>
            </a:bodyPr>
            <a:lstStyle/>
            <a:p>
              <a:pPr algn="ctr" defTabSz="914217"/>
              <a:r>
                <a:rPr lang="en-US" altLang="ko-KR" dirty="0">
                  <a:solidFill>
                    <a:srgbClr val="FFFFFF"/>
                  </a:solidFill>
                  <a:latin typeface="Roboto Medium" panose="02000000000000000000" pitchFamily="2" charset="0"/>
                  <a:ea typeface="Roboto Medium" panose="02000000000000000000" pitchFamily="2" charset="0"/>
                  <a:cs typeface="Arial" pitchFamily="34" charset="0"/>
                </a:rPr>
                <a:t>WEAKNESS</a:t>
              </a:r>
              <a:endParaRPr lang="ko-KR" altLang="en-US" dirty="0">
                <a:solidFill>
                  <a:srgbClr val="FFFFFF"/>
                </a:solidFill>
                <a:latin typeface="Roboto Medium" panose="02000000000000000000" pitchFamily="2" charset="0"/>
                <a:ea typeface="맑은 고딕" panose="020B0503020000020004" pitchFamily="34" charset="-127"/>
                <a:cs typeface="Arial" pitchFamily="34" charset="0"/>
              </a:endParaRPr>
            </a:p>
          </p:txBody>
        </p:sp>
        <p:sp>
          <p:nvSpPr>
            <p:cNvPr id="38" name="TextBox 37">
              <a:extLst>
                <a:ext uri="{FF2B5EF4-FFF2-40B4-BE49-F238E27FC236}">
                  <a16:creationId xmlns:a16="http://schemas.microsoft.com/office/drawing/2014/main" id="{BC163FE0-9760-994A-9C12-47178DE79F98}"/>
                </a:ext>
              </a:extLst>
            </p:cNvPr>
            <p:cNvSpPr txBox="1"/>
            <p:nvPr/>
          </p:nvSpPr>
          <p:spPr>
            <a:xfrm rot="18900000">
              <a:off x="2958282" y="2437888"/>
              <a:ext cx="2300361" cy="1835428"/>
            </a:xfrm>
            <a:prstGeom prst="rect">
              <a:avLst/>
            </a:prstGeom>
            <a:noFill/>
          </p:spPr>
          <p:txBody>
            <a:bodyPr wrap="square" rtlCol="0">
              <a:prstTxWarp prst="textArchUp">
                <a:avLst>
                  <a:gd name="adj" fmla="val 12348932"/>
                </a:avLst>
              </a:prstTxWarp>
              <a:spAutoFit/>
            </a:bodyPr>
            <a:lstStyle/>
            <a:p>
              <a:pPr algn="ctr" defTabSz="914217"/>
              <a:r>
                <a:rPr lang="en-US" altLang="ko-KR" dirty="0">
                  <a:solidFill>
                    <a:srgbClr val="FFFFFF"/>
                  </a:solidFill>
                  <a:latin typeface="Roboto Medium" panose="02000000000000000000" pitchFamily="2" charset="0"/>
                  <a:ea typeface="맑은 고딕" panose="020B0503020000020004" pitchFamily="34" charset="-127"/>
                  <a:cs typeface="Arial" pitchFamily="34" charset="0"/>
                </a:rPr>
                <a:t>STRENGTH</a:t>
              </a:r>
              <a:endParaRPr lang="ko-KR" altLang="en-US" dirty="0">
                <a:solidFill>
                  <a:srgbClr val="FFFFFF"/>
                </a:solidFill>
                <a:latin typeface="Roboto Medium" panose="02000000000000000000" pitchFamily="2" charset="0"/>
                <a:ea typeface="맑은 고딕" panose="020B0503020000020004" pitchFamily="34" charset="-127"/>
                <a:cs typeface="Arial" pitchFamily="34" charset="0"/>
              </a:endParaRPr>
            </a:p>
          </p:txBody>
        </p:sp>
        <p:sp>
          <p:nvSpPr>
            <p:cNvPr id="39" name="TextBox 38">
              <a:extLst>
                <a:ext uri="{FF2B5EF4-FFF2-40B4-BE49-F238E27FC236}">
                  <a16:creationId xmlns:a16="http://schemas.microsoft.com/office/drawing/2014/main" id="{7BA3684C-BD3E-2541-8691-7A97FE8C13AC}"/>
                </a:ext>
              </a:extLst>
            </p:cNvPr>
            <p:cNvSpPr txBox="1"/>
            <p:nvPr/>
          </p:nvSpPr>
          <p:spPr>
            <a:xfrm rot="13500000">
              <a:off x="2958282" y="3301984"/>
              <a:ext cx="2300361" cy="1835428"/>
            </a:xfrm>
            <a:prstGeom prst="rect">
              <a:avLst/>
            </a:prstGeom>
            <a:noFill/>
          </p:spPr>
          <p:txBody>
            <a:bodyPr wrap="square" rtlCol="0">
              <a:prstTxWarp prst="textArchUp">
                <a:avLst>
                  <a:gd name="adj" fmla="val 12348932"/>
                </a:avLst>
              </a:prstTxWarp>
              <a:spAutoFit/>
            </a:bodyPr>
            <a:lstStyle/>
            <a:p>
              <a:pPr algn="ctr" defTabSz="914217"/>
              <a:r>
                <a:rPr lang="en-US" altLang="ko-KR" dirty="0">
                  <a:solidFill>
                    <a:srgbClr val="FFFFFF"/>
                  </a:solidFill>
                  <a:latin typeface="Roboto Medium" panose="02000000000000000000" pitchFamily="2" charset="0"/>
                  <a:ea typeface="맑은 고딕" panose="020B0503020000020004" pitchFamily="34" charset="-127"/>
                  <a:cs typeface="Arial" pitchFamily="34" charset="0"/>
                </a:rPr>
                <a:t>OPPORTUNITIES</a:t>
              </a:r>
              <a:endParaRPr lang="ko-KR" altLang="en-US" dirty="0">
                <a:solidFill>
                  <a:srgbClr val="FFFFFF"/>
                </a:solidFill>
                <a:latin typeface="Roboto Medium" panose="02000000000000000000" pitchFamily="2" charset="0"/>
                <a:ea typeface="맑은 고딕" panose="020B0503020000020004" pitchFamily="34" charset="-127"/>
                <a:cs typeface="Arial" pitchFamily="34" charset="0"/>
              </a:endParaRPr>
            </a:p>
          </p:txBody>
        </p:sp>
        <p:sp>
          <p:nvSpPr>
            <p:cNvPr id="40" name="TextBox 39">
              <a:extLst>
                <a:ext uri="{FF2B5EF4-FFF2-40B4-BE49-F238E27FC236}">
                  <a16:creationId xmlns:a16="http://schemas.microsoft.com/office/drawing/2014/main" id="{0BEA985A-3C7B-6645-8A1F-6C196755DAD2}"/>
                </a:ext>
              </a:extLst>
            </p:cNvPr>
            <p:cNvSpPr txBox="1"/>
            <p:nvPr/>
          </p:nvSpPr>
          <p:spPr>
            <a:xfrm rot="8100000">
              <a:off x="3875930" y="3274102"/>
              <a:ext cx="2300361" cy="1835428"/>
            </a:xfrm>
            <a:prstGeom prst="rect">
              <a:avLst/>
            </a:prstGeom>
            <a:noFill/>
          </p:spPr>
          <p:txBody>
            <a:bodyPr wrap="square" rtlCol="0">
              <a:prstTxWarp prst="textArchUp">
                <a:avLst>
                  <a:gd name="adj" fmla="val 12348932"/>
                </a:avLst>
              </a:prstTxWarp>
              <a:spAutoFit/>
            </a:bodyPr>
            <a:lstStyle/>
            <a:p>
              <a:pPr algn="ctr" defTabSz="914217"/>
              <a:r>
                <a:rPr lang="en-US" altLang="ko-KR" dirty="0">
                  <a:solidFill>
                    <a:srgbClr val="FFFFFF"/>
                  </a:solidFill>
                  <a:latin typeface="Roboto Medium" panose="02000000000000000000" pitchFamily="2" charset="0"/>
                  <a:ea typeface="맑은 고딕" panose="020B0503020000020004" pitchFamily="34" charset="-127"/>
                  <a:cs typeface="Arial" pitchFamily="34" charset="0"/>
                </a:rPr>
                <a:t>THREATS</a:t>
              </a:r>
              <a:endParaRPr lang="ko-KR" altLang="en-US" dirty="0">
                <a:solidFill>
                  <a:srgbClr val="FFFFFF"/>
                </a:solidFill>
                <a:latin typeface="Roboto Medium" panose="02000000000000000000" pitchFamily="2" charset="0"/>
                <a:ea typeface="맑은 고딕" panose="020B0503020000020004" pitchFamily="34" charset="-127"/>
                <a:cs typeface="Arial" pitchFamily="34" charset="0"/>
              </a:endParaRPr>
            </a:p>
          </p:txBody>
        </p:sp>
      </p:grpSp>
      <p:sp>
        <p:nvSpPr>
          <p:cNvPr id="86" name="Freeform 85">
            <a:extLst>
              <a:ext uri="{FF2B5EF4-FFF2-40B4-BE49-F238E27FC236}">
                <a16:creationId xmlns:a16="http://schemas.microsoft.com/office/drawing/2014/main" id="{461624F4-92CD-C64D-9555-2EF2171E7E91}"/>
              </a:ext>
            </a:extLst>
          </p:cNvPr>
          <p:cNvSpPr/>
          <p:nvPr/>
        </p:nvSpPr>
        <p:spPr>
          <a:xfrm>
            <a:off x="5617667" y="3749041"/>
            <a:ext cx="1024365" cy="1024365"/>
          </a:xfrm>
          <a:custGeom>
            <a:avLst/>
            <a:gdLst>
              <a:gd name="connsiteX0" fmla="*/ 629177 w 1743160"/>
              <a:gd name="connsiteY0" fmla="*/ 0 h 1743161"/>
              <a:gd name="connsiteX1" fmla="*/ 1113983 w 1743160"/>
              <a:gd name="connsiteY1" fmla="*/ 0 h 1743161"/>
              <a:gd name="connsiteX2" fmla="*/ 1113983 w 1743160"/>
              <a:gd name="connsiteY2" fmla="*/ 629177 h 1743161"/>
              <a:gd name="connsiteX3" fmla="*/ 1743160 w 1743160"/>
              <a:gd name="connsiteY3" fmla="*/ 629177 h 1743161"/>
              <a:gd name="connsiteX4" fmla="*/ 1743160 w 1743160"/>
              <a:gd name="connsiteY4" fmla="*/ 1113983 h 1743161"/>
              <a:gd name="connsiteX5" fmla="*/ 1113983 w 1743160"/>
              <a:gd name="connsiteY5" fmla="*/ 1113983 h 1743161"/>
              <a:gd name="connsiteX6" fmla="*/ 1113983 w 1743160"/>
              <a:gd name="connsiteY6" fmla="*/ 1743161 h 1743161"/>
              <a:gd name="connsiteX7" fmla="*/ 629177 w 1743160"/>
              <a:gd name="connsiteY7" fmla="*/ 1743161 h 1743161"/>
              <a:gd name="connsiteX8" fmla="*/ 629177 w 1743160"/>
              <a:gd name="connsiteY8" fmla="*/ 1113983 h 1743161"/>
              <a:gd name="connsiteX9" fmla="*/ 0 w 1743160"/>
              <a:gd name="connsiteY9" fmla="*/ 1113983 h 1743161"/>
              <a:gd name="connsiteX10" fmla="*/ 0 w 1743160"/>
              <a:gd name="connsiteY10" fmla="*/ 629177 h 1743161"/>
              <a:gd name="connsiteX11" fmla="*/ 629177 w 1743160"/>
              <a:gd name="connsiteY11" fmla="*/ 629177 h 1743161"/>
              <a:gd name="connsiteX12" fmla="*/ 629177 w 1743160"/>
              <a:gd name="connsiteY12" fmla="*/ 0 h 1743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3160" h="1743161">
                <a:moveTo>
                  <a:pt x="629177" y="0"/>
                </a:moveTo>
                <a:lnTo>
                  <a:pt x="1113983" y="0"/>
                </a:lnTo>
                <a:lnTo>
                  <a:pt x="1113983" y="629177"/>
                </a:lnTo>
                <a:lnTo>
                  <a:pt x="1743160" y="629177"/>
                </a:lnTo>
                <a:lnTo>
                  <a:pt x="1743160" y="1113983"/>
                </a:lnTo>
                <a:lnTo>
                  <a:pt x="1113983" y="1113983"/>
                </a:lnTo>
                <a:lnTo>
                  <a:pt x="1113983" y="1743161"/>
                </a:lnTo>
                <a:lnTo>
                  <a:pt x="629177" y="1743161"/>
                </a:lnTo>
                <a:lnTo>
                  <a:pt x="629177" y="1113983"/>
                </a:lnTo>
                <a:lnTo>
                  <a:pt x="0" y="1113983"/>
                </a:lnTo>
                <a:lnTo>
                  <a:pt x="0" y="629177"/>
                </a:lnTo>
                <a:lnTo>
                  <a:pt x="629177" y="629177"/>
                </a:lnTo>
                <a:lnTo>
                  <a:pt x="629177"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2" name="Rectangle 1">
            <a:extLst>
              <a:ext uri="{FF2B5EF4-FFF2-40B4-BE49-F238E27FC236}">
                <a16:creationId xmlns:a16="http://schemas.microsoft.com/office/drawing/2014/main" id="{9CC0E824-6125-D73F-5B71-0B4066527C51}"/>
              </a:ext>
            </a:extLst>
          </p:cNvPr>
          <p:cNvSpPr/>
          <p:nvPr/>
        </p:nvSpPr>
        <p:spPr>
          <a:xfrm>
            <a:off x="11160" y="-8664"/>
            <a:ext cx="12192000" cy="1123122"/>
          </a:xfrm>
          <a:prstGeom prst="rect">
            <a:avLst/>
          </a:prstGeom>
          <a:solidFill>
            <a:srgbClr val="03989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Techacks 4.0 | LinkedIn">
            <a:extLst>
              <a:ext uri="{FF2B5EF4-FFF2-40B4-BE49-F238E27FC236}">
                <a16:creationId xmlns:a16="http://schemas.microsoft.com/office/drawing/2014/main" id="{116EF3F0-002F-BF30-4891-46C6DA1880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3741" y="0"/>
            <a:ext cx="3929419" cy="11165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hitkara University ✓ | Rajpura">
            <a:extLst>
              <a:ext uri="{FF2B5EF4-FFF2-40B4-BE49-F238E27FC236}">
                <a16:creationId xmlns:a16="http://schemas.microsoft.com/office/drawing/2014/main" id="{0E6BB277-FBDF-57E6-EA94-1E5E5D7AF7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313396" cy="112312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47472F9-B974-733C-F958-260D67FEA333}"/>
              </a:ext>
            </a:extLst>
          </p:cNvPr>
          <p:cNvSpPr txBox="1"/>
          <p:nvPr/>
        </p:nvSpPr>
        <p:spPr>
          <a:xfrm>
            <a:off x="3375810" y="235108"/>
            <a:ext cx="3469124" cy="646331"/>
          </a:xfrm>
          <a:prstGeom prst="rect">
            <a:avLst/>
          </a:prstGeom>
          <a:noFill/>
        </p:spPr>
        <p:txBody>
          <a:bodyPr wrap="square" rtlCol="0">
            <a:spAutoFit/>
          </a:bodyPr>
          <a:lstStyle/>
          <a:p>
            <a:r>
              <a:rPr lang="en-US" sz="3600" b="1" dirty="0">
                <a:solidFill>
                  <a:srgbClr val="000000"/>
                </a:solidFill>
              </a:rPr>
              <a:t>SWOT </a:t>
            </a:r>
            <a:r>
              <a:rPr lang="en-US" sz="3600" b="1" i="1" dirty="0">
                <a:solidFill>
                  <a:srgbClr val="000000"/>
                </a:solidFill>
              </a:rPr>
              <a:t>ANALYSIS</a:t>
            </a:r>
            <a:endParaRPr lang="en-IN" sz="3600" b="1" i="1" dirty="0">
              <a:solidFill>
                <a:srgbClr val="000000"/>
              </a:solidFill>
            </a:endParaRPr>
          </a:p>
        </p:txBody>
      </p:sp>
      <p:sp>
        <p:nvSpPr>
          <p:cNvPr id="4" name="TextBox 3">
            <a:extLst>
              <a:ext uri="{FF2B5EF4-FFF2-40B4-BE49-F238E27FC236}">
                <a16:creationId xmlns:a16="http://schemas.microsoft.com/office/drawing/2014/main" id="{C7BDEB23-ADD6-B1DE-FE3C-9A3629C98715}"/>
              </a:ext>
            </a:extLst>
          </p:cNvPr>
          <p:cNvSpPr txBox="1"/>
          <p:nvPr/>
        </p:nvSpPr>
        <p:spPr>
          <a:xfrm>
            <a:off x="1126768" y="2271952"/>
            <a:ext cx="3514805" cy="923330"/>
          </a:xfrm>
          <a:prstGeom prst="rect">
            <a:avLst/>
          </a:prstGeom>
          <a:noFill/>
        </p:spPr>
        <p:txBody>
          <a:bodyPr wrap="square" rtlCol="0">
            <a:spAutoFit/>
          </a:bodyPr>
          <a:lstStyle/>
          <a:p>
            <a:r>
              <a:rPr lang="en-US" dirty="0"/>
              <a:t>First Mover Advantage: No Platform has done  it yet since we will create a new market</a:t>
            </a:r>
            <a:endParaRPr lang="en-IN" dirty="0"/>
          </a:p>
        </p:txBody>
      </p:sp>
      <p:sp>
        <p:nvSpPr>
          <p:cNvPr id="5" name="TextBox 4">
            <a:extLst>
              <a:ext uri="{FF2B5EF4-FFF2-40B4-BE49-F238E27FC236}">
                <a16:creationId xmlns:a16="http://schemas.microsoft.com/office/drawing/2014/main" id="{DA40BE49-BF61-B12A-8200-48AC6047B98E}"/>
              </a:ext>
            </a:extLst>
          </p:cNvPr>
          <p:cNvSpPr txBox="1"/>
          <p:nvPr/>
        </p:nvSpPr>
        <p:spPr>
          <a:xfrm>
            <a:off x="7598773" y="2262051"/>
            <a:ext cx="3560131" cy="923330"/>
          </a:xfrm>
          <a:prstGeom prst="rect">
            <a:avLst/>
          </a:prstGeom>
          <a:noFill/>
        </p:spPr>
        <p:txBody>
          <a:bodyPr wrap="square" rtlCol="0">
            <a:spAutoFit/>
          </a:bodyPr>
          <a:lstStyle/>
          <a:p>
            <a:r>
              <a:rPr lang="en-US" dirty="0"/>
              <a:t>Create extensive database and entry of new competitors in market on a regular basis</a:t>
            </a:r>
            <a:endParaRPr lang="en-IN" dirty="0"/>
          </a:p>
        </p:txBody>
      </p:sp>
      <p:sp>
        <p:nvSpPr>
          <p:cNvPr id="8" name="TextBox 7">
            <a:extLst>
              <a:ext uri="{FF2B5EF4-FFF2-40B4-BE49-F238E27FC236}">
                <a16:creationId xmlns:a16="http://schemas.microsoft.com/office/drawing/2014/main" id="{1FB86B79-9E01-E70D-7125-24130AAD8452}"/>
              </a:ext>
            </a:extLst>
          </p:cNvPr>
          <p:cNvSpPr txBox="1"/>
          <p:nvPr/>
        </p:nvSpPr>
        <p:spPr>
          <a:xfrm>
            <a:off x="7911684" y="4715495"/>
            <a:ext cx="3078108" cy="923330"/>
          </a:xfrm>
          <a:prstGeom prst="rect">
            <a:avLst/>
          </a:prstGeom>
          <a:noFill/>
        </p:spPr>
        <p:txBody>
          <a:bodyPr wrap="square" rtlCol="0">
            <a:spAutoFit/>
          </a:bodyPr>
          <a:lstStyle/>
          <a:p>
            <a:r>
              <a:rPr lang="en-US" dirty="0"/>
              <a:t>Data breach can lead to huge cost as our data is the key and so it can be replicated easily</a:t>
            </a:r>
            <a:endParaRPr lang="en-IN" dirty="0"/>
          </a:p>
        </p:txBody>
      </p:sp>
      <p:sp>
        <p:nvSpPr>
          <p:cNvPr id="9" name="TextBox 8">
            <a:extLst>
              <a:ext uri="{FF2B5EF4-FFF2-40B4-BE49-F238E27FC236}">
                <a16:creationId xmlns:a16="http://schemas.microsoft.com/office/drawing/2014/main" id="{71C5B020-855A-8644-9BED-A1E429EA0F7C}"/>
              </a:ext>
            </a:extLst>
          </p:cNvPr>
          <p:cNvSpPr txBox="1"/>
          <p:nvPr/>
        </p:nvSpPr>
        <p:spPr>
          <a:xfrm>
            <a:off x="1110458" y="3222670"/>
            <a:ext cx="3141877" cy="923330"/>
          </a:xfrm>
          <a:prstGeom prst="rect">
            <a:avLst/>
          </a:prstGeom>
          <a:noFill/>
        </p:spPr>
        <p:txBody>
          <a:bodyPr wrap="square" rtlCol="0">
            <a:spAutoFit/>
          </a:bodyPr>
          <a:lstStyle/>
          <a:p>
            <a:r>
              <a:rPr lang="en-US" dirty="0"/>
              <a:t>Pharma Consultant Support by Industry Specialist Available at Volunteer basis </a:t>
            </a:r>
            <a:endParaRPr lang="en-IN" dirty="0"/>
          </a:p>
        </p:txBody>
      </p:sp>
      <p:sp>
        <p:nvSpPr>
          <p:cNvPr id="10" name="TextBox 9">
            <a:extLst>
              <a:ext uri="{FF2B5EF4-FFF2-40B4-BE49-F238E27FC236}">
                <a16:creationId xmlns:a16="http://schemas.microsoft.com/office/drawing/2014/main" id="{CF845FAC-F145-B241-9B73-730CE5B8361F}"/>
              </a:ext>
            </a:extLst>
          </p:cNvPr>
          <p:cNvSpPr txBox="1"/>
          <p:nvPr/>
        </p:nvSpPr>
        <p:spPr>
          <a:xfrm>
            <a:off x="903990" y="4317271"/>
            <a:ext cx="3487057" cy="1200329"/>
          </a:xfrm>
          <a:prstGeom prst="rect">
            <a:avLst/>
          </a:prstGeom>
          <a:noFill/>
        </p:spPr>
        <p:txBody>
          <a:bodyPr wrap="square" rtlCol="0">
            <a:spAutoFit/>
          </a:bodyPr>
          <a:lstStyle/>
          <a:p>
            <a:r>
              <a:rPr lang="en-US" dirty="0"/>
              <a:t>As Government is Promoting Generic Medicine. We have a good opportunity to tie up with the government</a:t>
            </a:r>
            <a:endParaRPr lang="en-IN" dirty="0"/>
          </a:p>
        </p:txBody>
      </p:sp>
      <p:sp>
        <p:nvSpPr>
          <p:cNvPr id="11" name="TextBox 10">
            <a:extLst>
              <a:ext uri="{FF2B5EF4-FFF2-40B4-BE49-F238E27FC236}">
                <a16:creationId xmlns:a16="http://schemas.microsoft.com/office/drawing/2014/main" id="{9F5EAF18-041F-E193-CDC2-22D3079C694D}"/>
              </a:ext>
            </a:extLst>
          </p:cNvPr>
          <p:cNvSpPr txBox="1"/>
          <p:nvPr/>
        </p:nvSpPr>
        <p:spPr>
          <a:xfrm>
            <a:off x="882266" y="5386909"/>
            <a:ext cx="4058994" cy="923330"/>
          </a:xfrm>
          <a:prstGeom prst="rect">
            <a:avLst/>
          </a:prstGeom>
          <a:noFill/>
        </p:spPr>
        <p:txBody>
          <a:bodyPr wrap="square" rtlCol="0">
            <a:spAutoFit/>
          </a:bodyPr>
          <a:lstStyle/>
          <a:p>
            <a:r>
              <a:rPr lang="en-US" dirty="0"/>
              <a:t>We have a great opportunity to target the lower middle class as it is majority in population</a:t>
            </a:r>
            <a:endParaRPr lang="en-IN" dirty="0"/>
          </a:p>
        </p:txBody>
      </p:sp>
      <p:pic>
        <p:nvPicPr>
          <p:cNvPr id="12" name="Picture 11">
            <a:extLst>
              <a:ext uri="{FF2B5EF4-FFF2-40B4-BE49-F238E27FC236}">
                <a16:creationId xmlns:a16="http://schemas.microsoft.com/office/drawing/2014/main" id="{B71BE649-FECD-D65F-1849-5C8DF220A929}"/>
              </a:ext>
            </a:extLst>
          </p:cNvPr>
          <p:cNvPicPr>
            <a:picLocks noChangeAspect="1"/>
          </p:cNvPicPr>
          <p:nvPr/>
        </p:nvPicPr>
        <p:blipFill>
          <a:blip r:embed="rId4"/>
          <a:stretch>
            <a:fillRect/>
          </a:stretch>
        </p:blipFill>
        <p:spPr>
          <a:xfrm rot="19728048">
            <a:off x="5512298" y="2549833"/>
            <a:ext cx="446165" cy="446165"/>
          </a:xfrm>
          <a:prstGeom prst="rect">
            <a:avLst/>
          </a:prstGeom>
        </p:spPr>
      </p:pic>
      <p:pic>
        <p:nvPicPr>
          <p:cNvPr id="13" name="object 65">
            <a:extLst>
              <a:ext uri="{FF2B5EF4-FFF2-40B4-BE49-F238E27FC236}">
                <a16:creationId xmlns:a16="http://schemas.microsoft.com/office/drawing/2014/main" id="{81159211-07DB-0218-0843-C581358857F4}"/>
              </a:ext>
            </a:extLst>
          </p:cNvPr>
          <p:cNvPicPr/>
          <p:nvPr/>
        </p:nvPicPr>
        <p:blipFill>
          <a:blip r:embed="rId5" cstate="print"/>
          <a:stretch>
            <a:fillRect/>
          </a:stretch>
        </p:blipFill>
        <p:spPr>
          <a:xfrm rot="14885201">
            <a:off x="4347534" y="4274570"/>
            <a:ext cx="294544" cy="372164"/>
          </a:xfrm>
          <a:prstGeom prst="rect">
            <a:avLst/>
          </a:prstGeom>
        </p:spPr>
      </p:pic>
      <p:pic>
        <p:nvPicPr>
          <p:cNvPr id="14" name="Picture 13" descr="A blue and white chain links&#10;&#10;Description automatically generated">
            <a:extLst>
              <a:ext uri="{FF2B5EF4-FFF2-40B4-BE49-F238E27FC236}">
                <a16:creationId xmlns:a16="http://schemas.microsoft.com/office/drawing/2014/main" id="{E8D27758-749B-DC7A-7D31-D2F0BE986348}"/>
              </a:ext>
            </a:extLst>
          </p:cNvPr>
          <p:cNvPicPr>
            <a:picLocks noChangeAspect="1"/>
          </p:cNvPicPr>
          <p:nvPr/>
        </p:nvPicPr>
        <p:blipFill>
          <a:blip r:embed="rId6"/>
          <a:stretch>
            <a:fillRect/>
          </a:stretch>
        </p:blipFill>
        <p:spPr>
          <a:xfrm flipV="1">
            <a:off x="7429688" y="3820758"/>
            <a:ext cx="372409" cy="382369"/>
          </a:xfrm>
          <a:prstGeom prst="rect">
            <a:avLst/>
          </a:prstGeom>
        </p:spPr>
      </p:pic>
      <p:pic>
        <p:nvPicPr>
          <p:cNvPr id="15" name="Picture 14">
            <a:extLst>
              <a:ext uri="{FF2B5EF4-FFF2-40B4-BE49-F238E27FC236}">
                <a16:creationId xmlns:a16="http://schemas.microsoft.com/office/drawing/2014/main" id="{DC16DBD5-8818-AD95-18C3-6E672BAD64FF}"/>
              </a:ext>
            </a:extLst>
          </p:cNvPr>
          <p:cNvPicPr>
            <a:picLocks noChangeAspect="1"/>
          </p:cNvPicPr>
          <p:nvPr/>
        </p:nvPicPr>
        <p:blipFill>
          <a:blip r:embed="rId7"/>
          <a:stretch>
            <a:fillRect/>
          </a:stretch>
        </p:blipFill>
        <p:spPr>
          <a:xfrm rot="8751315">
            <a:off x="6393599" y="5608923"/>
            <a:ext cx="325294" cy="325294"/>
          </a:xfrm>
          <a:prstGeom prst="rect">
            <a:avLst/>
          </a:prstGeom>
        </p:spPr>
      </p:pic>
    </p:spTree>
    <p:extLst>
      <p:ext uri="{BB962C8B-B14F-4D97-AF65-F5344CB8AC3E}">
        <p14:creationId xmlns:p14="http://schemas.microsoft.com/office/powerpoint/2010/main" val="2794472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ecHacks (@techackscu) / X">
            <a:extLst>
              <a:ext uri="{FF2B5EF4-FFF2-40B4-BE49-F238E27FC236}">
                <a16:creationId xmlns:a16="http://schemas.microsoft.com/office/drawing/2014/main" id="{6739B6BC-69EC-EA6E-7368-C79CD7AC90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915783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15C0217-F000-59A7-DD41-B22264536CCA}"/>
              </a:ext>
            </a:extLst>
          </p:cNvPr>
          <p:cNvSpPr txBox="1"/>
          <p:nvPr/>
        </p:nvSpPr>
        <p:spPr>
          <a:xfrm>
            <a:off x="3978441" y="1674797"/>
            <a:ext cx="4235117" cy="923330"/>
          </a:xfrm>
          <a:prstGeom prst="rect">
            <a:avLst/>
          </a:prstGeom>
          <a:noFill/>
        </p:spPr>
        <p:txBody>
          <a:bodyPr wrap="square" rtlCol="0">
            <a:spAutoFit/>
          </a:bodyPr>
          <a:lstStyle/>
          <a:p>
            <a:r>
              <a:rPr lang="en-US" sz="5400" dirty="0">
                <a:solidFill>
                  <a:schemeClr val="bg1"/>
                </a:solidFill>
              </a:rPr>
              <a:t>THANKYOU</a:t>
            </a:r>
            <a:endParaRPr lang="en-IN" sz="5400" dirty="0">
              <a:solidFill>
                <a:schemeClr val="bg1"/>
              </a:solidFill>
            </a:endParaRPr>
          </a:p>
        </p:txBody>
      </p:sp>
      <p:pic>
        <p:nvPicPr>
          <p:cNvPr id="3" name="Picture 2" descr="Chitkara University ✓ | Rajpura">
            <a:extLst>
              <a:ext uri="{FF2B5EF4-FFF2-40B4-BE49-F238E27FC236}">
                <a16:creationId xmlns:a16="http://schemas.microsoft.com/office/drawing/2014/main" id="{2BC20360-1441-FC98-E8CA-174593ED3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792" y="1563668"/>
            <a:ext cx="1216835" cy="1034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5117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6cd991bf-f022-4378-96e7-2c338aeb3f5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TSQ - Product Roadmap">
      <a:dk1>
        <a:srgbClr val="999999"/>
      </a:dk1>
      <a:lt1>
        <a:srgbClr val="FFFFFF"/>
      </a:lt1>
      <a:dk2>
        <a:srgbClr val="374556"/>
      </a:dk2>
      <a:lt2>
        <a:srgbClr val="FEFFFE"/>
      </a:lt2>
      <a:accent1>
        <a:srgbClr val="18479F"/>
      </a:accent1>
      <a:accent2>
        <a:srgbClr val="45D8E0"/>
      </a:accent2>
      <a:accent3>
        <a:srgbClr val="A1D7DF"/>
      </a:accent3>
      <a:accent4>
        <a:srgbClr val="2591D0"/>
      </a:accent4>
      <a:accent5>
        <a:srgbClr val="18479F"/>
      </a:accent5>
      <a:accent6>
        <a:srgbClr val="45D8E0"/>
      </a:accent6>
      <a:hlink>
        <a:srgbClr val="9FD368"/>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TotalTime>
  <Words>459</Words>
  <Application>Microsoft Office PowerPoint</Application>
  <PresentationFormat>Widescreen</PresentationFormat>
  <Paragraphs>44</Paragraphs>
  <Slides>7</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Arial</vt:lpstr>
      <vt:lpstr>Calibri</vt:lpstr>
      <vt:lpstr>Calibri Light</vt:lpstr>
      <vt:lpstr>Lato</vt:lpstr>
      <vt:lpstr>Lato Light</vt:lpstr>
      <vt:lpstr>Roboto Medium</vt:lpstr>
      <vt:lpstr>Söhne</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snehal srivastava</dc:creator>
  <cp:lastModifiedBy>snehal srivastava</cp:lastModifiedBy>
  <cp:revision>3</cp:revision>
  <dcterms:created xsi:type="dcterms:W3CDTF">2024-01-20T05:35:23Z</dcterms:created>
  <dcterms:modified xsi:type="dcterms:W3CDTF">2024-01-20T21:36:14Z</dcterms:modified>
</cp:coreProperties>
</file>