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451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98BED26-CAC8-4BE2-97C3-64CF2A082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BE3E509-4A3B-47D1-8EB3-6BCA2D988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27-05-2022 23:28:12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8EBD1988-085E-4FB8-B29B-C2162F7A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9424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Book1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LENOVO</cp:lastModifiedBy>
  <cp:revision>3</cp:revision>
  <dcterms:created xsi:type="dcterms:W3CDTF">2022-05-27T17:58:14Z</dcterms:created>
  <dcterms:modified xsi:type="dcterms:W3CDTF">2022-05-27T18:19:22Z</dcterms:modified>
</cp:coreProperties>
</file>