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F66C2889-DA3D-4567-AE95-9E052A0B292F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Book1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4F06E6CF-53B6-4DA5-8E7C-18C75115FF30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9/22/2022 2:26:31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B3EDB563-9F95-4D43-B339-6F48740337D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2022-09-21T20:56:31Z</dcterms:created>
  <dcterms:modified xsi:type="dcterms:W3CDTF">2022-09-21T20:56:31Z</dcterms:modified>
</cp:coreProperties>
</file>