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57" r:id="rId4"/>
    <p:sldId id="274" r:id="rId5"/>
    <p:sldId id="275" r:id="rId6"/>
    <p:sldId id="262" r:id="rId7"/>
    <p:sldId id="278" r:id="rId8"/>
    <p:sldId id="264" r:id="rId9"/>
    <p:sldId id="277" r:id="rId10"/>
    <p:sldId id="276" r:id="rId11"/>
    <p:sldId id="272" r:id="rId12"/>
    <p:sldId id="265" r:id="rId13"/>
    <p:sldId id="273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3E3CC-FE82-4A5E-8DCC-912D9265AC8E}" type="datetimeFigureOut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71CBF-769E-40A0-861E-88E4AAA820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71CBF-769E-40A0-861E-88E4AAA820E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92FE-623C-41F4-AE19-E2A994699E51}" type="datetime1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30BF-24D7-4E77-9898-45A34935B94E}" type="datetime1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770B-E514-4942-9F6A-0A0826774EF0}" type="datetime1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5B2-294A-4B0C-904D-C163F21F7B01}" type="datetime1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7795-B78A-40A8-831E-2681712341B0}" type="datetime1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 ISE66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0931-9EC2-4307-BD72-BE501958757F}" type="datetime1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 ISE66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1DBD-A0DA-45E8-AC73-D4B61AF49F15}" type="datetime1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 ISE66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9197-F617-4323-8259-1A17254304E0}" type="datetime1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 ISE66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EC4D-6E8F-42D2-85C4-A06E89850A59}" type="datetime1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 ISE66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BF36-8C32-479F-AA3A-09C6AAF33B5F}" type="datetime1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 ISE66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9439F-F01C-496B-8440-8045ECE3E29B}" type="datetime1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F9C3E-79AB-4D1D-AF94-F9B1D78508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6096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00CC"/>
                </a:solidFill>
              </a:rPr>
              <a:t>DEPARTMENT OF INFORMATION SCIENCE &amp;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194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</a:t>
            </a:r>
            <a:r>
              <a:rPr lang="en-US" dirty="0" smtClean="0">
                <a:solidFill>
                  <a:srgbClr val="FF0000"/>
                </a:solidFill>
                <a:latin typeface="Arial Rounded MT Bold" pitchFamily="34" charset="0"/>
              </a:rPr>
              <a:t>WEB-BASED SOLUTION PROVIDER FOR COOPERATES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”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4648200"/>
            <a:ext cx="38862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Presentation by,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NAME  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</a:rPr>
              <a:t>:ANKIT SINGH</a:t>
            </a:r>
            <a:endParaRPr lang="en-US" sz="2600" dirty="0">
              <a:solidFill>
                <a:schemeClr val="accent2">
                  <a:lumMod val="50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</a:rPr>
              <a:t>USN: 1NH18IS010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038600" y="4648200"/>
            <a:ext cx="49530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Under the Guidance of 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Guide Name: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Ms. K.M BILVIKA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</a:rPr>
              <a:t>Designation: Professor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304800"/>
            <a:ext cx="536330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>
            <a:off x="0" y="6324600"/>
            <a:ext cx="9144000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 Project - ISE66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609600"/>
            <a:ext cx="8382000" cy="5638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77000" y="1143000"/>
            <a:ext cx="1981200" cy="533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19600" y="1143000"/>
            <a:ext cx="1981200" cy="533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Register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57200" y="2362200"/>
            <a:ext cx="83820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09600" y="3352800"/>
            <a:ext cx="8077200" cy="2438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5800" y="1143000"/>
            <a:ext cx="12954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logo</a:t>
            </a:r>
            <a:endParaRPr lang="en-US" sz="28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cxnSp>
        <p:nvCxnSpPr>
          <p:cNvPr id="17" name="Elbow Connector 16"/>
          <p:cNvCxnSpPr/>
          <p:nvPr/>
        </p:nvCxnSpPr>
        <p:spPr>
          <a:xfrm rot="10800000">
            <a:off x="990600" y="228600"/>
            <a:ext cx="6629400" cy="914400"/>
          </a:xfrm>
          <a:prstGeom prst="bentConnector3">
            <a:avLst>
              <a:gd name="adj1" fmla="val -356"/>
            </a:avLst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495800" y="2590800"/>
            <a:ext cx="1905000" cy="533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ABOUT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14600" y="2590800"/>
            <a:ext cx="1828800" cy="533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SERVICES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3400" y="2590800"/>
            <a:ext cx="1828800" cy="533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HOME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8600" y="304800"/>
            <a:ext cx="2743200" cy="646331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Click on the login to </a:t>
            </a:r>
            <a:r>
              <a:rPr lang="en-US" dirty="0" err="1" smtClean="0"/>
              <a:t>techical</a:t>
            </a:r>
            <a:r>
              <a:rPr lang="en-US" dirty="0" smtClean="0"/>
              <a:t> </a:t>
            </a:r>
            <a:r>
              <a:rPr lang="en-US" dirty="0" err="1" smtClean="0"/>
              <a:t>assestance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2553097" y="1485503"/>
            <a:ext cx="1752600" cy="79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Proposed System-</a:t>
            </a:r>
            <a:r>
              <a:rPr lang="en-US" dirty="0"/>
              <a:t>Architectural Design of the System</a:t>
            </a:r>
            <a:br>
              <a:rPr lang="en-US" dirty="0"/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828800"/>
            <a:ext cx="8229600" cy="487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19200" y="2286000"/>
            <a:ext cx="6934200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LOGIN FORM</a:t>
            </a:r>
            <a:endParaRPr lang="en-US" sz="24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Oval 9"/>
          <p:cNvSpPr/>
          <p:nvPr/>
        </p:nvSpPr>
        <p:spPr>
          <a:xfrm>
            <a:off x="990600" y="3124200"/>
            <a:ext cx="228600" cy="152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914400" y="3276600"/>
            <a:ext cx="3810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05000" y="3200400"/>
            <a:ext cx="29718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05000" y="4038600"/>
            <a:ext cx="29718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95400" y="5105400"/>
            <a:ext cx="6934200" cy="685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SUBMIT</a:t>
            </a:r>
            <a:endParaRPr lang="en-US" sz="3200" b="1" dirty="0"/>
          </a:p>
        </p:txBody>
      </p:sp>
      <p:sp>
        <p:nvSpPr>
          <p:cNvPr id="15" name="Rectangle 14"/>
          <p:cNvSpPr/>
          <p:nvPr/>
        </p:nvSpPr>
        <p:spPr>
          <a:xfrm>
            <a:off x="5181600" y="3200400"/>
            <a:ext cx="29718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181600" y="4038600"/>
            <a:ext cx="29718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304800"/>
            <a:ext cx="9144000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447800" y="3429000"/>
            <a:ext cx="6420898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33600" y="3733800"/>
            <a:ext cx="5410201" cy="3750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LOGIN FORM</a:t>
            </a:r>
            <a:endParaRPr lang="en-US" sz="24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1828800" y="4267200"/>
            <a:ext cx="297263" cy="2143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0" y="4648200"/>
            <a:ext cx="2318658" cy="3214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62200" y="5181600"/>
            <a:ext cx="2318658" cy="3214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57400" y="5867400"/>
            <a:ext cx="5410201" cy="48220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SUBMIT</a:t>
            </a:r>
            <a:endParaRPr lang="en-US" sz="3200" b="1" dirty="0"/>
          </a:p>
        </p:txBody>
      </p:sp>
      <p:sp>
        <p:nvSpPr>
          <p:cNvPr id="13" name="Rectangle 12"/>
          <p:cNvSpPr/>
          <p:nvPr/>
        </p:nvSpPr>
        <p:spPr>
          <a:xfrm>
            <a:off x="5181600" y="4648200"/>
            <a:ext cx="2318658" cy="3214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181600" y="5181600"/>
            <a:ext cx="2318658" cy="3214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7200" y="228600"/>
            <a:ext cx="8305800" cy="2819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524000" y="381000"/>
          <a:ext cx="64008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</a:tblGrid>
              <a:tr h="472440">
                <a:tc>
                  <a:txBody>
                    <a:bodyPr/>
                    <a:lstStyle/>
                    <a:p>
                      <a:r>
                        <a:rPr lang="en-US" dirty="0" smtClean="0"/>
                        <a:t>SQL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dirty="0" smtClean="0"/>
                        <a:t>CLIENT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 </a:t>
                      </a:r>
                      <a:endParaRPr lang="en-US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Elbow Connector 17"/>
          <p:cNvCxnSpPr/>
          <p:nvPr/>
        </p:nvCxnSpPr>
        <p:spPr>
          <a:xfrm rot="5400000">
            <a:off x="-1562100" y="3238500"/>
            <a:ext cx="4648200" cy="914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219200" y="1371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81000" y="59436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6781800" y="1981200"/>
            <a:ext cx="2133600" cy="1219200"/>
          </a:xfrm>
          <a:prstGeom prst="bentConnector3">
            <a:avLst>
              <a:gd name="adj1" fmla="val 625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924800" y="15240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Expected Outcome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990600"/>
            <a:ext cx="7848600" cy="510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43000" y="1219200"/>
            <a:ext cx="6934200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 SIDE PAGE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2971800" y="2057400"/>
            <a:ext cx="335280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QUERY GENERATED 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1219200" y="3733800"/>
            <a:ext cx="358140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SOLUTION PROVIDER </a:t>
            </a: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85800" y="4343400"/>
          <a:ext cx="7848600" cy="18326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48600"/>
              </a:tblGrid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SOLUTION</a:t>
                      </a:r>
                      <a:endParaRPr lang="en-US" sz="2800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5105400" y="3733800"/>
            <a:ext cx="327660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NAME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2743200"/>
            <a:ext cx="7315200" cy="609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//QUERY//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In a Nutshell, the above project is taken to work upon a client query with a motive to provide the easy access of the Information, help and to improve the further accestance of the client in a much more effective way.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304800"/>
            <a:ext cx="9144000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2667000"/>
            <a:ext cx="914400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117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Problem Definition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Objectives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Proposed system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System Design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Expected </a:t>
            </a:r>
            <a:r>
              <a:rPr lang="en-US" dirty="0"/>
              <a:t>Outcome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Conclusion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– ISE57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:Agenda: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04800"/>
            <a:ext cx="9144000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46237"/>
            <a:ext cx="8610600" cy="42973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endParaRPr lang="en-US" sz="2800" dirty="0" smtClean="0"/>
          </a:p>
          <a:p>
            <a:pPr algn="ctr">
              <a:buNone/>
            </a:pPr>
            <a:r>
              <a:rPr lang="en-US" sz="2800" b="1" dirty="0" smtClean="0"/>
              <a:t>“WEB-BASED SOLUTION PROVIDER FOR COOPERATES”</a:t>
            </a:r>
          </a:p>
          <a:p>
            <a:pPr algn="ctr">
              <a:buNone/>
            </a:pPr>
            <a:r>
              <a:rPr lang="en-US" sz="2800" dirty="0" smtClean="0"/>
              <a:t>     </a:t>
            </a:r>
          </a:p>
          <a:p>
            <a:pPr algn="ctr">
              <a:buNone/>
            </a:pPr>
            <a:r>
              <a:rPr lang="en-US" sz="2800" dirty="0" smtClean="0"/>
              <a:t>is a solution based website for the cooperate named by  “CMC, easy to use”, which is entitled to provide the  technical support and apt solutions for their Clients   associated with their organization.</a:t>
            </a:r>
          </a:p>
          <a:p>
            <a:pPr algn="ctr"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04800"/>
            <a:ext cx="9144000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724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1. Information about the company,</a:t>
            </a:r>
          </a:p>
          <a:p>
            <a:pPr>
              <a:buNone/>
            </a:pPr>
            <a:r>
              <a:rPr lang="en-US" dirty="0" smtClean="0"/>
              <a:t>2. Taking queries from the clients through the login pages and providing separate web pages for further interaction.</a:t>
            </a:r>
          </a:p>
          <a:p>
            <a:pPr>
              <a:buNone/>
            </a:pPr>
            <a:r>
              <a:rPr lang="en-US" dirty="0" smtClean="0"/>
              <a:t>3.Providing the solution from the unique Id’s to the clients.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Mini Project - ISE66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3810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 amalgamation of Web-pages containing the : </a:t>
            </a:r>
            <a:endParaRPr lang="en-US" sz="3600" dirty="0">
              <a:solidFill>
                <a:srgbClr val="FF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04800"/>
            <a:ext cx="9144000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Languages</a:t>
            </a:r>
            <a:endParaRPr lang="en-US" dirty="0">
              <a:solidFill>
                <a:srgbClr val="FF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8229600" cy="4114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dirty="0" smtClean="0"/>
              <a:t>Languages used to develop the Web Application are:-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Front end: </a:t>
            </a:r>
            <a:r>
              <a:rPr lang="en-US" dirty="0" smtClean="0">
                <a:solidFill>
                  <a:srgbClr val="FF0000"/>
                </a:solidFill>
              </a:rPr>
              <a:t>Html,Javascript, and CSS</a:t>
            </a:r>
          </a:p>
          <a:p>
            <a:pPr algn="ctr">
              <a:buNone/>
            </a:pPr>
            <a:r>
              <a:rPr lang="en-US" dirty="0" smtClean="0"/>
              <a:t>Backend: </a:t>
            </a:r>
            <a:r>
              <a:rPr lang="en-US" smtClean="0">
                <a:solidFill>
                  <a:srgbClr val="FF0000"/>
                </a:solidFill>
              </a:rPr>
              <a:t>php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and SQL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Mini Project - ISE66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304800"/>
            <a:ext cx="9144000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 huge chunck of precious time of any firm or organization is wasted when it comes down into handling their clients basic queries over time to time.</a:t>
            </a:r>
          </a:p>
          <a:p>
            <a:r>
              <a:rPr lang="en-US" dirty="0" smtClean="0"/>
              <a:t>Resolving the same type of queries in numerous amount can be really a daunting task 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– </a:t>
            </a:r>
            <a:r>
              <a:rPr lang="en-GB" dirty="0"/>
              <a:t>ISE57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304800"/>
            <a:ext cx="9144000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 Project - ISE66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mim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0463"/>
            <a:ext cx="9144000" cy="37170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Objectives(1 slide)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To provide Easy and comfortable way to tackle with the clients queries repeated with multiple amount of type.</a:t>
            </a:r>
          </a:p>
          <a:p>
            <a:r>
              <a:rPr lang="en-US" dirty="0" smtClean="0"/>
              <a:t>To provide a better experience to the employee and the client.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304800"/>
            <a:ext cx="9144000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0"/>
            <a:ext cx="8229600" cy="9906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4400" dirty="0" smtClean="0"/>
              <a:t>Architectural Design of the System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 Project - ISE66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0" y="685800"/>
            <a:ext cx="22860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2201</TotalTime>
  <Words>420</Words>
  <Application>Microsoft Office PowerPoint</Application>
  <PresentationFormat>On-screen Show (4:3)</PresentationFormat>
  <Paragraphs>108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DEPARTMENT OF INFORMATION SCIENCE &amp; ENGINEERING</vt:lpstr>
      <vt:lpstr>:Agenda:</vt:lpstr>
      <vt:lpstr>Introduction</vt:lpstr>
      <vt:lpstr>Slide 4</vt:lpstr>
      <vt:lpstr>Languages</vt:lpstr>
      <vt:lpstr>Problem Definition</vt:lpstr>
      <vt:lpstr>GANTT CHART</vt:lpstr>
      <vt:lpstr>Objectives(1 slide)</vt:lpstr>
      <vt:lpstr>Slide 9</vt:lpstr>
      <vt:lpstr>Slide 10</vt:lpstr>
      <vt:lpstr> Proposed System-Architectural Design of the System </vt:lpstr>
      <vt:lpstr>Slide 12</vt:lpstr>
      <vt:lpstr> Expected Outcome </vt:lpstr>
      <vt:lpstr>Conclusion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INFORMATION SCIENCE &amp; ENGINEERING</dc:title>
  <dc:creator>GANGADHAR</dc:creator>
  <cp:lastModifiedBy>ANKIT</cp:lastModifiedBy>
  <cp:revision>47</cp:revision>
  <dcterms:created xsi:type="dcterms:W3CDTF">2019-03-07T05:34:07Z</dcterms:created>
  <dcterms:modified xsi:type="dcterms:W3CDTF">2021-01-22T03:31:59Z</dcterms:modified>
</cp:coreProperties>
</file>