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Analysis of a Cyclone Seperator data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43495" y="4147185"/>
            <a:ext cx="39839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 </a:t>
            </a:r>
            <a:endParaRPr lang="en-US"/>
          </a:p>
          <a:p>
            <a:r>
              <a:rPr lang="en-US"/>
              <a:t>Ankit Varma</a:t>
            </a:r>
            <a:endParaRPr lang="en-US"/>
          </a:p>
          <a:p>
            <a:r>
              <a:rPr lang="en-US"/>
              <a:t>Reg no. 23MAS10016</a:t>
            </a:r>
            <a:endParaRPr lang="en-US"/>
          </a:p>
          <a:p>
            <a:r>
              <a:rPr lang="en-US"/>
              <a:t>VIT Bhopal University</a:t>
            </a:r>
            <a:endParaRPr lang="en-US"/>
          </a:p>
          <a:p>
            <a:r>
              <a:rPr lang="en-US"/>
              <a:t>ankitvarma3708@gmail.com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Data Preperation</a:t>
            </a:r>
            <a:endParaRPr lang="en-US" u="sng"/>
          </a:p>
        </p:txBody>
      </p:sp>
      <p:sp>
        <p:nvSpPr>
          <p:cNvPr id="4" name="Text Box 3"/>
          <p:cNvSpPr txBox="1"/>
          <p:nvPr/>
        </p:nvSpPr>
        <p:spPr>
          <a:xfrm>
            <a:off x="862965" y="1691005"/>
            <a:ext cx="10490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Data Pre-processinng :</a:t>
            </a:r>
            <a:r>
              <a:rPr lang="en-US"/>
              <a:t> Found that all the columns other than the first one are in pandas object type. Hence, inorder to do any operations on it, first I converted those column’s dtypes to numeric using </a:t>
            </a:r>
            <a:r>
              <a:rPr lang="en-US" b="1" i="1"/>
              <a:t>pd.to_numeric()</a:t>
            </a:r>
            <a:endParaRPr lang="en-US" b="1" i="1"/>
          </a:p>
          <a:p>
            <a:endParaRPr lang="en-US" b="1"/>
          </a:p>
          <a:p>
            <a:r>
              <a:rPr lang="en-US" b="1"/>
              <a:t>Dealing with null values : </a:t>
            </a:r>
            <a:r>
              <a:rPr lang="en-US"/>
              <a:t>Found multiple null values (approx 1300-1500) in all the columns excluding first one. Used KNNImputer with 10 neighbors as it is a time series data and temperatures in a cyclone seperator are not subject to very rapid change.</a:t>
            </a:r>
            <a:endParaRPr lang="en-US"/>
          </a:p>
          <a:p>
            <a:endParaRPr lang="en-US"/>
          </a:p>
          <a:p>
            <a:r>
              <a:rPr lang="en-US" b="1"/>
              <a:t>Improper data</a:t>
            </a:r>
            <a:r>
              <a:rPr lang="en-US"/>
              <a:t> : Found Pressure values to be negative which is logically not correct. Hence converted them to positive.</a:t>
            </a:r>
            <a:endParaRPr lang="en-US"/>
          </a:p>
          <a:p>
            <a:endParaRPr lang="en-US" b="1"/>
          </a:p>
          <a:p>
            <a:r>
              <a:rPr lang="en-US" b="1"/>
              <a:t>Looking for duplicated values : </a:t>
            </a:r>
            <a:r>
              <a:rPr lang="en-US"/>
              <a:t>Found no duplicate values</a:t>
            </a:r>
            <a:endParaRPr lang="en-US"/>
          </a:p>
          <a:p>
            <a:endParaRPr lang="en-US"/>
          </a:p>
          <a:p>
            <a:r>
              <a:rPr lang="en-US" b="1"/>
              <a:t>Normalization : </a:t>
            </a:r>
            <a:r>
              <a:rPr lang="en-US"/>
              <a:t>The range was very vast for the columns hence normalized them using statistical formulae.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 Strategy and Insights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49960" y="1658620"/>
            <a:ext cx="78130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Outlier Detection :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/>
              <a:t>To detect any outliers I used a visulaization approach instead of statistical approaches like z-score.</a:t>
            </a:r>
            <a:endParaRPr lang="en-US"/>
          </a:p>
          <a:p>
            <a:pPr lvl="1"/>
            <a:r>
              <a:rPr lang="en-US"/>
              <a:t>I found a very large number of outliers.</a:t>
            </a:r>
            <a:endParaRPr lang="en-US"/>
          </a:p>
          <a:p>
            <a:pPr lvl="0"/>
            <a:r>
              <a:rPr lang="en-US" b="1"/>
              <a:t>Pattern observed :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/>
              <a:t>I observed a lot of outliers but also observed that they exhibit a pattern in every 3 months of the year. </a:t>
            </a:r>
            <a:endParaRPr lang="en-US"/>
          </a:p>
          <a:p>
            <a:pPr lvl="1"/>
            <a:r>
              <a:rPr lang="en-US"/>
              <a:t>They repeat this pattern every quarter of  the year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 b="1"/>
              <a:t>Fature Extraction :</a:t>
            </a:r>
            <a:endParaRPr lang="en-US" b="1"/>
          </a:p>
          <a:p>
            <a:pPr lvl="0" indent="457200"/>
            <a:r>
              <a:rPr lang="en-US"/>
              <a:t>Extracted the features like Temperature difference, Pressure ratio, Volume filtered as well using the domain knowledge of cyclone seperator.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Insights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56005" y="1783715"/>
            <a:ext cx="86036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data exhibited required a null value dealing and logical error handling like negative pressure values.</a:t>
            </a:r>
            <a:endParaRPr lang="en-US"/>
          </a:p>
          <a:p>
            <a:endParaRPr lang="en-US"/>
          </a:p>
          <a:p>
            <a:r>
              <a:rPr lang="en-US"/>
              <a:t>During end of 2019, the data has shown abnormal behavior like extreme volume of gas filtration and in 2020 it dropped as well.</a:t>
            </a:r>
            <a:endParaRPr lang="en-US"/>
          </a:p>
          <a:p>
            <a:endParaRPr lang="en-US"/>
          </a:p>
          <a:p>
            <a:r>
              <a:rPr lang="en-US"/>
              <a:t>The data shown a pattern after every 3 months in terms of temperature and pressure. I assume it could be due to seasoal changes and the industry it is being used in could be the reason.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59175" y="9537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u="sng"/>
              <a:t>Vote of Thanks</a:t>
            </a:r>
            <a:endParaRPr lang="en-US" sz="3200" b="1" u="sng"/>
          </a:p>
        </p:txBody>
      </p:sp>
      <p:sp>
        <p:nvSpPr>
          <p:cNvPr id="5" name="Text Box 4"/>
          <p:cNvSpPr txBox="1"/>
          <p:nvPr/>
        </p:nvSpPr>
        <p:spPr>
          <a:xfrm>
            <a:off x="1167130" y="1995170"/>
            <a:ext cx="6687185" cy="3780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 am thankful to Exactspace for this insightful assignment as I learned about alot of new things and gained knowledge from them.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WPS Presentation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 Cyclone Seperator data</dc:title>
  <dc:creator>ankit</dc:creator>
  <cp:lastModifiedBy>ankit</cp:lastModifiedBy>
  <cp:revision>1</cp:revision>
  <dcterms:created xsi:type="dcterms:W3CDTF">2024-08-20T18:33:19Z</dcterms:created>
  <dcterms:modified xsi:type="dcterms:W3CDTF">2024-08-20T18:33:20Z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C9FFD6F0B648427DAF4ACFC458DFEE76_11</vt:lpwstr>
  </property>
  <property fmtid="{D5CDD505-2E9C-101B-9397-08002B2CF9AE}" pid="3" name="KSOProductBuildVer">
    <vt:lpwstr>1033-12.2.0.17562</vt:lpwstr>
  </property>
</Properties>
</file>