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8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3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0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9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5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1FDE-0E17-40C1-9FB9-761B4CF19BE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A9CF20-D58F-419A-B502-F2FD890BA8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CC3613-C60F-18C5-04AC-CD1CDB2DFA04}"/>
              </a:ext>
            </a:extLst>
          </p:cNvPr>
          <p:cNvSpPr txBox="1"/>
          <p:nvPr/>
        </p:nvSpPr>
        <p:spPr>
          <a:xfrm>
            <a:off x="3048000" y="1757660"/>
            <a:ext cx="79362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Title</a:t>
            </a:r>
            <a:r>
              <a:rPr lang="en-US" sz="2800" dirty="0"/>
              <a:t>: Predictive Analysis of Handset Prices</a:t>
            </a:r>
            <a:br>
              <a:rPr lang="en-US" sz="2800" dirty="0"/>
            </a:br>
            <a:r>
              <a:rPr lang="en-US" sz="2800" b="1" dirty="0"/>
              <a:t>Subtitle</a:t>
            </a:r>
            <a:r>
              <a:rPr lang="en-US" sz="2800" dirty="0"/>
              <a:t>: Feature Analysis and Model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Your Name:  Ankur Kumar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Date: 22/12/2024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61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D665E-36F7-6646-CC30-A20E5C40402A}"/>
              </a:ext>
            </a:extLst>
          </p:cNvPr>
          <p:cNvSpPr txBox="1"/>
          <p:nvPr/>
        </p:nvSpPr>
        <p:spPr>
          <a:xfrm>
            <a:off x="1333500" y="2124075"/>
            <a:ext cx="7496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Successfully built a predictive model for handset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key factors influencing pricing.</a:t>
            </a:r>
          </a:p>
          <a:p>
            <a:r>
              <a:rPr lang="en-US" sz="2000" b="1" dirty="0"/>
              <a:t>Next Steps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insights to guide marketing and pricing strategies.</a:t>
            </a:r>
          </a:p>
          <a:p>
            <a:endParaRPr lang="en-US" sz="2000" dirty="0"/>
          </a:p>
          <a:p>
            <a:r>
              <a:rPr lang="en-US" sz="2000" b="1" dirty="0"/>
              <a:t>Thank You!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41E50-B8FC-0E65-5DD7-0AE81C38A6F1}"/>
              </a:ext>
            </a:extLst>
          </p:cNvPr>
          <p:cNvSpPr txBox="1"/>
          <p:nvPr/>
        </p:nvSpPr>
        <p:spPr>
          <a:xfrm>
            <a:off x="4665342" y="1181100"/>
            <a:ext cx="50787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8A287-8378-2D8A-2FF4-F5F7C33AA367}"/>
              </a:ext>
            </a:extLst>
          </p:cNvPr>
          <p:cNvSpPr txBox="1"/>
          <p:nvPr/>
        </p:nvSpPr>
        <p:spPr>
          <a:xfrm>
            <a:off x="4019550" y="1314450"/>
            <a:ext cx="660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96C17-4037-68DF-5D3C-F38C718A3387}"/>
              </a:ext>
            </a:extLst>
          </p:cNvPr>
          <p:cNvSpPr txBox="1"/>
          <p:nvPr/>
        </p:nvSpPr>
        <p:spPr>
          <a:xfrm>
            <a:off x="1152525" y="2514600"/>
            <a:ext cx="10193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Build a predictive model to estimate handset prices.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Analyze key features influencing pricing.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Dataset: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Contains handset specifications such as memory, camera, battery, and price</a:t>
            </a:r>
          </a:p>
        </p:txBody>
      </p:sp>
    </p:spTree>
    <p:extLst>
      <p:ext uri="{BB962C8B-B14F-4D97-AF65-F5344CB8AC3E}">
        <p14:creationId xmlns:p14="http://schemas.microsoft.com/office/powerpoint/2010/main" val="394330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1BE1D-40A2-12DE-EBAB-2647D9CD66E5}"/>
              </a:ext>
            </a:extLst>
          </p:cNvPr>
          <p:cNvSpPr txBox="1"/>
          <p:nvPr/>
        </p:nvSpPr>
        <p:spPr>
          <a:xfrm>
            <a:off x="4248150" y="1266825"/>
            <a:ext cx="756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13604-46C3-CAD6-8CC9-91FAE2F51AA1}"/>
              </a:ext>
            </a:extLst>
          </p:cNvPr>
          <p:cNvSpPr txBox="1"/>
          <p:nvPr/>
        </p:nvSpPr>
        <p:spPr>
          <a:xfrm>
            <a:off x="2162175" y="2600324"/>
            <a:ext cx="83229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Dataset contained missing values and outliers.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Feature correlations were explored to understand</a:t>
            </a:r>
          </a:p>
          <a:p>
            <a:r>
              <a:rPr lang="en-US" sz="2400" b="1" dirty="0"/>
              <a:t> relationships.</a:t>
            </a:r>
          </a:p>
          <a:p>
            <a:endParaRPr lang="en-US" sz="2400" b="1" dirty="0"/>
          </a:p>
          <a:p>
            <a:r>
              <a:rPr lang="en-US" sz="2400" b="1" dirty="0"/>
              <a:t>Visuals: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Histograms, scatter plots, or a correlation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5A274BC-E8DF-36FE-1F87-01CA5EDD9116}"/>
              </a:ext>
            </a:extLst>
          </p:cNvPr>
          <p:cNvSpPr txBox="1"/>
          <p:nvPr/>
        </p:nvSpPr>
        <p:spPr>
          <a:xfrm>
            <a:off x="4467225" y="1352549"/>
            <a:ext cx="46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Preprocessing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CAE3DD5-E509-0F8D-7FE7-230505C4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669"/>
            <a:ext cx="11534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D22D6CF-7E77-6A3C-DFA4-FA883D4D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42140"/>
            <a:ext cx="94392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with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outliers using statistical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(e.g., model, color).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data for consistency </a:t>
            </a:r>
          </a:p>
        </p:txBody>
      </p:sp>
    </p:spTree>
    <p:extLst>
      <p:ext uri="{BB962C8B-B14F-4D97-AF65-F5344CB8AC3E}">
        <p14:creationId xmlns:p14="http://schemas.microsoft.com/office/powerpoint/2010/main" val="290520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37B73-9819-B514-DCDB-B4C82B767986}"/>
              </a:ext>
            </a:extLst>
          </p:cNvPr>
          <p:cNvSpPr txBox="1"/>
          <p:nvPr/>
        </p:nvSpPr>
        <p:spPr>
          <a:xfrm flipH="1">
            <a:off x="4360544" y="1209675"/>
            <a:ext cx="40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D97F-07CE-66BE-3042-A609E018C1C4}"/>
              </a:ext>
            </a:extLst>
          </p:cNvPr>
          <p:cNvSpPr txBox="1"/>
          <p:nvPr/>
        </p:nvSpPr>
        <p:spPr>
          <a:xfrm>
            <a:off x="1533524" y="1981199"/>
            <a:ext cx="9915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Insights: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Features like memory, battery capacity, and camera resolution strongly influence price.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Used correlation and feature selection methods (e.g., RFE, mutual information).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Visuals: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 importance bar chart</a:t>
            </a:r>
          </a:p>
        </p:txBody>
      </p:sp>
    </p:spTree>
    <p:extLst>
      <p:ext uri="{BB962C8B-B14F-4D97-AF65-F5344CB8AC3E}">
        <p14:creationId xmlns:p14="http://schemas.microsoft.com/office/powerpoint/2010/main" val="428246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E3DF-601F-C273-816E-5C38241CCB95}"/>
              </a:ext>
            </a:extLst>
          </p:cNvPr>
          <p:cNvSpPr txBox="1"/>
          <p:nvPr/>
        </p:nvSpPr>
        <p:spPr>
          <a:xfrm>
            <a:off x="1476375" y="1843950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Algorithms Tested: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Random Forest (Baseline Model).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XGBoost (Advanced Model).</a:t>
            </a:r>
          </a:p>
          <a:p>
            <a:r>
              <a:rPr lang="en-US" sz="2000" b="1" dirty="0"/>
              <a:t>Methodology: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split into training (80%) and testing (20%).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Applied hyperparameter tuning for optimization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F606E-68F5-8809-C3AB-6C10DC313AD7}"/>
              </a:ext>
            </a:extLst>
          </p:cNvPr>
          <p:cNvSpPr txBox="1"/>
          <p:nvPr/>
        </p:nvSpPr>
        <p:spPr>
          <a:xfrm flipH="1">
            <a:off x="4284344" y="962025"/>
            <a:ext cx="418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12110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D9FA0-C09C-0E5B-B0C0-A65E2047509C}"/>
              </a:ext>
            </a:extLst>
          </p:cNvPr>
          <p:cNvSpPr txBox="1"/>
          <p:nvPr/>
        </p:nvSpPr>
        <p:spPr>
          <a:xfrm>
            <a:off x="2028825" y="202882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MAE: [Insert Value]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[Insert Value]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R²: [Insert Value]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XGBoost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MAE: [Insert Value]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[Insert Value]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R²: [Insert Value]</a:t>
            </a:r>
          </a:p>
          <a:p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Actual vs. Predicted Prices (scatter plot)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17112-4DA4-5A60-7C89-AE479FD270FE}"/>
              </a:ext>
            </a:extLst>
          </p:cNvPr>
          <p:cNvSpPr txBox="1"/>
          <p:nvPr/>
        </p:nvSpPr>
        <p:spPr>
          <a:xfrm flipH="1">
            <a:off x="4398644" y="1256764"/>
            <a:ext cx="474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64009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D6351-2A97-1A78-CF0F-E30BD6F6FA41}"/>
              </a:ext>
            </a:extLst>
          </p:cNvPr>
          <p:cNvSpPr txBox="1"/>
          <p:nvPr/>
        </p:nvSpPr>
        <p:spPr>
          <a:xfrm>
            <a:off x="1438275" y="1971674"/>
            <a:ext cx="6488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Importance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and camera features are the most critical factors.</a:t>
            </a:r>
          </a:p>
          <a:p>
            <a:r>
              <a:rPr lang="en-US" b="1" dirty="0"/>
              <a:t>Model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provided reliable performance with minimal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XGBoost showed potential with advanced tuning.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28065-6BF0-C7E6-DDF7-4315712A798D}"/>
              </a:ext>
            </a:extLst>
          </p:cNvPr>
          <p:cNvSpPr txBox="1"/>
          <p:nvPr/>
        </p:nvSpPr>
        <p:spPr>
          <a:xfrm>
            <a:off x="4171950" y="1181099"/>
            <a:ext cx="352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5671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8F88E-FA3A-A313-2E91-01BE3141FE2B}"/>
              </a:ext>
            </a:extLst>
          </p:cNvPr>
          <p:cNvSpPr txBox="1"/>
          <p:nvPr/>
        </p:nvSpPr>
        <p:spPr>
          <a:xfrm>
            <a:off x="1390650" y="1981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Pricing Strategy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 on key features (e.g., memory, camera) when pricing products.</a:t>
            </a:r>
          </a:p>
          <a:p>
            <a:r>
              <a:rPr lang="en-US" sz="2000" b="1" dirty="0"/>
              <a:t>Marketing Insights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Highlight influential features in promotions.</a:t>
            </a:r>
          </a:p>
          <a:p>
            <a:r>
              <a:rPr lang="en-US" sz="2000" b="1" dirty="0"/>
              <a:t>Future Work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Experiment with additional features and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an interactive dashboard for real-time price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D7C30-0F79-82FF-E5D4-04F178224E7E}"/>
              </a:ext>
            </a:extLst>
          </p:cNvPr>
          <p:cNvSpPr txBox="1"/>
          <p:nvPr/>
        </p:nvSpPr>
        <p:spPr>
          <a:xfrm>
            <a:off x="4114800" y="1276349"/>
            <a:ext cx="45834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9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365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kumar</dc:creator>
  <cp:lastModifiedBy>ankur kumar</cp:lastModifiedBy>
  <cp:revision>1</cp:revision>
  <dcterms:created xsi:type="dcterms:W3CDTF">2024-12-22T13:45:38Z</dcterms:created>
  <dcterms:modified xsi:type="dcterms:W3CDTF">2024-12-22T17:42:17Z</dcterms:modified>
</cp:coreProperties>
</file>