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FDB3B-7EFB-42B8-A127-FA2A88851515}" v="2610" dt="2024-09-01T12:53:00.966"/>
    <p1510:client id="{4D4F22DF-83C7-4F70-A674-63EE892672AA}" v="232" dt="2024-09-01T13:17:58.163"/>
    <p1510:client id="{5453C801-B99A-42D7-A10A-45E16752F1AF}" v="259" dt="2024-09-01T06:00:01.912"/>
    <p1510:client id="{5E923BEF-0812-40A7-AA22-D80A04CE7966}" v="3416" dt="2024-09-01T16:53:36.812"/>
    <p1510:client id="{679C87B2-F58A-419D-B47F-DDCBD0CB6F25}" v="20" dt="2024-09-01T05:40:40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r Khatri" userId="63aecf5390556b26" providerId="Windows Live" clId="Web-{1F2FDB3B-7EFB-42B8-A127-FA2A88851515}"/>
    <pc:docChg chg="modSld addMainMaster delMainMaster">
      <pc:chgData name="Ankur Khatri" userId="63aecf5390556b26" providerId="Windows Live" clId="Web-{1F2FDB3B-7EFB-42B8-A127-FA2A88851515}" dt="2024-09-01T12:53:00.966" v="1392" actId="20577"/>
      <pc:docMkLst>
        <pc:docMk/>
      </pc:docMkLst>
      <pc:sldChg chg="modSp mod setBg modClrScheme chgLayout">
        <pc:chgData name="Ankur Khatri" userId="63aecf5390556b26" providerId="Windows Live" clId="Web-{1F2FDB3B-7EFB-42B8-A127-FA2A88851515}" dt="2024-09-01T12:22:30.359" v="1024" actId="20577"/>
        <pc:sldMkLst>
          <pc:docMk/>
          <pc:sldMk cId="109857222" sldId="256"/>
        </pc:sldMkLst>
        <pc:spChg chg="mod">
          <ac:chgData name="Ankur Khatri" userId="63aecf5390556b26" providerId="Windows Live" clId="Web-{1F2FDB3B-7EFB-42B8-A127-FA2A88851515}" dt="2024-09-01T12:22:30.359" v="1024" actId="20577"/>
          <ac:spMkLst>
            <pc:docMk/>
            <pc:sldMk cId="109857222" sldId="256"/>
            <ac:spMk id="3" creationId="{DA0FAA5C-B6DE-9459-F32E-14EBC736AD2E}"/>
          </ac:spMkLst>
        </pc:spChg>
        <pc:spChg chg="mod">
          <ac:chgData name="Ankur Khatri" userId="63aecf5390556b26" providerId="Windows Live" clId="Web-{1F2FDB3B-7EFB-42B8-A127-FA2A88851515}" dt="2024-09-01T12:21:25.857" v="1018" actId="20577"/>
          <ac:spMkLst>
            <pc:docMk/>
            <pc:sldMk cId="109857222" sldId="256"/>
            <ac:spMk id="5" creationId="{F544D1FB-438E-13C0-4DEE-F809C1588A94}"/>
          </ac:spMkLst>
        </pc:spChg>
        <pc:spChg chg="mod">
          <ac:chgData name="Ankur Khatri" userId="63aecf5390556b26" providerId="Windows Live" clId="Web-{1F2FDB3B-7EFB-42B8-A127-FA2A88851515}" dt="2024-09-01T12:21:48.342" v="1019" actId="20577"/>
          <ac:spMkLst>
            <pc:docMk/>
            <pc:sldMk cId="109857222" sldId="256"/>
            <ac:spMk id="6" creationId="{947F542C-7F8E-46D0-F4E5-C366D820515A}"/>
          </ac:spMkLst>
        </pc:spChg>
        <pc:spChg chg="mod">
          <ac:chgData name="Ankur Khatri" userId="63aecf5390556b26" providerId="Windows Live" clId="Web-{1F2FDB3B-7EFB-42B8-A127-FA2A88851515}" dt="2024-09-01T12:18:59.290" v="1015" actId="20577"/>
          <ac:spMkLst>
            <pc:docMk/>
            <pc:sldMk cId="109857222" sldId="256"/>
            <ac:spMk id="7" creationId="{A5A2A4EB-5F4A-1EC7-E2AB-7C43CB68C7CA}"/>
          </ac:spMkLst>
        </pc:spChg>
        <pc:spChg chg="mod">
          <ac:chgData name="Ankur Khatri" userId="63aecf5390556b26" providerId="Windows Live" clId="Web-{1F2FDB3B-7EFB-42B8-A127-FA2A88851515}" dt="2024-09-01T12:19:08.009" v="1016" actId="20577"/>
          <ac:spMkLst>
            <pc:docMk/>
            <pc:sldMk cId="109857222" sldId="256"/>
            <ac:spMk id="8" creationId="{79A2F068-59C3-0D32-C430-E64481C0A9B4}"/>
          </ac:spMkLst>
        </pc:spChg>
      </pc:sldChg>
      <pc:sldChg chg="addSp delSp modSp mod setBg modClrScheme chgLayout">
        <pc:chgData name="Ankur Khatri" userId="63aecf5390556b26" providerId="Windows Live" clId="Web-{1F2FDB3B-7EFB-42B8-A127-FA2A88851515}" dt="2024-09-01T12:53:00.966" v="1392" actId="20577"/>
        <pc:sldMkLst>
          <pc:docMk/>
          <pc:sldMk cId="552472290" sldId="257"/>
        </pc:sldMkLst>
        <pc:spChg chg="add mod">
          <ac:chgData name="Ankur Khatri" userId="63aecf5390556b26" providerId="Windows Live" clId="Web-{1F2FDB3B-7EFB-42B8-A127-FA2A88851515}" dt="2024-09-01T12:43:28.382" v="1276" actId="20577"/>
          <ac:spMkLst>
            <pc:docMk/>
            <pc:sldMk cId="552472290" sldId="257"/>
            <ac:spMk id="2" creationId="{E0FCD663-7444-D932-6DAD-A9FC4DBFADAF}"/>
          </ac:spMkLst>
        </pc:spChg>
        <pc:spChg chg="add mod">
          <ac:chgData name="Ankur Khatri" userId="63aecf5390556b26" providerId="Windows Live" clId="Web-{1F2FDB3B-7EFB-42B8-A127-FA2A88851515}" dt="2024-09-01T12:45:16.558" v="1305" actId="20577"/>
          <ac:spMkLst>
            <pc:docMk/>
            <pc:sldMk cId="552472290" sldId="257"/>
            <ac:spMk id="3" creationId="{52EE807D-D239-92BB-A931-6CA7FF17D44E}"/>
          </ac:spMkLst>
        </pc:spChg>
        <pc:spChg chg="add mod">
          <ac:chgData name="Ankur Khatri" userId="63aecf5390556b26" providerId="Windows Live" clId="Web-{1F2FDB3B-7EFB-42B8-A127-FA2A88851515}" dt="2024-09-01T12:46:17.731" v="1334" actId="20577"/>
          <ac:spMkLst>
            <pc:docMk/>
            <pc:sldMk cId="552472290" sldId="257"/>
            <ac:spMk id="4" creationId="{782A24BA-06D1-EE1B-6DA2-3A5ADF810881}"/>
          </ac:spMkLst>
        </pc:spChg>
        <pc:spChg chg="add mod">
          <ac:chgData name="Ankur Khatri" userId="63aecf5390556b26" providerId="Windows Live" clId="Web-{1F2FDB3B-7EFB-42B8-A127-FA2A88851515}" dt="2024-09-01T12:51:56.135" v="1377" actId="20577"/>
          <ac:spMkLst>
            <pc:docMk/>
            <pc:sldMk cId="552472290" sldId="257"/>
            <ac:spMk id="5" creationId="{35E7342A-8674-5BEB-8DCE-71FA5A0E8484}"/>
          </ac:spMkLst>
        </pc:spChg>
        <pc:spChg chg="add del">
          <ac:chgData name="Ankur Khatri" userId="63aecf5390556b26" providerId="Windows Live" clId="Web-{1F2FDB3B-7EFB-42B8-A127-FA2A88851515}" dt="2024-09-01T12:51:51.417" v="1376"/>
          <ac:spMkLst>
            <pc:docMk/>
            <pc:sldMk cId="552472290" sldId="257"/>
            <ac:spMk id="6" creationId="{5464BF05-790B-9B0B-A775-E060FEFB3FAF}"/>
          </ac:spMkLst>
        </pc:spChg>
        <pc:spChg chg="add mod">
          <ac:chgData name="Ankur Khatri" userId="63aecf5390556b26" providerId="Windows Live" clId="Web-{1F2FDB3B-7EFB-42B8-A127-FA2A88851515}" dt="2024-09-01T12:53:00.966" v="1392" actId="20577"/>
          <ac:spMkLst>
            <pc:docMk/>
            <pc:sldMk cId="552472290" sldId="257"/>
            <ac:spMk id="7" creationId="{8A307DD6-0B50-0A6E-AAA4-9984D0EFCE9B}"/>
          </ac:spMkLst>
        </pc:spChg>
      </pc:sldChg>
      <pc:sldChg chg="addSp delSp modSp mod setBg modClrScheme chgLayout">
        <pc:chgData name="Ankur Khatri" userId="63aecf5390556b26" providerId="Windows Live" clId="Web-{1F2FDB3B-7EFB-42B8-A127-FA2A88851515}" dt="2024-09-01T12:40:43.158" v="1244" actId="14100"/>
        <pc:sldMkLst>
          <pc:docMk/>
          <pc:sldMk cId="2854864515" sldId="258"/>
        </pc:sldMkLst>
        <pc:spChg chg="add mod">
          <ac:chgData name="Ankur Khatri" userId="63aecf5390556b26" providerId="Windows Live" clId="Web-{1F2FDB3B-7EFB-42B8-A127-FA2A88851515}" dt="2024-09-01T12:26:03.850" v="1046" actId="20577"/>
          <ac:spMkLst>
            <pc:docMk/>
            <pc:sldMk cId="2854864515" sldId="258"/>
            <ac:spMk id="3" creationId="{5789B1F7-0900-9AB1-2E04-A78D6B89F267}"/>
          </ac:spMkLst>
        </pc:spChg>
        <pc:spChg chg="add mod">
          <ac:chgData name="Ankur Khatri" userId="63aecf5390556b26" providerId="Windows Live" clId="Web-{1F2FDB3B-7EFB-42B8-A127-FA2A88851515}" dt="2024-09-01T12:38:00.075" v="1204" actId="20577"/>
          <ac:spMkLst>
            <pc:docMk/>
            <pc:sldMk cId="2854864515" sldId="258"/>
            <ac:spMk id="4" creationId="{377B1C78-42C4-6AE8-1483-40BD0571E7B7}"/>
          </ac:spMkLst>
        </pc:spChg>
        <pc:spChg chg="add mod">
          <ac:chgData name="Ankur Khatri" userId="63aecf5390556b26" providerId="Windows Live" clId="Web-{1F2FDB3B-7EFB-42B8-A127-FA2A88851515}" dt="2024-09-01T12:37:39.762" v="1202" actId="20577"/>
          <ac:spMkLst>
            <pc:docMk/>
            <pc:sldMk cId="2854864515" sldId="258"/>
            <ac:spMk id="5" creationId="{A42B8241-BE71-5A81-51F6-622BBEEB9416}"/>
          </ac:spMkLst>
        </pc:spChg>
        <pc:spChg chg="add del mod">
          <ac:chgData name="Ankur Khatri" userId="63aecf5390556b26" providerId="Windows Live" clId="Web-{1F2FDB3B-7EFB-42B8-A127-FA2A88851515}" dt="2024-09-01T12:35:55.790" v="1181"/>
          <ac:spMkLst>
            <pc:docMk/>
            <pc:sldMk cId="2854864515" sldId="258"/>
            <ac:spMk id="6" creationId="{40DE86EA-5CC8-B9B0-CD5E-E8C58BCA6E09}"/>
          </ac:spMkLst>
        </pc:spChg>
        <pc:spChg chg="add del">
          <ac:chgData name="Ankur Khatri" userId="63aecf5390556b26" providerId="Windows Live" clId="Web-{1F2FDB3B-7EFB-42B8-A127-FA2A88851515}" dt="2024-09-01T07:24:32.303" v="615"/>
          <ac:spMkLst>
            <pc:docMk/>
            <pc:sldMk cId="2854864515" sldId="258"/>
            <ac:spMk id="6" creationId="{8C42D076-D873-FB8A-AAA3-5FB018743EE2}"/>
          </ac:spMkLst>
        </pc:spChg>
        <pc:spChg chg="add del">
          <ac:chgData name="Ankur Khatri" userId="63aecf5390556b26" providerId="Windows Live" clId="Web-{1F2FDB3B-7EFB-42B8-A127-FA2A88851515}" dt="2024-09-01T07:26:42.271" v="653"/>
          <ac:spMkLst>
            <pc:docMk/>
            <pc:sldMk cId="2854864515" sldId="258"/>
            <ac:spMk id="7" creationId="{A1F63FA8-E388-5FA0-0EA4-F0C1C2239E3C}"/>
          </ac:spMkLst>
        </pc:spChg>
        <pc:spChg chg="add mod">
          <ac:chgData name="Ankur Khatri" userId="63aecf5390556b26" providerId="Windows Live" clId="Web-{1F2FDB3B-7EFB-42B8-A127-FA2A88851515}" dt="2024-09-01T12:40:43.158" v="1244" actId="14100"/>
          <ac:spMkLst>
            <pc:docMk/>
            <pc:sldMk cId="2854864515" sldId="258"/>
            <ac:spMk id="8" creationId="{0AB239A0-5CEC-668A-3973-03EC25EA7247}"/>
          </ac:spMkLst>
        </pc:spChg>
        <pc:spChg chg="add mod">
          <ac:chgData name="Ankur Khatri" userId="63aecf5390556b26" providerId="Windows Live" clId="Web-{1F2FDB3B-7EFB-42B8-A127-FA2A88851515}" dt="2024-09-01T12:38:13.060" v="1205" actId="20577"/>
          <ac:spMkLst>
            <pc:docMk/>
            <pc:sldMk cId="2854864515" sldId="258"/>
            <ac:spMk id="9" creationId="{0BDDD818-46DC-29E5-B666-87B042976615}"/>
          </ac:spMkLst>
        </pc:spChg>
      </pc:sldChg>
      <pc:sldChg chg="addSp modSp mod setBg modClrScheme chgLayout">
        <pc:chgData name="Ankur Khatri" userId="63aecf5390556b26" providerId="Windows Live" clId="Web-{1F2FDB3B-7EFB-42B8-A127-FA2A88851515}" dt="2024-09-01T07:11:07.239" v="492" actId="1076"/>
        <pc:sldMkLst>
          <pc:docMk/>
          <pc:sldMk cId="2421411727" sldId="259"/>
        </pc:sldMkLst>
        <pc:spChg chg="add mod">
          <ac:chgData name="Ankur Khatri" userId="63aecf5390556b26" providerId="Windows Live" clId="Web-{1F2FDB3B-7EFB-42B8-A127-FA2A88851515}" dt="2024-09-01T07:02:23.772" v="340" actId="1076"/>
          <ac:spMkLst>
            <pc:docMk/>
            <pc:sldMk cId="2421411727" sldId="259"/>
            <ac:spMk id="2" creationId="{D36FA862-6FF9-2089-9209-3FE8B847B799}"/>
          </ac:spMkLst>
        </pc:spChg>
        <pc:spChg chg="add mod">
          <ac:chgData name="Ankur Khatri" userId="63aecf5390556b26" providerId="Windows Live" clId="Web-{1F2FDB3B-7EFB-42B8-A127-FA2A88851515}" dt="2024-09-01T07:06:09.693" v="396" actId="20577"/>
          <ac:spMkLst>
            <pc:docMk/>
            <pc:sldMk cId="2421411727" sldId="259"/>
            <ac:spMk id="3" creationId="{4C8112D3-C06D-2DD0-ECD1-7365499B536A}"/>
          </ac:spMkLst>
        </pc:spChg>
        <pc:spChg chg="add mod">
          <ac:chgData name="Ankur Khatri" userId="63aecf5390556b26" providerId="Windows Live" clId="Web-{1F2FDB3B-7EFB-42B8-A127-FA2A88851515}" dt="2024-09-01T07:08:44.740" v="454"/>
          <ac:spMkLst>
            <pc:docMk/>
            <pc:sldMk cId="2421411727" sldId="259"/>
            <ac:spMk id="4" creationId="{B95A902C-3556-E260-1CF5-B6B9B2558F68}"/>
          </ac:spMkLst>
        </pc:spChg>
        <pc:spChg chg="add mod">
          <ac:chgData name="Ankur Khatri" userId="63aecf5390556b26" providerId="Windows Live" clId="Web-{1F2FDB3B-7EFB-42B8-A127-FA2A88851515}" dt="2024-09-01T07:11:07.239" v="492" actId="1076"/>
          <ac:spMkLst>
            <pc:docMk/>
            <pc:sldMk cId="2421411727" sldId="259"/>
            <ac:spMk id="5" creationId="{E10EE053-4F51-CF65-64DA-A56A21826D5B}"/>
          </ac:spMkLst>
        </pc:spChg>
      </pc:sldChg>
      <pc:sldChg chg="addSp delSp modSp mod modClrScheme chgLayout">
        <pc:chgData name="Ankur Khatri" userId="63aecf5390556b26" providerId="Windows Live" clId="Web-{1F2FDB3B-7EFB-42B8-A127-FA2A88851515}" dt="2024-09-01T06:41:28.387" v="300" actId="20577"/>
        <pc:sldMkLst>
          <pc:docMk/>
          <pc:sldMk cId="1918456961" sldId="260"/>
        </pc:sldMkLst>
        <pc:spChg chg="add mod">
          <ac:chgData name="Ankur Khatri" userId="63aecf5390556b26" providerId="Windows Live" clId="Web-{1F2FDB3B-7EFB-42B8-A127-FA2A88851515}" dt="2024-09-01T06:29:14.143" v="62" actId="1076"/>
          <ac:spMkLst>
            <pc:docMk/>
            <pc:sldMk cId="1918456961" sldId="260"/>
            <ac:spMk id="2" creationId="{95552714-22C7-4922-19A8-CBB17E7E47A3}"/>
          </ac:spMkLst>
        </pc:spChg>
        <pc:spChg chg="add del">
          <ac:chgData name="Ankur Khatri" userId="63aecf5390556b26" providerId="Windows Live" clId="Web-{1F2FDB3B-7EFB-42B8-A127-FA2A88851515}" dt="2024-09-01T06:28:43.283" v="57"/>
          <ac:spMkLst>
            <pc:docMk/>
            <pc:sldMk cId="1918456961" sldId="260"/>
            <ac:spMk id="3" creationId="{54891AC2-B06D-14FD-3C19-1BFFFBAB9D17}"/>
          </ac:spMkLst>
        </pc:spChg>
        <pc:spChg chg="add mod">
          <ac:chgData name="Ankur Khatri" userId="63aecf5390556b26" providerId="Windows Live" clId="Web-{1F2FDB3B-7EFB-42B8-A127-FA2A88851515}" dt="2024-09-01T06:33:21.973" v="131" actId="20577"/>
          <ac:spMkLst>
            <pc:docMk/>
            <pc:sldMk cId="1918456961" sldId="260"/>
            <ac:spMk id="4" creationId="{B9286962-5A21-F37E-4F41-7A81C4F94F92}"/>
          </ac:spMkLst>
        </pc:spChg>
        <pc:spChg chg="add mod">
          <ac:chgData name="Ankur Khatri" userId="63aecf5390556b26" providerId="Windows Live" clId="Web-{1F2FDB3B-7EFB-42B8-A127-FA2A88851515}" dt="2024-09-01T06:38:49.495" v="248" actId="20577"/>
          <ac:spMkLst>
            <pc:docMk/>
            <pc:sldMk cId="1918456961" sldId="260"/>
            <ac:spMk id="5" creationId="{6FA05679-59C7-7902-43C2-ADC4C8CF951C}"/>
          </ac:spMkLst>
        </pc:spChg>
        <pc:spChg chg="add mod">
          <ac:chgData name="Ankur Khatri" userId="63aecf5390556b26" providerId="Windows Live" clId="Web-{1F2FDB3B-7EFB-42B8-A127-FA2A88851515}" dt="2024-09-01T06:41:28.387" v="300" actId="20577"/>
          <ac:spMkLst>
            <pc:docMk/>
            <pc:sldMk cId="1918456961" sldId="260"/>
            <ac:spMk id="6" creationId="{C9E878E1-983D-F53B-E9BC-7E8D4ADFCF94}"/>
          </ac:spMkLst>
        </pc:spChg>
      </pc:sldChg>
      <pc:sldMasterChg chg="del delSldLayout">
        <pc:chgData name="Ankur Khatri" userId="63aecf5390556b26" providerId="Windows Live" clId="Web-{1F2FDB3B-7EFB-42B8-A127-FA2A88851515}" dt="2024-09-01T06:00:20.194" v="0"/>
        <pc:sldMasterMkLst>
          <pc:docMk/>
          <pc:sldMasterMk cId="861128060" sldId="2147483822"/>
        </pc:sldMasterMkLst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762078077" sldId="2147483823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576847863" sldId="2147483824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1365534503" sldId="2147483825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3987824400" sldId="2147483826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1077595905" sldId="2147483827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3227461390" sldId="2147483828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3564821007" sldId="2147483829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2401925898" sldId="2147483830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2046885167" sldId="2147483831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1028857906" sldId="2147483832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3194345926" sldId="2147483833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1705469746" sldId="2147483834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3024561764" sldId="2147483835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3113865227" sldId="2147483836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3180560556" sldId="2147483837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3033131333" sldId="2147483838"/>
          </pc:sldLayoutMkLst>
        </pc:sldLayoutChg>
        <pc:sldLayoutChg chg="del">
          <pc:chgData name="Ankur Khatri" userId="63aecf5390556b26" providerId="Windows Live" clId="Web-{1F2FDB3B-7EFB-42B8-A127-FA2A88851515}" dt="2024-09-01T06:00:20.194" v="0"/>
          <pc:sldLayoutMkLst>
            <pc:docMk/>
            <pc:sldMasterMk cId="861128060" sldId="2147483822"/>
            <pc:sldLayoutMk cId="164234759" sldId="2147483839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0:24.475" v="1"/>
        <pc:sldMasterMkLst>
          <pc:docMk/>
          <pc:sldMasterMk cId="3454283500" sldId="2147483840"/>
        </pc:sldMasterMkLst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3136243654" sldId="2147483841"/>
          </pc:sldLayoutMkLst>
        </pc:sldLayoutChg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2012127425" sldId="2147483842"/>
          </pc:sldLayoutMkLst>
        </pc:sldLayoutChg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875884840" sldId="2147483843"/>
          </pc:sldLayoutMkLst>
        </pc:sldLayoutChg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1038904752" sldId="2147483844"/>
          </pc:sldLayoutMkLst>
        </pc:sldLayoutChg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1397305501" sldId="2147483845"/>
          </pc:sldLayoutMkLst>
        </pc:sldLayoutChg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3134907620" sldId="2147483846"/>
          </pc:sldLayoutMkLst>
        </pc:sldLayoutChg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79310941" sldId="2147483847"/>
          </pc:sldLayoutMkLst>
        </pc:sldLayoutChg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730069628" sldId="2147483848"/>
          </pc:sldLayoutMkLst>
        </pc:sldLayoutChg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468784884" sldId="2147483849"/>
          </pc:sldLayoutMkLst>
        </pc:sldLayoutChg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820814433" sldId="2147483850"/>
          </pc:sldLayoutMkLst>
        </pc:sldLayoutChg>
        <pc:sldLayoutChg chg="add del mod replId">
          <pc:chgData name="Ankur Khatri" userId="63aecf5390556b26" providerId="Windows Live" clId="Web-{1F2FDB3B-7EFB-42B8-A127-FA2A88851515}" dt="2024-09-01T06:00:24.475" v="1"/>
          <pc:sldLayoutMkLst>
            <pc:docMk/>
            <pc:sldMasterMk cId="3454283500" sldId="2147483840"/>
            <pc:sldLayoutMk cId="1600432695" sldId="2147483851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0:27.272" v="2"/>
        <pc:sldMasterMkLst>
          <pc:docMk/>
          <pc:sldMasterMk cId="3051547575" sldId="2147483852"/>
        </pc:sldMasterMkLst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1750350863" sldId="2147483853"/>
          </pc:sldLayoutMkLst>
        </pc:sldLayoutChg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233010278" sldId="2147483854"/>
          </pc:sldLayoutMkLst>
        </pc:sldLayoutChg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771828817" sldId="2147483855"/>
          </pc:sldLayoutMkLst>
        </pc:sldLayoutChg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2568267725" sldId="2147483856"/>
          </pc:sldLayoutMkLst>
        </pc:sldLayoutChg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3601763323" sldId="2147483857"/>
          </pc:sldLayoutMkLst>
        </pc:sldLayoutChg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4292827667" sldId="2147483858"/>
          </pc:sldLayoutMkLst>
        </pc:sldLayoutChg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2902573961" sldId="2147483859"/>
          </pc:sldLayoutMkLst>
        </pc:sldLayoutChg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3639144783" sldId="2147483860"/>
          </pc:sldLayoutMkLst>
        </pc:sldLayoutChg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2978990523" sldId="2147483861"/>
          </pc:sldLayoutMkLst>
        </pc:sldLayoutChg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3821030598" sldId="2147483862"/>
          </pc:sldLayoutMkLst>
        </pc:sldLayoutChg>
        <pc:sldLayoutChg chg="add del mod replId">
          <pc:chgData name="Ankur Khatri" userId="63aecf5390556b26" providerId="Windows Live" clId="Web-{1F2FDB3B-7EFB-42B8-A127-FA2A88851515}" dt="2024-09-01T06:00:27.272" v="2"/>
          <pc:sldLayoutMkLst>
            <pc:docMk/>
            <pc:sldMasterMk cId="3051547575" sldId="2147483852"/>
            <pc:sldLayoutMk cId="2219267961" sldId="2147483863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0:30.975" v="3"/>
        <pc:sldMasterMkLst>
          <pc:docMk/>
          <pc:sldMasterMk cId="3312924877" sldId="2147483864"/>
        </pc:sldMasterMkLst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532149381" sldId="2147483865"/>
          </pc:sldLayoutMkLst>
        </pc:sldLayoutChg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3725986585" sldId="2147483866"/>
          </pc:sldLayoutMkLst>
        </pc:sldLayoutChg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2298848481" sldId="2147483867"/>
          </pc:sldLayoutMkLst>
        </pc:sldLayoutChg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3053342593" sldId="2147483868"/>
          </pc:sldLayoutMkLst>
        </pc:sldLayoutChg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3231499429" sldId="2147483869"/>
          </pc:sldLayoutMkLst>
        </pc:sldLayoutChg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2473348472" sldId="2147483870"/>
          </pc:sldLayoutMkLst>
        </pc:sldLayoutChg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1422042174" sldId="2147483871"/>
          </pc:sldLayoutMkLst>
        </pc:sldLayoutChg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2721954332" sldId="2147483872"/>
          </pc:sldLayoutMkLst>
        </pc:sldLayoutChg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3865675186" sldId="2147483873"/>
          </pc:sldLayoutMkLst>
        </pc:sldLayoutChg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3180923605" sldId="2147483874"/>
          </pc:sldLayoutMkLst>
        </pc:sldLayoutChg>
        <pc:sldLayoutChg chg="add del mod replId">
          <pc:chgData name="Ankur Khatri" userId="63aecf5390556b26" providerId="Windows Live" clId="Web-{1F2FDB3B-7EFB-42B8-A127-FA2A88851515}" dt="2024-09-01T06:00:30.975" v="3"/>
          <pc:sldLayoutMkLst>
            <pc:docMk/>
            <pc:sldMasterMk cId="3312924877" sldId="2147483864"/>
            <pc:sldLayoutMk cId="335700158" sldId="2147483875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0:33.304" v="4"/>
        <pc:sldMasterMkLst>
          <pc:docMk/>
          <pc:sldMasterMk cId="1551814710" sldId="2147483876"/>
        </pc:sldMasterMkLst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287445225" sldId="2147483877"/>
          </pc:sldLayoutMkLst>
        </pc:sldLayoutChg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4136870275" sldId="2147483878"/>
          </pc:sldLayoutMkLst>
        </pc:sldLayoutChg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95682104" sldId="2147483879"/>
          </pc:sldLayoutMkLst>
        </pc:sldLayoutChg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1510646768" sldId="2147483880"/>
          </pc:sldLayoutMkLst>
        </pc:sldLayoutChg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2882757345" sldId="2147483881"/>
          </pc:sldLayoutMkLst>
        </pc:sldLayoutChg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2823022821" sldId="2147483882"/>
          </pc:sldLayoutMkLst>
        </pc:sldLayoutChg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781656270" sldId="2147483883"/>
          </pc:sldLayoutMkLst>
        </pc:sldLayoutChg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1661882525" sldId="2147483884"/>
          </pc:sldLayoutMkLst>
        </pc:sldLayoutChg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1883422894" sldId="2147483885"/>
          </pc:sldLayoutMkLst>
        </pc:sldLayoutChg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507897007" sldId="2147483886"/>
          </pc:sldLayoutMkLst>
        </pc:sldLayoutChg>
        <pc:sldLayoutChg chg="add del mod replId">
          <pc:chgData name="Ankur Khatri" userId="63aecf5390556b26" providerId="Windows Live" clId="Web-{1F2FDB3B-7EFB-42B8-A127-FA2A88851515}" dt="2024-09-01T06:00:33.304" v="4"/>
          <pc:sldLayoutMkLst>
            <pc:docMk/>
            <pc:sldMasterMk cId="1551814710" sldId="2147483876"/>
            <pc:sldLayoutMk cId="2006889514" sldId="2147483887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0:41.272" v="5"/>
        <pc:sldMasterMkLst>
          <pc:docMk/>
          <pc:sldMasterMk cId="4073237469" sldId="2147483888"/>
        </pc:sldMasterMkLst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874249460" sldId="2147483889"/>
          </pc:sldLayoutMkLst>
        </pc:sldLayoutChg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1391700658" sldId="2147483890"/>
          </pc:sldLayoutMkLst>
        </pc:sldLayoutChg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3967972047" sldId="2147483891"/>
          </pc:sldLayoutMkLst>
        </pc:sldLayoutChg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1367790178" sldId="2147483892"/>
          </pc:sldLayoutMkLst>
        </pc:sldLayoutChg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2069320037" sldId="2147483893"/>
          </pc:sldLayoutMkLst>
        </pc:sldLayoutChg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2302345346" sldId="2147483894"/>
          </pc:sldLayoutMkLst>
        </pc:sldLayoutChg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4249488915" sldId="2147483895"/>
          </pc:sldLayoutMkLst>
        </pc:sldLayoutChg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2112655177" sldId="2147483896"/>
          </pc:sldLayoutMkLst>
        </pc:sldLayoutChg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161308435" sldId="2147483897"/>
          </pc:sldLayoutMkLst>
        </pc:sldLayoutChg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882150564" sldId="2147483898"/>
          </pc:sldLayoutMkLst>
        </pc:sldLayoutChg>
        <pc:sldLayoutChg chg="add del mod replId">
          <pc:chgData name="Ankur Khatri" userId="63aecf5390556b26" providerId="Windows Live" clId="Web-{1F2FDB3B-7EFB-42B8-A127-FA2A88851515}" dt="2024-09-01T06:00:41.272" v="5"/>
          <pc:sldLayoutMkLst>
            <pc:docMk/>
            <pc:sldMasterMk cId="4073237469" sldId="2147483888"/>
            <pc:sldLayoutMk cId="1759269977" sldId="2147483899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0:49.429" v="6"/>
        <pc:sldMasterMkLst>
          <pc:docMk/>
          <pc:sldMasterMk cId="1128752391" sldId="2147483900"/>
        </pc:sldMasterMkLst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1616014376" sldId="2147483901"/>
          </pc:sldLayoutMkLst>
        </pc:sldLayoutChg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184662832" sldId="2147483902"/>
          </pc:sldLayoutMkLst>
        </pc:sldLayoutChg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869382332" sldId="2147483903"/>
          </pc:sldLayoutMkLst>
        </pc:sldLayoutChg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915418150" sldId="2147483904"/>
          </pc:sldLayoutMkLst>
        </pc:sldLayoutChg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3363492603" sldId="2147483905"/>
          </pc:sldLayoutMkLst>
        </pc:sldLayoutChg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1277065736" sldId="2147483906"/>
          </pc:sldLayoutMkLst>
        </pc:sldLayoutChg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1639879961" sldId="2147483907"/>
          </pc:sldLayoutMkLst>
        </pc:sldLayoutChg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276176192" sldId="2147483908"/>
          </pc:sldLayoutMkLst>
        </pc:sldLayoutChg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3638004544" sldId="2147483909"/>
          </pc:sldLayoutMkLst>
        </pc:sldLayoutChg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2988442344" sldId="2147483910"/>
          </pc:sldLayoutMkLst>
        </pc:sldLayoutChg>
        <pc:sldLayoutChg chg="add del mod replId">
          <pc:chgData name="Ankur Khatri" userId="63aecf5390556b26" providerId="Windows Live" clId="Web-{1F2FDB3B-7EFB-42B8-A127-FA2A88851515}" dt="2024-09-01T06:00:49.429" v="6"/>
          <pc:sldLayoutMkLst>
            <pc:docMk/>
            <pc:sldMasterMk cId="1128752391" sldId="2147483900"/>
            <pc:sldLayoutMk cId="2069335947" sldId="2147483911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0:59.258" v="7"/>
        <pc:sldMasterMkLst>
          <pc:docMk/>
          <pc:sldMasterMk cId="1050422548" sldId="2147483912"/>
        </pc:sldMasterMkLst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1462927823" sldId="2147483913"/>
          </pc:sldLayoutMkLst>
        </pc:sldLayoutChg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402645536" sldId="2147483914"/>
          </pc:sldLayoutMkLst>
        </pc:sldLayoutChg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3299883842" sldId="2147483915"/>
          </pc:sldLayoutMkLst>
        </pc:sldLayoutChg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3278195853" sldId="2147483916"/>
          </pc:sldLayoutMkLst>
        </pc:sldLayoutChg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3566037300" sldId="2147483917"/>
          </pc:sldLayoutMkLst>
        </pc:sldLayoutChg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1257978958" sldId="2147483918"/>
          </pc:sldLayoutMkLst>
        </pc:sldLayoutChg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379117072" sldId="2147483919"/>
          </pc:sldLayoutMkLst>
        </pc:sldLayoutChg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4017889791" sldId="2147483920"/>
          </pc:sldLayoutMkLst>
        </pc:sldLayoutChg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1613374109" sldId="2147483921"/>
          </pc:sldLayoutMkLst>
        </pc:sldLayoutChg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2800673858" sldId="2147483922"/>
          </pc:sldLayoutMkLst>
        </pc:sldLayoutChg>
        <pc:sldLayoutChg chg="add del mod replId">
          <pc:chgData name="Ankur Khatri" userId="63aecf5390556b26" providerId="Windows Live" clId="Web-{1F2FDB3B-7EFB-42B8-A127-FA2A88851515}" dt="2024-09-01T06:00:59.258" v="7"/>
          <pc:sldLayoutMkLst>
            <pc:docMk/>
            <pc:sldMasterMk cId="1050422548" sldId="2147483912"/>
            <pc:sldLayoutMk cId="2922317820" sldId="2147483923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1:05.055" v="8"/>
        <pc:sldMasterMkLst>
          <pc:docMk/>
          <pc:sldMasterMk cId="2836460693" sldId="2147483924"/>
        </pc:sldMasterMkLst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4094585217" sldId="2147483925"/>
          </pc:sldLayoutMkLst>
        </pc:sldLayoutChg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556142095" sldId="2147483926"/>
          </pc:sldLayoutMkLst>
        </pc:sldLayoutChg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4184122233" sldId="2147483927"/>
          </pc:sldLayoutMkLst>
        </pc:sldLayoutChg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3165789710" sldId="2147483928"/>
          </pc:sldLayoutMkLst>
        </pc:sldLayoutChg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3781738997" sldId="2147483929"/>
          </pc:sldLayoutMkLst>
        </pc:sldLayoutChg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1488264484" sldId="2147483930"/>
          </pc:sldLayoutMkLst>
        </pc:sldLayoutChg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2039613249" sldId="2147483931"/>
          </pc:sldLayoutMkLst>
        </pc:sldLayoutChg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3942498097" sldId="2147483932"/>
          </pc:sldLayoutMkLst>
        </pc:sldLayoutChg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1763416513" sldId="2147483933"/>
          </pc:sldLayoutMkLst>
        </pc:sldLayoutChg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3511106906" sldId="2147483934"/>
          </pc:sldLayoutMkLst>
        </pc:sldLayoutChg>
        <pc:sldLayoutChg chg="add del mod replId">
          <pc:chgData name="Ankur Khatri" userId="63aecf5390556b26" providerId="Windows Live" clId="Web-{1F2FDB3B-7EFB-42B8-A127-FA2A88851515}" dt="2024-09-01T06:01:05.055" v="8"/>
          <pc:sldLayoutMkLst>
            <pc:docMk/>
            <pc:sldMasterMk cId="2836460693" sldId="2147483924"/>
            <pc:sldLayoutMk cId="2486995869" sldId="2147483935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1:09.476" v="9"/>
        <pc:sldMasterMkLst>
          <pc:docMk/>
          <pc:sldMasterMk cId="1380673877" sldId="2147483936"/>
        </pc:sldMasterMkLst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841408821" sldId="2147483937"/>
          </pc:sldLayoutMkLst>
        </pc:sldLayoutChg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843813067" sldId="2147483938"/>
          </pc:sldLayoutMkLst>
        </pc:sldLayoutChg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1027423999" sldId="2147483939"/>
          </pc:sldLayoutMkLst>
        </pc:sldLayoutChg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1131310144" sldId="2147483940"/>
          </pc:sldLayoutMkLst>
        </pc:sldLayoutChg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2952800727" sldId="2147483941"/>
          </pc:sldLayoutMkLst>
        </pc:sldLayoutChg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2446959957" sldId="2147483942"/>
          </pc:sldLayoutMkLst>
        </pc:sldLayoutChg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878325958" sldId="2147483943"/>
          </pc:sldLayoutMkLst>
        </pc:sldLayoutChg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2783916785" sldId="2147483944"/>
          </pc:sldLayoutMkLst>
        </pc:sldLayoutChg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1577124661" sldId="2147483945"/>
          </pc:sldLayoutMkLst>
        </pc:sldLayoutChg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447241600" sldId="2147483946"/>
          </pc:sldLayoutMkLst>
        </pc:sldLayoutChg>
        <pc:sldLayoutChg chg="add del mod replId">
          <pc:chgData name="Ankur Khatri" userId="63aecf5390556b26" providerId="Windows Live" clId="Web-{1F2FDB3B-7EFB-42B8-A127-FA2A88851515}" dt="2024-09-01T06:01:09.476" v="9"/>
          <pc:sldLayoutMkLst>
            <pc:docMk/>
            <pc:sldMasterMk cId="1380673877" sldId="2147483936"/>
            <pc:sldLayoutMk cId="2276432521" sldId="2147483947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1:15.648" v="10"/>
        <pc:sldMasterMkLst>
          <pc:docMk/>
          <pc:sldMasterMk cId="4048136644" sldId="2147483948"/>
        </pc:sldMasterMkLst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779765828" sldId="2147483949"/>
          </pc:sldLayoutMkLst>
        </pc:sldLayoutChg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2895138768" sldId="2147483950"/>
          </pc:sldLayoutMkLst>
        </pc:sldLayoutChg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406396114" sldId="2147483951"/>
          </pc:sldLayoutMkLst>
        </pc:sldLayoutChg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1271513895" sldId="2147483952"/>
          </pc:sldLayoutMkLst>
        </pc:sldLayoutChg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1727264582" sldId="2147483953"/>
          </pc:sldLayoutMkLst>
        </pc:sldLayoutChg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2327477972" sldId="2147483954"/>
          </pc:sldLayoutMkLst>
        </pc:sldLayoutChg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2899004871" sldId="2147483955"/>
          </pc:sldLayoutMkLst>
        </pc:sldLayoutChg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2555747807" sldId="2147483956"/>
          </pc:sldLayoutMkLst>
        </pc:sldLayoutChg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3808158412" sldId="2147483957"/>
          </pc:sldLayoutMkLst>
        </pc:sldLayoutChg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4248846543" sldId="2147483958"/>
          </pc:sldLayoutMkLst>
        </pc:sldLayoutChg>
        <pc:sldLayoutChg chg="add del mod replId">
          <pc:chgData name="Ankur Khatri" userId="63aecf5390556b26" providerId="Windows Live" clId="Web-{1F2FDB3B-7EFB-42B8-A127-FA2A88851515}" dt="2024-09-01T06:01:15.648" v="10"/>
          <pc:sldLayoutMkLst>
            <pc:docMk/>
            <pc:sldMasterMk cId="4048136644" sldId="2147483948"/>
            <pc:sldLayoutMk cId="1536750504" sldId="2147483959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1:18.680" v="11"/>
        <pc:sldMasterMkLst>
          <pc:docMk/>
          <pc:sldMasterMk cId="4140168646" sldId="2147483960"/>
        </pc:sldMasterMkLst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428836384" sldId="2147483961"/>
          </pc:sldLayoutMkLst>
        </pc:sldLayoutChg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4192273528" sldId="2147483962"/>
          </pc:sldLayoutMkLst>
        </pc:sldLayoutChg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1881406622" sldId="2147483963"/>
          </pc:sldLayoutMkLst>
        </pc:sldLayoutChg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3900841753" sldId="2147483964"/>
          </pc:sldLayoutMkLst>
        </pc:sldLayoutChg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2022462957" sldId="2147483965"/>
          </pc:sldLayoutMkLst>
        </pc:sldLayoutChg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71472336" sldId="2147483966"/>
          </pc:sldLayoutMkLst>
        </pc:sldLayoutChg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2242664280" sldId="2147483967"/>
          </pc:sldLayoutMkLst>
        </pc:sldLayoutChg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2619106677" sldId="2147483968"/>
          </pc:sldLayoutMkLst>
        </pc:sldLayoutChg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2887544357" sldId="2147483969"/>
          </pc:sldLayoutMkLst>
        </pc:sldLayoutChg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3446065414" sldId="2147483970"/>
          </pc:sldLayoutMkLst>
        </pc:sldLayoutChg>
        <pc:sldLayoutChg chg="add del mod replId">
          <pc:chgData name="Ankur Khatri" userId="63aecf5390556b26" providerId="Windows Live" clId="Web-{1F2FDB3B-7EFB-42B8-A127-FA2A88851515}" dt="2024-09-01T06:01:18.680" v="11"/>
          <pc:sldLayoutMkLst>
            <pc:docMk/>
            <pc:sldMasterMk cId="4140168646" sldId="2147483960"/>
            <pc:sldLayoutMk cId="3226769398" sldId="2147483971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1:21.258" v="12"/>
        <pc:sldMasterMkLst>
          <pc:docMk/>
          <pc:sldMasterMk cId="4275310722" sldId="2147483972"/>
        </pc:sldMasterMkLst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1634147596" sldId="2147483973"/>
          </pc:sldLayoutMkLst>
        </pc:sldLayoutChg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1500535656" sldId="2147483974"/>
          </pc:sldLayoutMkLst>
        </pc:sldLayoutChg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2781706985" sldId="2147483975"/>
          </pc:sldLayoutMkLst>
        </pc:sldLayoutChg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2014370315" sldId="2147483976"/>
          </pc:sldLayoutMkLst>
        </pc:sldLayoutChg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2528628240" sldId="2147483977"/>
          </pc:sldLayoutMkLst>
        </pc:sldLayoutChg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492251618" sldId="2147483978"/>
          </pc:sldLayoutMkLst>
        </pc:sldLayoutChg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2597180901" sldId="2147483979"/>
          </pc:sldLayoutMkLst>
        </pc:sldLayoutChg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1040381436" sldId="2147483980"/>
          </pc:sldLayoutMkLst>
        </pc:sldLayoutChg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31648026" sldId="2147483981"/>
          </pc:sldLayoutMkLst>
        </pc:sldLayoutChg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1178209350" sldId="2147483982"/>
          </pc:sldLayoutMkLst>
        </pc:sldLayoutChg>
        <pc:sldLayoutChg chg="add del mod replId">
          <pc:chgData name="Ankur Khatri" userId="63aecf5390556b26" providerId="Windows Live" clId="Web-{1F2FDB3B-7EFB-42B8-A127-FA2A88851515}" dt="2024-09-01T06:01:21.258" v="12"/>
          <pc:sldLayoutMkLst>
            <pc:docMk/>
            <pc:sldMasterMk cId="4275310722" sldId="2147483972"/>
            <pc:sldLayoutMk cId="676050137" sldId="2147483983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1:30.883" v="13"/>
        <pc:sldMasterMkLst>
          <pc:docMk/>
          <pc:sldMasterMk cId="574023818" sldId="2147483984"/>
        </pc:sldMasterMkLst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808297051" sldId="2147483985"/>
          </pc:sldLayoutMkLst>
        </pc:sldLayoutChg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3390953270" sldId="2147483986"/>
          </pc:sldLayoutMkLst>
        </pc:sldLayoutChg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1876697927" sldId="2147483987"/>
          </pc:sldLayoutMkLst>
        </pc:sldLayoutChg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1006175957" sldId="2147483988"/>
          </pc:sldLayoutMkLst>
        </pc:sldLayoutChg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2421506446" sldId="2147483989"/>
          </pc:sldLayoutMkLst>
        </pc:sldLayoutChg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67444803" sldId="2147483990"/>
          </pc:sldLayoutMkLst>
        </pc:sldLayoutChg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1587983829" sldId="2147483991"/>
          </pc:sldLayoutMkLst>
        </pc:sldLayoutChg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1766220679" sldId="2147483992"/>
          </pc:sldLayoutMkLst>
        </pc:sldLayoutChg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2974152283" sldId="2147483993"/>
          </pc:sldLayoutMkLst>
        </pc:sldLayoutChg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2106563951" sldId="2147483994"/>
          </pc:sldLayoutMkLst>
        </pc:sldLayoutChg>
        <pc:sldLayoutChg chg="add del mod replId">
          <pc:chgData name="Ankur Khatri" userId="63aecf5390556b26" providerId="Windows Live" clId="Web-{1F2FDB3B-7EFB-42B8-A127-FA2A88851515}" dt="2024-09-01T06:01:30.883" v="13"/>
          <pc:sldLayoutMkLst>
            <pc:docMk/>
            <pc:sldMasterMk cId="574023818" sldId="2147483984"/>
            <pc:sldLayoutMk cId="932887853" sldId="2147483995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01:38.664" v="14"/>
        <pc:sldMasterMkLst>
          <pc:docMk/>
          <pc:sldMasterMk cId="3060721948" sldId="2147483996"/>
        </pc:sldMasterMkLst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3609698408" sldId="2147483997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3701234039" sldId="2147483998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634818258" sldId="2147483999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3835750278" sldId="2147484000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2322918002" sldId="2147484001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1245547745" sldId="2147484002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1501586413" sldId="2147484003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4245880736" sldId="2147484004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2339884971" sldId="2147484005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1819490571" sldId="2147484006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4178955226" sldId="2147484007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3312551623" sldId="2147484008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3752246740" sldId="2147484009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2378171951" sldId="2147484010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499730733" sldId="2147484011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1443686868" sldId="2147484012"/>
          </pc:sldLayoutMkLst>
        </pc:sldLayoutChg>
        <pc:sldLayoutChg chg="add del mod replId">
          <pc:chgData name="Ankur Khatri" userId="63aecf5390556b26" providerId="Windows Live" clId="Web-{1F2FDB3B-7EFB-42B8-A127-FA2A88851515}" dt="2024-09-01T06:01:38.664" v="14"/>
          <pc:sldLayoutMkLst>
            <pc:docMk/>
            <pc:sldMasterMk cId="3060721948" sldId="2147483996"/>
            <pc:sldLayoutMk cId="648658878" sldId="2147484013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2:11.294" v="23"/>
        <pc:sldMasterMkLst>
          <pc:docMk/>
          <pc:sldMasterMk cId="4052579279" sldId="2147484014"/>
        </pc:sldMasterMkLst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1961143001" sldId="2147484015"/>
          </pc:sldLayoutMkLst>
        </pc:sldLayoutChg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2604502637" sldId="2147484016"/>
          </pc:sldLayoutMkLst>
        </pc:sldLayoutChg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530725412" sldId="2147484017"/>
          </pc:sldLayoutMkLst>
        </pc:sldLayoutChg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1207765646" sldId="2147484018"/>
          </pc:sldLayoutMkLst>
        </pc:sldLayoutChg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2087199608" sldId="2147484019"/>
          </pc:sldLayoutMkLst>
        </pc:sldLayoutChg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3722154042" sldId="2147484020"/>
          </pc:sldLayoutMkLst>
        </pc:sldLayoutChg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3232782533" sldId="2147484021"/>
          </pc:sldLayoutMkLst>
        </pc:sldLayoutChg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241460676" sldId="2147484022"/>
          </pc:sldLayoutMkLst>
        </pc:sldLayoutChg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98277667" sldId="2147484023"/>
          </pc:sldLayoutMkLst>
        </pc:sldLayoutChg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356783030" sldId="2147484024"/>
          </pc:sldLayoutMkLst>
        </pc:sldLayoutChg>
        <pc:sldLayoutChg chg="add del mod replId">
          <pc:chgData name="Ankur Khatri" userId="63aecf5390556b26" providerId="Windows Live" clId="Web-{1F2FDB3B-7EFB-42B8-A127-FA2A88851515}" dt="2024-09-01T06:22:11.294" v="23"/>
          <pc:sldLayoutMkLst>
            <pc:docMk/>
            <pc:sldMasterMk cId="4052579279" sldId="2147484014"/>
            <pc:sldLayoutMk cId="1358899649" sldId="2147484025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2:34.513" v="24"/>
        <pc:sldMasterMkLst>
          <pc:docMk/>
          <pc:sldMasterMk cId="2936428417" sldId="2147484026"/>
        </pc:sldMasterMkLst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1186571665" sldId="2147484027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4185911790" sldId="2147484028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1058559045" sldId="2147484029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1395204610" sldId="2147484030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2414986428" sldId="2147484031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3255111747" sldId="2147484032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3764182774" sldId="2147484033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3962659145" sldId="2147484034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3796126901" sldId="2147484035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1193263802" sldId="2147484036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881601240" sldId="2147484037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2048589965" sldId="2147484038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1444743305" sldId="2147484039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2070489551" sldId="2147484040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1256237800" sldId="2147484041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1592510126" sldId="2147484042"/>
          </pc:sldLayoutMkLst>
        </pc:sldLayoutChg>
        <pc:sldLayoutChg chg="add del mod replId">
          <pc:chgData name="Ankur Khatri" userId="63aecf5390556b26" providerId="Windows Live" clId="Web-{1F2FDB3B-7EFB-42B8-A127-FA2A88851515}" dt="2024-09-01T06:22:34.513" v="24"/>
          <pc:sldLayoutMkLst>
            <pc:docMk/>
            <pc:sldMasterMk cId="2936428417" sldId="2147484026"/>
            <pc:sldLayoutMk cId="3676439150" sldId="2147484043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4:53.140" v="27"/>
        <pc:sldMasterMkLst>
          <pc:docMk/>
          <pc:sldMasterMk cId="1896239379" sldId="2147484044"/>
        </pc:sldMasterMkLst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3512415712" sldId="2147484045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446301639" sldId="2147484046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3128541959" sldId="2147484047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176038579" sldId="2147484048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1892621153" sldId="2147484049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1406368254" sldId="2147484050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2224200902" sldId="2147484051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3285381914" sldId="2147484052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3149154084" sldId="2147484053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1327550158" sldId="2147484054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1653589191" sldId="2147484055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3066105448" sldId="2147484056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3740724767" sldId="2147484057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323918903" sldId="2147484058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3033480200" sldId="2147484059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271354966" sldId="2147484060"/>
          </pc:sldLayoutMkLst>
        </pc:sldLayoutChg>
        <pc:sldLayoutChg chg="add del mod replId">
          <pc:chgData name="Ankur Khatri" userId="63aecf5390556b26" providerId="Windows Live" clId="Web-{1F2FDB3B-7EFB-42B8-A127-FA2A88851515}" dt="2024-09-01T06:24:53.140" v="27"/>
          <pc:sldLayoutMkLst>
            <pc:docMk/>
            <pc:sldMasterMk cId="1896239379" sldId="2147484044"/>
            <pc:sldLayoutMk cId="2775297582" sldId="2147484061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5:03.827" v="28"/>
        <pc:sldMasterMkLst>
          <pc:docMk/>
          <pc:sldMasterMk cId="308086999" sldId="2147484062"/>
        </pc:sldMasterMkLst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1029994556" sldId="2147484063"/>
          </pc:sldLayoutMkLst>
        </pc:sldLayoutChg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4275963596" sldId="2147484064"/>
          </pc:sldLayoutMkLst>
        </pc:sldLayoutChg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1773950010" sldId="2147484065"/>
          </pc:sldLayoutMkLst>
        </pc:sldLayoutChg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1902602683" sldId="2147484066"/>
          </pc:sldLayoutMkLst>
        </pc:sldLayoutChg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1017572458" sldId="2147484067"/>
          </pc:sldLayoutMkLst>
        </pc:sldLayoutChg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2949616495" sldId="2147484068"/>
          </pc:sldLayoutMkLst>
        </pc:sldLayoutChg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3260097581" sldId="2147484069"/>
          </pc:sldLayoutMkLst>
        </pc:sldLayoutChg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646608267" sldId="2147484070"/>
          </pc:sldLayoutMkLst>
        </pc:sldLayoutChg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2340220375" sldId="2147484071"/>
          </pc:sldLayoutMkLst>
        </pc:sldLayoutChg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2945784231" sldId="2147484072"/>
          </pc:sldLayoutMkLst>
        </pc:sldLayoutChg>
        <pc:sldLayoutChg chg="add del mod replId">
          <pc:chgData name="Ankur Khatri" userId="63aecf5390556b26" providerId="Windows Live" clId="Web-{1F2FDB3B-7EFB-42B8-A127-FA2A88851515}" dt="2024-09-01T06:25:03.827" v="28"/>
          <pc:sldLayoutMkLst>
            <pc:docMk/>
            <pc:sldMasterMk cId="308086999" sldId="2147484062"/>
            <pc:sldLayoutMk cId="2979641920" sldId="2147484073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5:10.249" v="29"/>
        <pc:sldMasterMkLst>
          <pc:docMk/>
          <pc:sldMasterMk cId="3778431895" sldId="2147484074"/>
        </pc:sldMasterMkLst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1840288113" sldId="2147484075"/>
          </pc:sldLayoutMkLst>
        </pc:sldLayoutChg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3178465423" sldId="2147484076"/>
          </pc:sldLayoutMkLst>
        </pc:sldLayoutChg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2467676658" sldId="2147484077"/>
          </pc:sldLayoutMkLst>
        </pc:sldLayoutChg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3795646475" sldId="2147484078"/>
          </pc:sldLayoutMkLst>
        </pc:sldLayoutChg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201543710" sldId="2147484079"/>
          </pc:sldLayoutMkLst>
        </pc:sldLayoutChg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43128960" sldId="2147484080"/>
          </pc:sldLayoutMkLst>
        </pc:sldLayoutChg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3591706686" sldId="2147484081"/>
          </pc:sldLayoutMkLst>
        </pc:sldLayoutChg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773632234" sldId="2147484082"/>
          </pc:sldLayoutMkLst>
        </pc:sldLayoutChg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2074298217" sldId="2147484083"/>
          </pc:sldLayoutMkLst>
        </pc:sldLayoutChg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3995221904" sldId="2147484084"/>
          </pc:sldLayoutMkLst>
        </pc:sldLayoutChg>
        <pc:sldLayoutChg chg="add del mod replId">
          <pc:chgData name="Ankur Khatri" userId="63aecf5390556b26" providerId="Windows Live" clId="Web-{1F2FDB3B-7EFB-42B8-A127-FA2A88851515}" dt="2024-09-01T06:25:10.249" v="29"/>
          <pc:sldLayoutMkLst>
            <pc:docMk/>
            <pc:sldMasterMk cId="3778431895" sldId="2147484074"/>
            <pc:sldLayoutMk cId="446198046" sldId="2147484085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5:14.968" v="30"/>
        <pc:sldMasterMkLst>
          <pc:docMk/>
          <pc:sldMasterMk cId="3877499761" sldId="2147484086"/>
        </pc:sldMasterMkLst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2916704458" sldId="2147484087"/>
          </pc:sldLayoutMkLst>
        </pc:sldLayoutChg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2246413396" sldId="2147484088"/>
          </pc:sldLayoutMkLst>
        </pc:sldLayoutChg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2448614895" sldId="2147484089"/>
          </pc:sldLayoutMkLst>
        </pc:sldLayoutChg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3424062296" sldId="2147484090"/>
          </pc:sldLayoutMkLst>
        </pc:sldLayoutChg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2224087110" sldId="2147484091"/>
          </pc:sldLayoutMkLst>
        </pc:sldLayoutChg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3792238832" sldId="2147484092"/>
          </pc:sldLayoutMkLst>
        </pc:sldLayoutChg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2577578925" sldId="2147484093"/>
          </pc:sldLayoutMkLst>
        </pc:sldLayoutChg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1841010209" sldId="2147484094"/>
          </pc:sldLayoutMkLst>
        </pc:sldLayoutChg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2946744077" sldId="2147484095"/>
          </pc:sldLayoutMkLst>
        </pc:sldLayoutChg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4093238985" sldId="2147484096"/>
          </pc:sldLayoutMkLst>
        </pc:sldLayoutChg>
        <pc:sldLayoutChg chg="add del mod replId">
          <pc:chgData name="Ankur Khatri" userId="63aecf5390556b26" providerId="Windows Live" clId="Web-{1F2FDB3B-7EFB-42B8-A127-FA2A88851515}" dt="2024-09-01T06:25:14.968" v="30"/>
          <pc:sldLayoutMkLst>
            <pc:docMk/>
            <pc:sldMasterMk cId="3877499761" sldId="2147484086"/>
            <pc:sldLayoutMk cId="271852079" sldId="2147484097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5:17.484" v="31"/>
        <pc:sldMasterMkLst>
          <pc:docMk/>
          <pc:sldMasterMk cId="1365314828" sldId="2147484098"/>
        </pc:sldMasterMkLst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2948956154" sldId="2147484099"/>
          </pc:sldLayoutMkLst>
        </pc:sldLayoutChg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231586424" sldId="2147484100"/>
          </pc:sldLayoutMkLst>
        </pc:sldLayoutChg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1235523498" sldId="2147484101"/>
          </pc:sldLayoutMkLst>
        </pc:sldLayoutChg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1958202276" sldId="2147484102"/>
          </pc:sldLayoutMkLst>
        </pc:sldLayoutChg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1804462234" sldId="2147484103"/>
          </pc:sldLayoutMkLst>
        </pc:sldLayoutChg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686020810" sldId="2147484104"/>
          </pc:sldLayoutMkLst>
        </pc:sldLayoutChg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367350924" sldId="2147484105"/>
          </pc:sldLayoutMkLst>
        </pc:sldLayoutChg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2243680296" sldId="2147484106"/>
          </pc:sldLayoutMkLst>
        </pc:sldLayoutChg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1794316307" sldId="2147484107"/>
          </pc:sldLayoutMkLst>
        </pc:sldLayoutChg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270836881" sldId="2147484108"/>
          </pc:sldLayoutMkLst>
        </pc:sldLayoutChg>
        <pc:sldLayoutChg chg="add del mod replId">
          <pc:chgData name="Ankur Khatri" userId="63aecf5390556b26" providerId="Windows Live" clId="Web-{1F2FDB3B-7EFB-42B8-A127-FA2A88851515}" dt="2024-09-01T06:25:17.484" v="31"/>
          <pc:sldLayoutMkLst>
            <pc:docMk/>
            <pc:sldMasterMk cId="1365314828" sldId="2147484098"/>
            <pc:sldLayoutMk cId="2239529806" sldId="2147484109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5:29.140" v="32"/>
        <pc:sldMasterMkLst>
          <pc:docMk/>
          <pc:sldMasterMk cId="1106621661" sldId="2147484110"/>
        </pc:sldMasterMkLst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2054634380" sldId="2147484111"/>
          </pc:sldLayoutMkLst>
        </pc:sldLayoutChg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4256527304" sldId="2147484112"/>
          </pc:sldLayoutMkLst>
        </pc:sldLayoutChg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4290216908" sldId="2147484113"/>
          </pc:sldLayoutMkLst>
        </pc:sldLayoutChg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3146879830" sldId="2147484114"/>
          </pc:sldLayoutMkLst>
        </pc:sldLayoutChg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3225824295" sldId="2147484115"/>
          </pc:sldLayoutMkLst>
        </pc:sldLayoutChg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658101843" sldId="2147484116"/>
          </pc:sldLayoutMkLst>
        </pc:sldLayoutChg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3177224839" sldId="2147484117"/>
          </pc:sldLayoutMkLst>
        </pc:sldLayoutChg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3736345565" sldId="2147484118"/>
          </pc:sldLayoutMkLst>
        </pc:sldLayoutChg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62512834" sldId="2147484119"/>
          </pc:sldLayoutMkLst>
        </pc:sldLayoutChg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3790673933" sldId="2147484120"/>
          </pc:sldLayoutMkLst>
        </pc:sldLayoutChg>
        <pc:sldLayoutChg chg="add del mod replId">
          <pc:chgData name="Ankur Khatri" userId="63aecf5390556b26" providerId="Windows Live" clId="Web-{1F2FDB3B-7EFB-42B8-A127-FA2A88851515}" dt="2024-09-01T06:25:29.140" v="32"/>
          <pc:sldLayoutMkLst>
            <pc:docMk/>
            <pc:sldMasterMk cId="1106621661" sldId="2147484110"/>
            <pc:sldLayoutMk cId="1422862865" sldId="2147484121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5:31.640" v="33"/>
        <pc:sldMasterMkLst>
          <pc:docMk/>
          <pc:sldMasterMk cId="2914662025" sldId="2147484122"/>
        </pc:sldMasterMkLst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2409662622" sldId="2147484123"/>
          </pc:sldLayoutMkLst>
        </pc:sldLayoutChg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2855278312" sldId="2147484124"/>
          </pc:sldLayoutMkLst>
        </pc:sldLayoutChg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2861376818" sldId="2147484125"/>
          </pc:sldLayoutMkLst>
        </pc:sldLayoutChg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2643886593" sldId="2147484126"/>
          </pc:sldLayoutMkLst>
        </pc:sldLayoutChg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1659566430" sldId="2147484127"/>
          </pc:sldLayoutMkLst>
        </pc:sldLayoutChg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914017439" sldId="2147484128"/>
          </pc:sldLayoutMkLst>
        </pc:sldLayoutChg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1872437409" sldId="2147484129"/>
          </pc:sldLayoutMkLst>
        </pc:sldLayoutChg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1240540801" sldId="2147484130"/>
          </pc:sldLayoutMkLst>
        </pc:sldLayoutChg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2808757110" sldId="2147484131"/>
          </pc:sldLayoutMkLst>
        </pc:sldLayoutChg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2167042904" sldId="2147484132"/>
          </pc:sldLayoutMkLst>
        </pc:sldLayoutChg>
        <pc:sldLayoutChg chg="add del mod replId">
          <pc:chgData name="Ankur Khatri" userId="63aecf5390556b26" providerId="Windows Live" clId="Web-{1F2FDB3B-7EFB-42B8-A127-FA2A88851515}" dt="2024-09-01T06:25:31.640" v="33"/>
          <pc:sldLayoutMkLst>
            <pc:docMk/>
            <pc:sldMasterMk cId="2914662025" sldId="2147484122"/>
            <pc:sldLayoutMk cId="799740902" sldId="2147484133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5:46.140" v="34"/>
        <pc:sldMasterMkLst>
          <pc:docMk/>
          <pc:sldMasterMk cId="947665893" sldId="2147484134"/>
        </pc:sldMasterMkLst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2099135065" sldId="2147484135"/>
          </pc:sldLayoutMkLst>
        </pc:sldLayoutChg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3434320815" sldId="2147484136"/>
          </pc:sldLayoutMkLst>
        </pc:sldLayoutChg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2507125631" sldId="2147484137"/>
          </pc:sldLayoutMkLst>
        </pc:sldLayoutChg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524502970" sldId="2147484138"/>
          </pc:sldLayoutMkLst>
        </pc:sldLayoutChg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2098179706" sldId="2147484139"/>
          </pc:sldLayoutMkLst>
        </pc:sldLayoutChg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648873504" sldId="2147484140"/>
          </pc:sldLayoutMkLst>
        </pc:sldLayoutChg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1727524171" sldId="2147484141"/>
          </pc:sldLayoutMkLst>
        </pc:sldLayoutChg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2665060649" sldId="2147484142"/>
          </pc:sldLayoutMkLst>
        </pc:sldLayoutChg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1820037875" sldId="2147484143"/>
          </pc:sldLayoutMkLst>
        </pc:sldLayoutChg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1776480160" sldId="2147484144"/>
          </pc:sldLayoutMkLst>
        </pc:sldLayoutChg>
        <pc:sldLayoutChg chg="add del mod replId">
          <pc:chgData name="Ankur Khatri" userId="63aecf5390556b26" providerId="Windows Live" clId="Web-{1F2FDB3B-7EFB-42B8-A127-FA2A88851515}" dt="2024-09-01T06:25:46.140" v="34"/>
          <pc:sldLayoutMkLst>
            <pc:docMk/>
            <pc:sldMasterMk cId="947665893" sldId="2147484134"/>
            <pc:sldLayoutMk cId="1826597669" sldId="2147484145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5:49.906" v="35"/>
        <pc:sldMasterMkLst>
          <pc:docMk/>
          <pc:sldMasterMk cId="3387448202" sldId="2147484146"/>
        </pc:sldMasterMkLst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852988161" sldId="2147484147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434370541" sldId="2147484148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1544523479" sldId="2147484149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2870274792" sldId="2147484150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114961550" sldId="2147484151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3569393732" sldId="2147484152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330255033" sldId="2147484153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1932939757" sldId="2147484154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2588148534" sldId="2147484155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3245680340" sldId="2147484156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2777079957" sldId="2147484157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297236703" sldId="2147484158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4253131404" sldId="2147484159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1601972937" sldId="2147484160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1481721955" sldId="2147484161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1940277138" sldId="2147484162"/>
          </pc:sldLayoutMkLst>
        </pc:sldLayoutChg>
        <pc:sldLayoutChg chg="add del mod replId">
          <pc:chgData name="Ankur Khatri" userId="63aecf5390556b26" providerId="Windows Live" clId="Web-{1F2FDB3B-7EFB-42B8-A127-FA2A88851515}" dt="2024-09-01T06:25:49.906" v="35"/>
          <pc:sldLayoutMkLst>
            <pc:docMk/>
            <pc:sldMasterMk cId="3387448202" sldId="2147484146"/>
            <pc:sldLayoutMk cId="1746452218" sldId="2147484163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5:52.047" v="36"/>
        <pc:sldMasterMkLst>
          <pc:docMk/>
          <pc:sldMasterMk cId="907408294" sldId="2147484164"/>
        </pc:sldMasterMkLst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1724141622" sldId="2147484165"/>
          </pc:sldLayoutMkLst>
        </pc:sldLayoutChg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2028307622" sldId="2147484166"/>
          </pc:sldLayoutMkLst>
        </pc:sldLayoutChg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24070672" sldId="2147484167"/>
          </pc:sldLayoutMkLst>
        </pc:sldLayoutChg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2566425998" sldId="2147484168"/>
          </pc:sldLayoutMkLst>
        </pc:sldLayoutChg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2670456075" sldId="2147484169"/>
          </pc:sldLayoutMkLst>
        </pc:sldLayoutChg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1420326223" sldId="2147484170"/>
          </pc:sldLayoutMkLst>
        </pc:sldLayoutChg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1452540530" sldId="2147484171"/>
          </pc:sldLayoutMkLst>
        </pc:sldLayoutChg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4083506662" sldId="2147484172"/>
          </pc:sldLayoutMkLst>
        </pc:sldLayoutChg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1249705039" sldId="2147484173"/>
          </pc:sldLayoutMkLst>
        </pc:sldLayoutChg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819404610" sldId="2147484174"/>
          </pc:sldLayoutMkLst>
        </pc:sldLayoutChg>
        <pc:sldLayoutChg chg="add del mod replId">
          <pc:chgData name="Ankur Khatri" userId="63aecf5390556b26" providerId="Windows Live" clId="Web-{1F2FDB3B-7EFB-42B8-A127-FA2A88851515}" dt="2024-09-01T06:25:52.047" v="36"/>
          <pc:sldLayoutMkLst>
            <pc:docMk/>
            <pc:sldMasterMk cId="907408294" sldId="2147484164"/>
            <pc:sldLayoutMk cId="2042018072" sldId="2147484175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5:53.562" v="37"/>
        <pc:sldMasterMkLst>
          <pc:docMk/>
          <pc:sldMasterMk cId="3499005554" sldId="2147484176"/>
        </pc:sldMasterMkLst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553507956" sldId="2147484177"/>
          </pc:sldLayoutMkLst>
        </pc:sldLayoutChg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737958414" sldId="2147484178"/>
          </pc:sldLayoutMkLst>
        </pc:sldLayoutChg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2976834274" sldId="2147484179"/>
          </pc:sldLayoutMkLst>
        </pc:sldLayoutChg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1992624004" sldId="2147484180"/>
          </pc:sldLayoutMkLst>
        </pc:sldLayoutChg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2573413051" sldId="2147484181"/>
          </pc:sldLayoutMkLst>
        </pc:sldLayoutChg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2897498086" sldId="2147484182"/>
          </pc:sldLayoutMkLst>
        </pc:sldLayoutChg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176668569" sldId="2147484183"/>
          </pc:sldLayoutMkLst>
        </pc:sldLayoutChg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484765366" sldId="2147484184"/>
          </pc:sldLayoutMkLst>
        </pc:sldLayoutChg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3779470546" sldId="2147484185"/>
          </pc:sldLayoutMkLst>
        </pc:sldLayoutChg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283746092" sldId="2147484186"/>
          </pc:sldLayoutMkLst>
        </pc:sldLayoutChg>
        <pc:sldLayoutChg chg="add del mod replId">
          <pc:chgData name="Ankur Khatri" userId="63aecf5390556b26" providerId="Windows Live" clId="Web-{1F2FDB3B-7EFB-42B8-A127-FA2A88851515}" dt="2024-09-01T06:25:53.562" v="37"/>
          <pc:sldLayoutMkLst>
            <pc:docMk/>
            <pc:sldMasterMk cId="3499005554" sldId="2147484176"/>
            <pc:sldLayoutMk cId="3323290803" sldId="2147484187"/>
          </pc:sldLayoutMkLst>
        </pc:sldLayoutChg>
      </pc:sldMasterChg>
      <pc:sldMasterChg chg="add del addSldLayout delSldLayout modSldLayout">
        <pc:chgData name="Ankur Khatri" userId="63aecf5390556b26" providerId="Windows Live" clId="Web-{1F2FDB3B-7EFB-42B8-A127-FA2A88851515}" dt="2024-09-01T06:26:13.438" v="38"/>
        <pc:sldMasterMkLst>
          <pc:docMk/>
          <pc:sldMasterMk cId="1761007034" sldId="2147484188"/>
        </pc:sldMasterMkLst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2886713682" sldId="2147484189"/>
          </pc:sldLayoutMkLst>
        </pc:sldLayoutChg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3889732364" sldId="2147484190"/>
          </pc:sldLayoutMkLst>
        </pc:sldLayoutChg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1090871920" sldId="2147484191"/>
          </pc:sldLayoutMkLst>
        </pc:sldLayoutChg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3348587934" sldId="2147484192"/>
          </pc:sldLayoutMkLst>
        </pc:sldLayoutChg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1716334384" sldId="2147484193"/>
          </pc:sldLayoutMkLst>
        </pc:sldLayoutChg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2411181593" sldId="2147484194"/>
          </pc:sldLayoutMkLst>
        </pc:sldLayoutChg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4054948626" sldId="2147484195"/>
          </pc:sldLayoutMkLst>
        </pc:sldLayoutChg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2982016186" sldId="2147484196"/>
          </pc:sldLayoutMkLst>
        </pc:sldLayoutChg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2911861084" sldId="2147484197"/>
          </pc:sldLayoutMkLst>
        </pc:sldLayoutChg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401271917" sldId="2147484198"/>
          </pc:sldLayoutMkLst>
        </pc:sldLayoutChg>
        <pc:sldLayoutChg chg="add del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1761007034" sldId="2147484188"/>
            <pc:sldLayoutMk cId="2796864036" sldId="2147484199"/>
          </pc:sldLayoutMkLst>
        </pc:sldLayoutChg>
      </pc:sldMasterChg>
      <pc:sldMasterChg chg="add addSldLayout modSldLayout">
        <pc:chgData name="Ankur Khatri" userId="63aecf5390556b26" providerId="Windows Live" clId="Web-{1F2FDB3B-7EFB-42B8-A127-FA2A88851515}" dt="2024-09-01T06:26:13.438" v="38"/>
        <pc:sldMasterMkLst>
          <pc:docMk/>
          <pc:sldMasterMk cId="389199158" sldId="2147484200"/>
        </pc:sldMasterMkLst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2720874225" sldId="2147484201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1171698483" sldId="2147484202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74202036" sldId="2147484203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357298572" sldId="2147484204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3619354693" sldId="2147484205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2298798871" sldId="2147484206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495575146" sldId="2147484207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2631197107" sldId="2147484208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3841324037" sldId="2147484209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3683264500" sldId="2147484210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816776045" sldId="2147484211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267433145" sldId="2147484212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2523805463" sldId="2147484213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2478100771" sldId="2147484214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3494709657" sldId="2147484215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1367836931" sldId="2147484216"/>
          </pc:sldLayoutMkLst>
        </pc:sldLayoutChg>
        <pc:sldLayoutChg chg="add mod replId">
          <pc:chgData name="Ankur Khatri" userId="63aecf5390556b26" providerId="Windows Live" clId="Web-{1F2FDB3B-7EFB-42B8-A127-FA2A88851515}" dt="2024-09-01T06:26:13.438" v="38"/>
          <pc:sldLayoutMkLst>
            <pc:docMk/>
            <pc:sldMasterMk cId="389199158" sldId="2147484200"/>
            <pc:sldLayoutMk cId="3633449500" sldId="2147484217"/>
          </pc:sldLayoutMkLst>
        </pc:sldLayoutChg>
      </pc:sldMasterChg>
    </pc:docChg>
  </pc:docChgLst>
  <pc:docChgLst>
    <pc:chgData name="Ankur Khatri" userId="63aecf5390556b26" providerId="Windows Live" clId="Web-{679C87B2-F58A-419D-B47F-DDCBD0CB6F25}"/>
    <pc:docChg chg="addSld modSld">
      <pc:chgData name="Ankur Khatri" userId="63aecf5390556b26" providerId="Windows Live" clId="Web-{679C87B2-F58A-419D-B47F-DDCBD0CB6F25}" dt="2024-09-01T05:40:40.986" v="12" actId="20577"/>
      <pc:docMkLst>
        <pc:docMk/>
      </pc:docMkLst>
      <pc:sldChg chg="addSp delSp mod modClrScheme chgLayout">
        <pc:chgData name="Ankur Khatri" userId="63aecf5390556b26" providerId="Windows Live" clId="Web-{679C87B2-F58A-419D-B47F-DDCBD0CB6F25}" dt="2024-09-01T05:39:02.360" v="3"/>
        <pc:sldMkLst>
          <pc:docMk/>
          <pc:sldMk cId="109857222" sldId="256"/>
        </pc:sldMkLst>
        <pc:spChg chg="del">
          <ac:chgData name="Ankur Khatri" userId="63aecf5390556b26" providerId="Windows Live" clId="Web-{679C87B2-F58A-419D-B47F-DDCBD0CB6F25}" dt="2024-09-01T05:39:02.360" v="3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nkur Khatri" userId="63aecf5390556b26" providerId="Windows Live" clId="Web-{679C87B2-F58A-419D-B47F-DDCBD0CB6F25}" dt="2024-09-01T05:39:02.360" v="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nkur Khatri" userId="63aecf5390556b26" providerId="Windows Live" clId="Web-{679C87B2-F58A-419D-B47F-DDCBD0CB6F25}" dt="2024-09-01T05:38:01.093" v="0"/>
          <ac:spMkLst>
            <pc:docMk/>
            <pc:sldMk cId="109857222" sldId="256"/>
            <ac:spMk id="4" creationId="{9E28EFC0-EB7A-13A2-DF27-6F556CEB908C}"/>
          </ac:spMkLst>
        </pc:spChg>
      </pc:sldChg>
      <pc:sldChg chg="delSp new mod modClrScheme chgLayout">
        <pc:chgData name="Ankur Khatri" userId="63aecf5390556b26" providerId="Windows Live" clId="Web-{679C87B2-F58A-419D-B47F-DDCBD0CB6F25}" dt="2024-09-01T05:38:56.032" v="2"/>
        <pc:sldMkLst>
          <pc:docMk/>
          <pc:sldMk cId="552472290" sldId="257"/>
        </pc:sldMkLst>
        <pc:spChg chg="del">
          <ac:chgData name="Ankur Khatri" userId="63aecf5390556b26" providerId="Windows Live" clId="Web-{679C87B2-F58A-419D-B47F-DDCBD0CB6F25}" dt="2024-09-01T05:38:56.032" v="2"/>
          <ac:spMkLst>
            <pc:docMk/>
            <pc:sldMk cId="552472290" sldId="257"/>
            <ac:spMk id="2" creationId="{1BD38228-B5F3-1603-761B-7CC88EB2854D}"/>
          </ac:spMkLst>
        </pc:spChg>
        <pc:spChg chg="del">
          <ac:chgData name="Ankur Khatri" userId="63aecf5390556b26" providerId="Windows Live" clId="Web-{679C87B2-F58A-419D-B47F-DDCBD0CB6F25}" dt="2024-09-01T05:38:56.032" v="2"/>
          <ac:spMkLst>
            <pc:docMk/>
            <pc:sldMk cId="552472290" sldId="257"/>
            <ac:spMk id="3" creationId="{7FB3DE9F-226C-406C-FD30-3B9CE505711A}"/>
          </ac:spMkLst>
        </pc:spChg>
      </pc:sldChg>
      <pc:sldChg chg="addSp modSp new">
        <pc:chgData name="Ankur Khatri" userId="63aecf5390556b26" providerId="Windows Live" clId="Web-{679C87B2-F58A-419D-B47F-DDCBD0CB6F25}" dt="2024-09-01T05:40:40.986" v="12" actId="20577"/>
        <pc:sldMkLst>
          <pc:docMk/>
          <pc:sldMk cId="2854864515" sldId="258"/>
        </pc:sldMkLst>
        <pc:spChg chg="add mod">
          <ac:chgData name="Ankur Khatri" userId="63aecf5390556b26" providerId="Windows Live" clId="Web-{679C87B2-F58A-419D-B47F-DDCBD0CB6F25}" dt="2024-09-01T05:40:40.986" v="12" actId="20577"/>
          <ac:spMkLst>
            <pc:docMk/>
            <pc:sldMk cId="2854864515" sldId="258"/>
            <ac:spMk id="2" creationId="{67B606D0-9CA5-31CF-0967-699AD3E537D1}"/>
          </ac:spMkLst>
        </pc:spChg>
      </pc:sldChg>
    </pc:docChg>
  </pc:docChgLst>
  <pc:docChgLst>
    <pc:chgData name="Ankur Khatri" userId="63aecf5390556b26" providerId="Windows Live" clId="Web-{4D4F22DF-83C7-4F70-A674-63EE892672AA}"/>
    <pc:docChg chg="modSld">
      <pc:chgData name="Ankur Khatri" userId="63aecf5390556b26" providerId="Windows Live" clId="Web-{4D4F22DF-83C7-4F70-A674-63EE892672AA}" dt="2024-09-01T13:17:58.163" v="125" actId="20577"/>
      <pc:docMkLst>
        <pc:docMk/>
      </pc:docMkLst>
      <pc:sldChg chg="addSp modSp">
        <pc:chgData name="Ankur Khatri" userId="63aecf5390556b26" providerId="Windows Live" clId="Web-{4D4F22DF-83C7-4F70-A674-63EE892672AA}" dt="2024-09-01T13:17:58.163" v="125" actId="20577"/>
        <pc:sldMkLst>
          <pc:docMk/>
          <pc:sldMk cId="552472290" sldId="257"/>
        </pc:sldMkLst>
        <pc:spChg chg="mod">
          <ac:chgData name="Ankur Khatri" userId="63aecf5390556b26" providerId="Windows Live" clId="Web-{4D4F22DF-83C7-4F70-A674-63EE892672AA}" dt="2024-09-01T13:17:58.163" v="125" actId="20577"/>
          <ac:spMkLst>
            <pc:docMk/>
            <pc:sldMk cId="552472290" sldId="257"/>
            <ac:spMk id="3" creationId="{52EE807D-D239-92BB-A931-6CA7FF17D44E}"/>
          </ac:spMkLst>
        </pc:spChg>
        <pc:spChg chg="mod">
          <ac:chgData name="Ankur Khatri" userId="63aecf5390556b26" providerId="Windows Live" clId="Web-{4D4F22DF-83C7-4F70-A674-63EE892672AA}" dt="2024-09-01T13:16:34.754" v="115" actId="20577"/>
          <ac:spMkLst>
            <pc:docMk/>
            <pc:sldMk cId="552472290" sldId="257"/>
            <ac:spMk id="4" creationId="{782A24BA-06D1-EE1B-6DA2-3A5ADF810881}"/>
          </ac:spMkLst>
        </pc:spChg>
        <pc:spChg chg="mod">
          <ac:chgData name="Ankur Khatri" userId="63aecf5390556b26" providerId="Windows Live" clId="Web-{4D4F22DF-83C7-4F70-A674-63EE892672AA}" dt="2024-09-01T13:16:10.440" v="111" actId="14100"/>
          <ac:spMkLst>
            <pc:docMk/>
            <pc:sldMk cId="552472290" sldId="257"/>
            <ac:spMk id="5" creationId="{35E7342A-8674-5BEB-8DCE-71FA5A0E8484}"/>
          </ac:spMkLst>
        </pc:spChg>
        <pc:spChg chg="add mod">
          <ac:chgData name="Ankur Khatri" userId="63aecf5390556b26" providerId="Windows Live" clId="Web-{4D4F22DF-83C7-4F70-A674-63EE892672AA}" dt="2024-09-01T13:16:59.895" v="122" actId="14100"/>
          <ac:spMkLst>
            <pc:docMk/>
            <pc:sldMk cId="552472290" sldId="257"/>
            <ac:spMk id="6" creationId="{2E3614AE-31BE-3F18-D242-B45B38C6BA03}"/>
          </ac:spMkLst>
        </pc:spChg>
        <pc:spChg chg="mod">
          <ac:chgData name="Ankur Khatri" userId="63aecf5390556b26" providerId="Windows Live" clId="Web-{4D4F22DF-83C7-4F70-A674-63EE892672AA}" dt="2024-09-01T13:15:38.814" v="106" actId="14100"/>
          <ac:spMkLst>
            <pc:docMk/>
            <pc:sldMk cId="552472290" sldId="257"/>
            <ac:spMk id="7" creationId="{8A307DD6-0B50-0A6E-AAA4-9984D0EFCE9B}"/>
          </ac:spMkLst>
        </pc:spChg>
      </pc:sldChg>
      <pc:sldChg chg="modSp">
        <pc:chgData name="Ankur Khatri" userId="63aecf5390556b26" providerId="Windows Live" clId="Web-{4D4F22DF-83C7-4F70-A674-63EE892672AA}" dt="2024-09-01T13:10:10.195" v="34" actId="20577"/>
        <pc:sldMkLst>
          <pc:docMk/>
          <pc:sldMk cId="2854864515" sldId="258"/>
        </pc:sldMkLst>
        <pc:spChg chg="mod">
          <ac:chgData name="Ankur Khatri" userId="63aecf5390556b26" providerId="Windows Live" clId="Web-{4D4F22DF-83C7-4F70-A674-63EE892672AA}" dt="2024-09-01T13:09:26.896" v="32" actId="20577"/>
          <ac:spMkLst>
            <pc:docMk/>
            <pc:sldMk cId="2854864515" sldId="258"/>
            <ac:spMk id="5" creationId="{A42B8241-BE71-5A81-51F6-622BBEEB9416}"/>
          </ac:spMkLst>
        </pc:spChg>
        <pc:spChg chg="mod">
          <ac:chgData name="Ankur Khatri" userId="63aecf5390556b26" providerId="Windows Live" clId="Web-{4D4F22DF-83C7-4F70-A674-63EE892672AA}" dt="2024-09-01T13:10:10.195" v="34" actId="20577"/>
          <ac:spMkLst>
            <pc:docMk/>
            <pc:sldMk cId="2854864515" sldId="258"/>
            <ac:spMk id="8" creationId="{0AB239A0-5CEC-668A-3973-03EC25EA7247}"/>
          </ac:spMkLst>
        </pc:spChg>
        <pc:spChg chg="mod">
          <ac:chgData name="Ankur Khatri" userId="63aecf5390556b26" providerId="Windows Live" clId="Web-{4D4F22DF-83C7-4F70-A674-63EE892672AA}" dt="2024-09-01T13:08:48.770" v="28" actId="20577"/>
          <ac:spMkLst>
            <pc:docMk/>
            <pc:sldMk cId="2854864515" sldId="258"/>
            <ac:spMk id="9" creationId="{0BDDD818-46DC-29E5-B666-87B042976615}"/>
          </ac:spMkLst>
        </pc:spChg>
      </pc:sldChg>
    </pc:docChg>
  </pc:docChgLst>
  <pc:docChgLst>
    <pc:chgData name="Ankur Khatri" userId="63aecf5390556b26" providerId="Windows Live" clId="Web-{5453C801-B99A-42D7-A10A-45E16752F1AF}"/>
    <pc:docChg chg="addSld modSld addMainMaster delMainMaster">
      <pc:chgData name="Ankur Khatri" userId="63aecf5390556b26" providerId="Windows Live" clId="Web-{5453C801-B99A-42D7-A10A-45E16752F1AF}" dt="2024-09-01T06:00:01.912" v="166"/>
      <pc:docMkLst>
        <pc:docMk/>
      </pc:docMkLst>
      <pc:sldChg chg="addSp delSp modSp mod setBg modClrScheme chgLayout">
        <pc:chgData name="Ankur Khatri" userId="63aecf5390556b26" providerId="Windows Live" clId="Web-{5453C801-B99A-42D7-A10A-45E16752F1AF}" dt="2024-09-01T06:00:01.912" v="166"/>
        <pc:sldMkLst>
          <pc:docMk/>
          <pc:sldMk cId="109857222" sldId="256"/>
        </pc:sldMkLst>
        <pc:spChg chg="add del">
          <ac:chgData name="Ankur Khatri" userId="63aecf5390556b26" providerId="Windows Live" clId="Web-{5453C801-B99A-42D7-A10A-45E16752F1AF}" dt="2024-09-01T05:43:12.041" v="5"/>
          <ac:spMkLst>
            <pc:docMk/>
            <pc:sldMk cId="109857222" sldId="256"/>
            <ac:spMk id="2" creationId="{645F82A1-EEF6-813C-D0AC-642D89C80C49}"/>
          </ac:spMkLst>
        </pc:spChg>
        <pc:spChg chg="add mod">
          <ac:chgData name="Ankur Khatri" userId="63aecf5390556b26" providerId="Windows Live" clId="Web-{5453C801-B99A-42D7-A10A-45E16752F1AF}" dt="2024-09-01T05:52:17.899" v="92" actId="14100"/>
          <ac:spMkLst>
            <pc:docMk/>
            <pc:sldMk cId="109857222" sldId="256"/>
            <ac:spMk id="3" creationId="{DA0FAA5C-B6DE-9459-F32E-14EBC736AD2E}"/>
          </ac:spMkLst>
        </pc:spChg>
        <pc:spChg chg="add mod">
          <ac:chgData name="Ankur Khatri" userId="63aecf5390556b26" providerId="Windows Live" clId="Web-{5453C801-B99A-42D7-A10A-45E16752F1AF}" dt="2024-09-01T05:56:11.485" v="149" actId="1076"/>
          <ac:spMkLst>
            <pc:docMk/>
            <pc:sldMk cId="109857222" sldId="256"/>
            <ac:spMk id="5" creationId="{F544D1FB-438E-13C0-4DEE-F809C1588A94}"/>
          </ac:spMkLst>
        </pc:spChg>
        <pc:spChg chg="add mod">
          <ac:chgData name="Ankur Khatri" userId="63aecf5390556b26" providerId="Windows Live" clId="Web-{5453C801-B99A-42D7-A10A-45E16752F1AF}" dt="2024-09-01T05:59:03.114" v="161" actId="20577"/>
          <ac:spMkLst>
            <pc:docMk/>
            <pc:sldMk cId="109857222" sldId="256"/>
            <ac:spMk id="6" creationId="{947F542C-7F8E-46D0-F4E5-C366D820515A}"/>
          </ac:spMkLst>
        </pc:spChg>
        <pc:spChg chg="add mod">
          <ac:chgData name="Ankur Khatri" userId="63aecf5390556b26" providerId="Windows Live" clId="Web-{5453C801-B99A-42D7-A10A-45E16752F1AF}" dt="2024-09-01T05:55:39.328" v="147" actId="1076"/>
          <ac:spMkLst>
            <pc:docMk/>
            <pc:sldMk cId="109857222" sldId="256"/>
            <ac:spMk id="7" creationId="{A5A2A4EB-5F4A-1EC7-E2AB-7C43CB68C7CA}"/>
          </ac:spMkLst>
        </pc:spChg>
        <pc:spChg chg="add mod">
          <ac:chgData name="Ankur Khatri" userId="63aecf5390556b26" providerId="Windows Live" clId="Web-{5453C801-B99A-42D7-A10A-45E16752F1AF}" dt="2024-09-01T05:55:29.029" v="146" actId="1076"/>
          <ac:spMkLst>
            <pc:docMk/>
            <pc:sldMk cId="109857222" sldId="256"/>
            <ac:spMk id="8" creationId="{79A2F068-59C3-0D32-C430-E64481C0A9B4}"/>
          </ac:spMkLst>
        </pc:spChg>
      </pc:sldChg>
      <pc:sldChg chg="mod modClrScheme chgLayout">
        <pc:chgData name="Ankur Khatri" userId="63aecf5390556b26" providerId="Windows Live" clId="Web-{5453C801-B99A-42D7-A10A-45E16752F1AF}" dt="2024-09-01T06:00:01.912" v="166"/>
        <pc:sldMkLst>
          <pc:docMk/>
          <pc:sldMk cId="552472290" sldId="257"/>
        </pc:sldMkLst>
      </pc:sldChg>
      <pc:sldChg chg="modSp mod modClrScheme chgLayout">
        <pc:chgData name="Ankur Khatri" userId="63aecf5390556b26" providerId="Windows Live" clId="Web-{5453C801-B99A-42D7-A10A-45E16752F1AF}" dt="2024-09-01T06:00:01.912" v="166"/>
        <pc:sldMkLst>
          <pc:docMk/>
          <pc:sldMk cId="2854864515" sldId="258"/>
        </pc:sldMkLst>
        <pc:spChg chg="mod">
          <ac:chgData name="Ankur Khatri" userId="63aecf5390556b26" providerId="Windows Live" clId="Web-{5453C801-B99A-42D7-A10A-45E16752F1AF}" dt="2024-09-01T05:42:26.102" v="2" actId="20577"/>
          <ac:spMkLst>
            <pc:docMk/>
            <pc:sldMk cId="2854864515" sldId="258"/>
            <ac:spMk id="2" creationId="{67B606D0-9CA5-31CF-0967-699AD3E537D1}"/>
          </ac:spMkLst>
        </pc:spChg>
      </pc:sldChg>
      <pc:sldChg chg="new mod modClrScheme chgLayout">
        <pc:chgData name="Ankur Khatri" userId="63aecf5390556b26" providerId="Windows Live" clId="Web-{5453C801-B99A-42D7-A10A-45E16752F1AF}" dt="2024-09-01T06:00:01.912" v="166"/>
        <pc:sldMkLst>
          <pc:docMk/>
          <pc:sldMk cId="2421411727" sldId="259"/>
        </pc:sldMkLst>
      </pc:sldChg>
      <pc:sldChg chg="new mod modClrScheme chgLayout">
        <pc:chgData name="Ankur Khatri" userId="63aecf5390556b26" providerId="Windows Live" clId="Web-{5453C801-B99A-42D7-A10A-45E16752F1AF}" dt="2024-09-01T06:00:01.912" v="166"/>
        <pc:sldMkLst>
          <pc:docMk/>
          <pc:sldMk cId="1918456961" sldId="260"/>
        </pc:sldMkLst>
      </pc:sldChg>
      <pc:sldMasterChg chg="del delSldLayout">
        <pc:chgData name="Ankur Khatri" userId="63aecf5390556b26" providerId="Windows Live" clId="Web-{5453C801-B99A-42D7-A10A-45E16752F1AF}" dt="2024-09-01T05:57:58.503" v="151"/>
        <pc:sldMasterMkLst>
          <pc:docMk/>
          <pc:sldMasterMk cId="2460954070" sldId="2147483660"/>
        </pc:sldMasterMkLst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kur Khatri" userId="63aecf5390556b26" providerId="Windows Live" clId="Web-{5453C801-B99A-42D7-A10A-45E16752F1AF}" dt="2024-09-01T05:57:58.503" v="15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5:58:03.081" v="152"/>
        <pc:sldMasterMkLst>
          <pc:docMk/>
          <pc:sldMasterMk cId="4018563386" sldId="2147483672"/>
        </pc:sldMasterMkLst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872587138" sldId="2147483673"/>
          </pc:sldLayoutMkLst>
        </pc:sldLayoutChg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3062073528" sldId="2147483674"/>
          </pc:sldLayoutMkLst>
        </pc:sldLayoutChg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2451518296" sldId="2147483675"/>
          </pc:sldLayoutMkLst>
        </pc:sldLayoutChg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578698573" sldId="2147483676"/>
          </pc:sldLayoutMkLst>
        </pc:sldLayoutChg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3816645248" sldId="2147483677"/>
          </pc:sldLayoutMkLst>
        </pc:sldLayoutChg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3934713419" sldId="2147483678"/>
          </pc:sldLayoutMkLst>
        </pc:sldLayoutChg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126139688" sldId="2147483679"/>
          </pc:sldLayoutMkLst>
        </pc:sldLayoutChg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942037691" sldId="2147483680"/>
          </pc:sldLayoutMkLst>
        </pc:sldLayoutChg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2907897278" sldId="2147483681"/>
          </pc:sldLayoutMkLst>
        </pc:sldLayoutChg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3208882326" sldId="2147483682"/>
          </pc:sldLayoutMkLst>
        </pc:sldLayoutChg>
        <pc:sldLayoutChg chg="add del mod replId">
          <pc:chgData name="Ankur Khatri" userId="63aecf5390556b26" providerId="Windows Live" clId="Web-{5453C801-B99A-42D7-A10A-45E16752F1AF}" dt="2024-09-01T05:58:03.081" v="152"/>
          <pc:sldLayoutMkLst>
            <pc:docMk/>
            <pc:sldMasterMk cId="4018563386" sldId="2147483672"/>
            <pc:sldLayoutMk cId="2545174856" sldId="2147483683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5:58:08.753" v="153"/>
        <pc:sldMasterMkLst>
          <pc:docMk/>
          <pc:sldMasterMk cId="3803860188" sldId="2147483684"/>
        </pc:sldMasterMkLst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2216993800" sldId="2147483685"/>
          </pc:sldLayoutMkLst>
        </pc:sldLayoutChg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3782226702" sldId="2147483686"/>
          </pc:sldLayoutMkLst>
        </pc:sldLayoutChg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1632939887" sldId="2147483687"/>
          </pc:sldLayoutMkLst>
        </pc:sldLayoutChg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3419580177" sldId="2147483688"/>
          </pc:sldLayoutMkLst>
        </pc:sldLayoutChg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3500622136" sldId="2147483689"/>
          </pc:sldLayoutMkLst>
        </pc:sldLayoutChg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2446809179" sldId="2147483690"/>
          </pc:sldLayoutMkLst>
        </pc:sldLayoutChg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2753035591" sldId="2147483691"/>
          </pc:sldLayoutMkLst>
        </pc:sldLayoutChg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3764644766" sldId="2147483692"/>
          </pc:sldLayoutMkLst>
        </pc:sldLayoutChg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781223638" sldId="2147483693"/>
          </pc:sldLayoutMkLst>
        </pc:sldLayoutChg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3021044630" sldId="2147483694"/>
          </pc:sldLayoutMkLst>
        </pc:sldLayoutChg>
        <pc:sldLayoutChg chg="add del mod replId">
          <pc:chgData name="Ankur Khatri" userId="63aecf5390556b26" providerId="Windows Live" clId="Web-{5453C801-B99A-42D7-A10A-45E16752F1AF}" dt="2024-09-01T05:58:08.753" v="153"/>
          <pc:sldLayoutMkLst>
            <pc:docMk/>
            <pc:sldMasterMk cId="3803860188" sldId="2147483684"/>
            <pc:sldLayoutMk cId="1977995182" sldId="2147483695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5:58:12.878" v="154"/>
        <pc:sldMasterMkLst>
          <pc:docMk/>
          <pc:sldMasterMk cId="2435143242" sldId="2147483696"/>
        </pc:sldMasterMkLst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560278361" sldId="2147483697"/>
          </pc:sldLayoutMkLst>
        </pc:sldLayoutChg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2272254711" sldId="2147483698"/>
          </pc:sldLayoutMkLst>
        </pc:sldLayoutChg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1654015796" sldId="2147483699"/>
          </pc:sldLayoutMkLst>
        </pc:sldLayoutChg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1551122097" sldId="2147483700"/>
          </pc:sldLayoutMkLst>
        </pc:sldLayoutChg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4173668745" sldId="2147483701"/>
          </pc:sldLayoutMkLst>
        </pc:sldLayoutChg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1075237016" sldId="2147483702"/>
          </pc:sldLayoutMkLst>
        </pc:sldLayoutChg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3577962599" sldId="2147483703"/>
          </pc:sldLayoutMkLst>
        </pc:sldLayoutChg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469855422" sldId="2147483704"/>
          </pc:sldLayoutMkLst>
        </pc:sldLayoutChg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1593781382" sldId="2147483705"/>
          </pc:sldLayoutMkLst>
        </pc:sldLayoutChg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3416883776" sldId="2147483706"/>
          </pc:sldLayoutMkLst>
        </pc:sldLayoutChg>
        <pc:sldLayoutChg chg="add del mod replId">
          <pc:chgData name="Ankur Khatri" userId="63aecf5390556b26" providerId="Windows Live" clId="Web-{5453C801-B99A-42D7-A10A-45E16752F1AF}" dt="2024-09-01T05:58:12.878" v="154"/>
          <pc:sldLayoutMkLst>
            <pc:docMk/>
            <pc:sldMasterMk cId="2435143242" sldId="2147483696"/>
            <pc:sldLayoutMk cId="42063398" sldId="2147483707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5:58:19.785" v="155"/>
        <pc:sldMasterMkLst>
          <pc:docMk/>
          <pc:sldMasterMk cId="3680353215" sldId="2147483708"/>
        </pc:sldMasterMkLst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3444894770" sldId="2147483709"/>
          </pc:sldLayoutMkLst>
        </pc:sldLayoutChg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3679599510" sldId="2147483710"/>
          </pc:sldLayoutMkLst>
        </pc:sldLayoutChg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2185661959" sldId="2147483711"/>
          </pc:sldLayoutMkLst>
        </pc:sldLayoutChg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3034227087" sldId="2147483712"/>
          </pc:sldLayoutMkLst>
        </pc:sldLayoutChg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2617151810" sldId="2147483713"/>
          </pc:sldLayoutMkLst>
        </pc:sldLayoutChg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118736346" sldId="2147483714"/>
          </pc:sldLayoutMkLst>
        </pc:sldLayoutChg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2087743426" sldId="2147483715"/>
          </pc:sldLayoutMkLst>
        </pc:sldLayoutChg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2239227705" sldId="2147483716"/>
          </pc:sldLayoutMkLst>
        </pc:sldLayoutChg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3342322315" sldId="2147483717"/>
          </pc:sldLayoutMkLst>
        </pc:sldLayoutChg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2479243245" sldId="2147483718"/>
          </pc:sldLayoutMkLst>
        </pc:sldLayoutChg>
        <pc:sldLayoutChg chg="add del mod replId">
          <pc:chgData name="Ankur Khatri" userId="63aecf5390556b26" providerId="Windows Live" clId="Web-{5453C801-B99A-42D7-A10A-45E16752F1AF}" dt="2024-09-01T05:58:19.785" v="155"/>
          <pc:sldLayoutMkLst>
            <pc:docMk/>
            <pc:sldMasterMk cId="3680353215" sldId="2147483708"/>
            <pc:sldLayoutMk cId="3679350481" sldId="2147483719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5:58:25.754" v="156"/>
        <pc:sldMasterMkLst>
          <pc:docMk/>
          <pc:sldMasterMk cId="3971356081" sldId="2147483720"/>
        </pc:sldMasterMkLst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277940123" sldId="2147483721"/>
          </pc:sldLayoutMkLst>
        </pc:sldLayoutChg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3293772305" sldId="2147483722"/>
          </pc:sldLayoutMkLst>
        </pc:sldLayoutChg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3290493469" sldId="2147483723"/>
          </pc:sldLayoutMkLst>
        </pc:sldLayoutChg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3834349026" sldId="2147483724"/>
          </pc:sldLayoutMkLst>
        </pc:sldLayoutChg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1476010488" sldId="2147483725"/>
          </pc:sldLayoutMkLst>
        </pc:sldLayoutChg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3335467893" sldId="2147483726"/>
          </pc:sldLayoutMkLst>
        </pc:sldLayoutChg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2846026413" sldId="2147483727"/>
          </pc:sldLayoutMkLst>
        </pc:sldLayoutChg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4014406349" sldId="2147483728"/>
          </pc:sldLayoutMkLst>
        </pc:sldLayoutChg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3315978053" sldId="2147483729"/>
          </pc:sldLayoutMkLst>
        </pc:sldLayoutChg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2295081955" sldId="2147483730"/>
          </pc:sldLayoutMkLst>
        </pc:sldLayoutChg>
        <pc:sldLayoutChg chg="add del mod replId">
          <pc:chgData name="Ankur Khatri" userId="63aecf5390556b26" providerId="Windows Live" clId="Web-{5453C801-B99A-42D7-A10A-45E16752F1AF}" dt="2024-09-01T05:58:25.754" v="156"/>
          <pc:sldLayoutMkLst>
            <pc:docMk/>
            <pc:sldMasterMk cId="3971356081" sldId="2147483720"/>
            <pc:sldLayoutMk cId="354551140" sldId="2147483731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5:58:28.551" v="157"/>
        <pc:sldMasterMkLst>
          <pc:docMk/>
          <pc:sldMasterMk cId="2365037919" sldId="2147483732"/>
        </pc:sldMasterMkLst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2535610130" sldId="2147483733"/>
          </pc:sldLayoutMkLst>
        </pc:sldLayoutChg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2087799431" sldId="2147483734"/>
          </pc:sldLayoutMkLst>
        </pc:sldLayoutChg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4022839909" sldId="2147483735"/>
          </pc:sldLayoutMkLst>
        </pc:sldLayoutChg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2745443126" sldId="2147483736"/>
          </pc:sldLayoutMkLst>
        </pc:sldLayoutChg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3417735431" sldId="2147483737"/>
          </pc:sldLayoutMkLst>
        </pc:sldLayoutChg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4176460485" sldId="2147483738"/>
          </pc:sldLayoutMkLst>
        </pc:sldLayoutChg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501409156" sldId="2147483739"/>
          </pc:sldLayoutMkLst>
        </pc:sldLayoutChg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3247345501" sldId="2147483740"/>
          </pc:sldLayoutMkLst>
        </pc:sldLayoutChg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1264655386" sldId="2147483741"/>
          </pc:sldLayoutMkLst>
        </pc:sldLayoutChg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2382532538" sldId="2147483742"/>
          </pc:sldLayoutMkLst>
        </pc:sldLayoutChg>
        <pc:sldLayoutChg chg="add del mod replId">
          <pc:chgData name="Ankur Khatri" userId="63aecf5390556b26" providerId="Windows Live" clId="Web-{5453C801-B99A-42D7-A10A-45E16752F1AF}" dt="2024-09-01T05:58:28.551" v="157"/>
          <pc:sldLayoutMkLst>
            <pc:docMk/>
            <pc:sldMasterMk cId="2365037919" sldId="2147483732"/>
            <pc:sldLayoutMk cId="2114361560" sldId="2147483743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5:59:26.833" v="162"/>
        <pc:sldMasterMkLst>
          <pc:docMk/>
          <pc:sldMasterMk cId="987856595" sldId="2147483744"/>
        </pc:sldMasterMkLst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2949610805" sldId="2147483745"/>
          </pc:sldLayoutMkLst>
        </pc:sldLayoutChg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1970436793" sldId="2147483746"/>
          </pc:sldLayoutMkLst>
        </pc:sldLayoutChg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3920854113" sldId="2147483747"/>
          </pc:sldLayoutMkLst>
        </pc:sldLayoutChg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3713642338" sldId="2147483748"/>
          </pc:sldLayoutMkLst>
        </pc:sldLayoutChg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2501655049" sldId="2147483749"/>
          </pc:sldLayoutMkLst>
        </pc:sldLayoutChg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845813787" sldId="2147483750"/>
          </pc:sldLayoutMkLst>
        </pc:sldLayoutChg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746989911" sldId="2147483751"/>
          </pc:sldLayoutMkLst>
        </pc:sldLayoutChg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501758643" sldId="2147483752"/>
          </pc:sldLayoutMkLst>
        </pc:sldLayoutChg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3335885914" sldId="2147483753"/>
          </pc:sldLayoutMkLst>
        </pc:sldLayoutChg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1600681104" sldId="2147483754"/>
          </pc:sldLayoutMkLst>
        </pc:sldLayoutChg>
        <pc:sldLayoutChg chg="add del mod replId">
          <pc:chgData name="Ankur Khatri" userId="63aecf5390556b26" providerId="Windows Live" clId="Web-{5453C801-B99A-42D7-A10A-45E16752F1AF}" dt="2024-09-01T05:59:26.833" v="162"/>
          <pc:sldLayoutMkLst>
            <pc:docMk/>
            <pc:sldMasterMk cId="987856595" sldId="2147483744"/>
            <pc:sldLayoutMk cId="1448531694" sldId="2147483755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5:59:44.099" v="163"/>
        <pc:sldMasterMkLst>
          <pc:docMk/>
          <pc:sldMasterMk cId="2685408333" sldId="2147483756"/>
        </pc:sldMasterMkLst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1100391463" sldId="2147483757"/>
          </pc:sldLayoutMkLst>
        </pc:sldLayoutChg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2890731618" sldId="2147483758"/>
          </pc:sldLayoutMkLst>
        </pc:sldLayoutChg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620364870" sldId="2147483759"/>
          </pc:sldLayoutMkLst>
        </pc:sldLayoutChg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1133728276" sldId="2147483760"/>
          </pc:sldLayoutMkLst>
        </pc:sldLayoutChg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834162231" sldId="2147483761"/>
          </pc:sldLayoutMkLst>
        </pc:sldLayoutChg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537490321" sldId="2147483762"/>
          </pc:sldLayoutMkLst>
        </pc:sldLayoutChg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3140602333" sldId="2147483763"/>
          </pc:sldLayoutMkLst>
        </pc:sldLayoutChg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3953340742" sldId="2147483764"/>
          </pc:sldLayoutMkLst>
        </pc:sldLayoutChg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3273850339" sldId="2147483765"/>
          </pc:sldLayoutMkLst>
        </pc:sldLayoutChg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665499063" sldId="2147483766"/>
          </pc:sldLayoutMkLst>
        </pc:sldLayoutChg>
        <pc:sldLayoutChg chg="add del mod replId">
          <pc:chgData name="Ankur Khatri" userId="63aecf5390556b26" providerId="Windows Live" clId="Web-{5453C801-B99A-42D7-A10A-45E16752F1AF}" dt="2024-09-01T05:59:44.099" v="163"/>
          <pc:sldLayoutMkLst>
            <pc:docMk/>
            <pc:sldMasterMk cId="2685408333" sldId="2147483756"/>
            <pc:sldLayoutMk cId="3256080459" sldId="2147483767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5:59:51.818" v="164"/>
        <pc:sldMasterMkLst>
          <pc:docMk/>
          <pc:sldMasterMk cId="877819247" sldId="2147483768"/>
        </pc:sldMasterMkLst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1094393483" sldId="2147483769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3302342548" sldId="2147483770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2907429152" sldId="2147483771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2405024862" sldId="2147483772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4119277311" sldId="2147483773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1793560292" sldId="2147483774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665607709" sldId="2147483775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2523921775" sldId="2147483776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3877114599" sldId="2147483777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3853746437" sldId="2147483778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3288352084" sldId="2147483779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2777852819" sldId="2147483780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1884159051" sldId="2147483781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1407584120" sldId="2147483782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3547599452" sldId="2147483783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1557603788" sldId="2147483784"/>
          </pc:sldLayoutMkLst>
        </pc:sldLayoutChg>
        <pc:sldLayoutChg chg="add del mod replId">
          <pc:chgData name="Ankur Khatri" userId="63aecf5390556b26" providerId="Windows Live" clId="Web-{5453C801-B99A-42D7-A10A-45E16752F1AF}" dt="2024-09-01T05:59:51.818" v="164"/>
          <pc:sldLayoutMkLst>
            <pc:docMk/>
            <pc:sldMasterMk cId="877819247" sldId="2147483768"/>
            <pc:sldLayoutMk cId="3372198459" sldId="2147483785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5:59:56.271" v="165"/>
        <pc:sldMasterMkLst>
          <pc:docMk/>
          <pc:sldMasterMk cId="2619092316" sldId="2147483786"/>
        </pc:sldMasterMkLst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2151340156" sldId="2147483787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2825977880" sldId="2147483788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2800455214" sldId="2147483789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976896500" sldId="2147483790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3617848912" sldId="2147483791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3445564988" sldId="2147483792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2449955785" sldId="2147483793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3634935225" sldId="2147483794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3818627512" sldId="2147483795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1664385750" sldId="2147483796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805190103" sldId="2147483797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4250549154" sldId="2147483798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2177597667" sldId="2147483799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2265233195" sldId="2147483800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885038059" sldId="2147483801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1224429494" sldId="2147483802"/>
          </pc:sldLayoutMkLst>
        </pc:sldLayoutChg>
        <pc:sldLayoutChg chg="add del mod replId">
          <pc:chgData name="Ankur Khatri" userId="63aecf5390556b26" providerId="Windows Live" clId="Web-{5453C801-B99A-42D7-A10A-45E16752F1AF}" dt="2024-09-01T05:59:56.271" v="165"/>
          <pc:sldLayoutMkLst>
            <pc:docMk/>
            <pc:sldMasterMk cId="2619092316" sldId="2147483786"/>
            <pc:sldLayoutMk cId="2863799897" sldId="2147483803"/>
          </pc:sldLayoutMkLst>
        </pc:sldLayoutChg>
      </pc:sldMasterChg>
      <pc:sldMasterChg chg="add del addSldLayout delSldLayout modSldLayout">
        <pc:chgData name="Ankur Khatri" userId="63aecf5390556b26" providerId="Windows Live" clId="Web-{5453C801-B99A-42D7-A10A-45E16752F1AF}" dt="2024-09-01T06:00:01.912" v="166"/>
        <pc:sldMasterMkLst>
          <pc:docMk/>
          <pc:sldMasterMk cId="2376693318" sldId="2147483804"/>
        </pc:sldMasterMkLst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4105731525" sldId="2147483805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149932640" sldId="2147483806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2203845539" sldId="2147483807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2897687030" sldId="2147483808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2092000540" sldId="2147483809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4108038182" sldId="2147483810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2970141229" sldId="2147483811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355789101" sldId="2147483812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3278281566" sldId="2147483813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2568269990" sldId="2147483814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131358111" sldId="2147483815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3942729710" sldId="2147483816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4112061376" sldId="2147483817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141817097" sldId="2147483818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3489288620" sldId="2147483819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2214035940" sldId="2147483820"/>
          </pc:sldLayoutMkLst>
        </pc:sldLayoutChg>
        <pc:sldLayoutChg chg="add del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2376693318" sldId="2147483804"/>
            <pc:sldLayoutMk cId="156935588" sldId="2147483821"/>
          </pc:sldLayoutMkLst>
        </pc:sldLayoutChg>
      </pc:sldMasterChg>
      <pc:sldMasterChg chg="add addSldLayout modSldLayout">
        <pc:chgData name="Ankur Khatri" userId="63aecf5390556b26" providerId="Windows Live" clId="Web-{5453C801-B99A-42D7-A10A-45E16752F1AF}" dt="2024-09-01T06:00:01.912" v="166"/>
        <pc:sldMasterMkLst>
          <pc:docMk/>
          <pc:sldMasterMk cId="861128060" sldId="2147483822"/>
        </pc:sldMasterMkLst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762078077" sldId="2147483823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576847863" sldId="2147483824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1365534503" sldId="2147483825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3987824400" sldId="2147483826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1077595905" sldId="2147483827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3227461390" sldId="2147483828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3564821007" sldId="2147483829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2401925898" sldId="2147483830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2046885167" sldId="2147483831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1028857906" sldId="2147483832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3194345926" sldId="2147483833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1705469746" sldId="2147483834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3024561764" sldId="2147483835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3113865227" sldId="2147483836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3180560556" sldId="2147483837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3033131333" sldId="2147483838"/>
          </pc:sldLayoutMkLst>
        </pc:sldLayoutChg>
        <pc:sldLayoutChg chg="add mod replId">
          <pc:chgData name="Ankur Khatri" userId="63aecf5390556b26" providerId="Windows Live" clId="Web-{5453C801-B99A-42D7-A10A-45E16752F1AF}" dt="2024-09-01T06:00:01.912" v="166"/>
          <pc:sldLayoutMkLst>
            <pc:docMk/>
            <pc:sldMasterMk cId="861128060" sldId="2147483822"/>
            <pc:sldLayoutMk cId="164234759" sldId="2147483839"/>
          </pc:sldLayoutMkLst>
        </pc:sldLayoutChg>
      </pc:sldMasterChg>
    </pc:docChg>
  </pc:docChgLst>
  <pc:docChgLst>
    <pc:chgData name="Ankur Khatri" userId="63aecf5390556b26" providerId="Windows Live" clId="Web-{5E923BEF-0812-40A7-AA22-D80A04CE7966}"/>
    <pc:docChg chg="addSld delSld modSld">
      <pc:chgData name="Ankur Khatri" userId="63aecf5390556b26" providerId="Windows Live" clId="Web-{5E923BEF-0812-40A7-AA22-D80A04CE7966}" dt="2024-09-01T16:53:36.812" v="1847" actId="1076"/>
      <pc:docMkLst>
        <pc:docMk/>
      </pc:docMkLst>
      <pc:sldChg chg="modSp">
        <pc:chgData name="Ankur Khatri" userId="63aecf5390556b26" providerId="Windows Live" clId="Web-{5E923BEF-0812-40A7-AA22-D80A04CE7966}" dt="2024-09-01T14:12:57.778" v="28" actId="1076"/>
        <pc:sldMkLst>
          <pc:docMk/>
          <pc:sldMk cId="552472290" sldId="257"/>
        </pc:sldMkLst>
        <pc:spChg chg="mod">
          <ac:chgData name="Ankur Khatri" userId="63aecf5390556b26" providerId="Windows Live" clId="Web-{5E923BEF-0812-40A7-AA22-D80A04CE7966}" dt="2024-09-01T14:12:57.778" v="28" actId="1076"/>
          <ac:spMkLst>
            <pc:docMk/>
            <pc:sldMk cId="552472290" sldId="257"/>
            <ac:spMk id="2" creationId="{E0FCD663-7444-D932-6DAD-A9FC4DBFADAF}"/>
          </ac:spMkLst>
        </pc:spChg>
      </pc:sldChg>
      <pc:sldChg chg="addSp modSp new">
        <pc:chgData name="Ankur Khatri" userId="63aecf5390556b26" providerId="Windows Live" clId="Web-{5E923BEF-0812-40A7-AA22-D80A04CE7966}" dt="2024-09-01T14:27:06.312" v="245" actId="20577"/>
        <pc:sldMkLst>
          <pc:docMk/>
          <pc:sldMk cId="680680425" sldId="261"/>
        </pc:sldMkLst>
        <pc:spChg chg="add mod">
          <ac:chgData name="Ankur Khatri" userId="63aecf5390556b26" providerId="Windows Live" clId="Web-{5E923BEF-0812-40A7-AA22-D80A04CE7966}" dt="2024-09-01T14:26:18.092" v="235" actId="1076"/>
          <ac:spMkLst>
            <pc:docMk/>
            <pc:sldMk cId="680680425" sldId="261"/>
            <ac:spMk id="2" creationId="{B5CD1B8D-62ED-C5C3-0F79-A1BD574633A6}"/>
          </ac:spMkLst>
        </pc:spChg>
        <pc:spChg chg="add mod">
          <ac:chgData name="Ankur Khatri" userId="63aecf5390556b26" providerId="Windows Live" clId="Web-{5E923BEF-0812-40A7-AA22-D80A04CE7966}" dt="2024-09-01T14:22:38.005" v="199" actId="20577"/>
          <ac:spMkLst>
            <pc:docMk/>
            <pc:sldMk cId="680680425" sldId="261"/>
            <ac:spMk id="3" creationId="{5D81D5D8-CA38-396A-FE6D-F177AA906BC0}"/>
          </ac:spMkLst>
        </pc:spChg>
        <pc:spChg chg="add mod">
          <ac:chgData name="Ankur Khatri" userId="63aecf5390556b26" providerId="Windows Live" clId="Web-{5E923BEF-0812-40A7-AA22-D80A04CE7966}" dt="2024-09-01T14:26:44.452" v="238" actId="20577"/>
          <ac:spMkLst>
            <pc:docMk/>
            <pc:sldMk cId="680680425" sldId="261"/>
            <ac:spMk id="4" creationId="{7BDC7C22-BEA3-3957-A012-1BE8BC0CC407}"/>
          </ac:spMkLst>
        </pc:spChg>
        <pc:spChg chg="add mod">
          <ac:chgData name="Ankur Khatri" userId="63aecf5390556b26" providerId="Windows Live" clId="Web-{5E923BEF-0812-40A7-AA22-D80A04CE7966}" dt="2024-09-01T14:26:49.874" v="240" actId="20577"/>
          <ac:spMkLst>
            <pc:docMk/>
            <pc:sldMk cId="680680425" sldId="261"/>
            <ac:spMk id="5" creationId="{1D62E7A8-69E5-4698-DCAC-67099577C0E0}"/>
          </ac:spMkLst>
        </pc:spChg>
        <pc:spChg chg="add mod">
          <ac:chgData name="Ankur Khatri" userId="63aecf5390556b26" providerId="Windows Live" clId="Web-{5E923BEF-0812-40A7-AA22-D80A04CE7966}" dt="2024-09-01T14:23:09.241" v="202" actId="1076"/>
          <ac:spMkLst>
            <pc:docMk/>
            <pc:sldMk cId="680680425" sldId="261"/>
            <ac:spMk id="6" creationId="{AA7B1811-F9D2-3D8F-9CB7-472A7D989507}"/>
          </ac:spMkLst>
        </pc:spChg>
        <pc:spChg chg="add mod">
          <ac:chgData name="Ankur Khatri" userId="63aecf5390556b26" providerId="Windows Live" clId="Web-{5E923BEF-0812-40A7-AA22-D80A04CE7966}" dt="2024-09-01T14:26:59.750" v="243" actId="20577"/>
          <ac:spMkLst>
            <pc:docMk/>
            <pc:sldMk cId="680680425" sldId="261"/>
            <ac:spMk id="7" creationId="{62E02BC6-2FDE-457D-0CA1-18232E4B3767}"/>
          </ac:spMkLst>
        </pc:spChg>
        <pc:spChg chg="add mod">
          <ac:chgData name="Ankur Khatri" userId="63aecf5390556b26" providerId="Windows Live" clId="Web-{5E923BEF-0812-40A7-AA22-D80A04CE7966}" dt="2024-09-01T14:27:06.312" v="245" actId="20577"/>
          <ac:spMkLst>
            <pc:docMk/>
            <pc:sldMk cId="680680425" sldId="261"/>
            <ac:spMk id="8" creationId="{DE70E6FA-3C48-C8FB-D3DF-E03E6B86663C}"/>
          </ac:spMkLst>
        </pc:spChg>
      </pc:sldChg>
      <pc:sldChg chg="addSp modSp new mod setBg">
        <pc:chgData name="Ankur Khatri" userId="63aecf5390556b26" providerId="Windows Live" clId="Web-{5E923BEF-0812-40A7-AA22-D80A04CE7966}" dt="2024-09-01T14:51:12.352" v="547" actId="20577"/>
        <pc:sldMkLst>
          <pc:docMk/>
          <pc:sldMk cId="922921290" sldId="262"/>
        </pc:sldMkLst>
        <pc:spChg chg="add mod">
          <ac:chgData name="Ankur Khatri" userId="63aecf5390556b26" providerId="Windows Live" clId="Web-{5E923BEF-0812-40A7-AA22-D80A04CE7966}" dt="2024-09-01T14:30:16.148" v="285" actId="20577"/>
          <ac:spMkLst>
            <pc:docMk/>
            <pc:sldMk cId="922921290" sldId="262"/>
            <ac:spMk id="2" creationId="{C82A4AE6-EC68-5446-E924-3867927C546B}"/>
          </ac:spMkLst>
        </pc:spChg>
        <pc:spChg chg="add mod">
          <ac:chgData name="Ankur Khatri" userId="63aecf5390556b26" providerId="Windows Live" clId="Web-{5E923BEF-0812-40A7-AA22-D80A04CE7966}" dt="2024-09-01T14:45:35.871" v="499" actId="20577"/>
          <ac:spMkLst>
            <pc:docMk/>
            <pc:sldMk cId="922921290" sldId="262"/>
            <ac:spMk id="3" creationId="{FF16E0D6-C0B5-5D4D-41D9-DF142FC9B7E8}"/>
          </ac:spMkLst>
        </pc:spChg>
        <pc:spChg chg="add mod">
          <ac:chgData name="Ankur Khatri" userId="63aecf5390556b26" providerId="Windows Live" clId="Web-{5E923BEF-0812-40A7-AA22-D80A04CE7966}" dt="2024-09-01T14:51:12.352" v="547" actId="20577"/>
          <ac:spMkLst>
            <pc:docMk/>
            <pc:sldMk cId="922921290" sldId="262"/>
            <ac:spMk id="4" creationId="{A528A5F5-8281-B26C-0704-6168F9846507}"/>
          </ac:spMkLst>
        </pc:spChg>
        <pc:spChg chg="add mod">
          <ac:chgData name="Ankur Khatri" userId="63aecf5390556b26" providerId="Windows Live" clId="Web-{5E923BEF-0812-40A7-AA22-D80A04CE7966}" dt="2024-09-01T14:47:19.375" v="514" actId="20577"/>
          <ac:spMkLst>
            <pc:docMk/>
            <pc:sldMk cId="922921290" sldId="262"/>
            <ac:spMk id="5" creationId="{03616A72-0D76-7FAF-8120-EAC67D1FA2DA}"/>
          </ac:spMkLst>
        </pc:spChg>
        <pc:spChg chg="add mod">
          <ac:chgData name="Ankur Khatri" userId="63aecf5390556b26" providerId="Windows Live" clId="Web-{5E923BEF-0812-40A7-AA22-D80A04CE7966}" dt="2024-09-01T14:48:07.908" v="521" actId="20577"/>
          <ac:spMkLst>
            <pc:docMk/>
            <pc:sldMk cId="922921290" sldId="262"/>
            <ac:spMk id="6" creationId="{26F8FEF2-E48E-1480-37BC-EB31E0E80F43}"/>
          </ac:spMkLst>
        </pc:spChg>
        <pc:spChg chg="add mod">
          <ac:chgData name="Ankur Khatri" userId="63aecf5390556b26" providerId="Windows Live" clId="Web-{5E923BEF-0812-40A7-AA22-D80A04CE7966}" dt="2024-09-01T14:50:32.038" v="542" actId="20577"/>
          <ac:spMkLst>
            <pc:docMk/>
            <pc:sldMk cId="922921290" sldId="262"/>
            <ac:spMk id="7" creationId="{7FF858E2-DBCD-9BAB-0DF2-E0DD608A093B}"/>
          </ac:spMkLst>
        </pc:spChg>
        <pc:spChg chg="add mod">
          <ac:chgData name="Ankur Khatri" userId="63aecf5390556b26" providerId="Windows Live" clId="Web-{5E923BEF-0812-40A7-AA22-D80A04CE7966}" dt="2024-09-01T14:49:50.521" v="536" actId="14100"/>
          <ac:spMkLst>
            <pc:docMk/>
            <pc:sldMk cId="922921290" sldId="262"/>
            <ac:spMk id="8" creationId="{FC5B7850-2E1C-2B80-7E42-03094E495A0A}"/>
          </ac:spMkLst>
        </pc:spChg>
      </pc:sldChg>
      <pc:sldChg chg="addSp modSp new mod setBg">
        <pc:chgData name="Ankur Khatri" userId="63aecf5390556b26" providerId="Windows Live" clId="Web-{5E923BEF-0812-40A7-AA22-D80A04CE7966}" dt="2024-09-01T15:27:19.830" v="913" actId="1076"/>
        <pc:sldMkLst>
          <pc:docMk/>
          <pc:sldMk cId="2390708764" sldId="263"/>
        </pc:sldMkLst>
        <pc:spChg chg="add mod">
          <ac:chgData name="Ankur Khatri" userId="63aecf5390556b26" providerId="Windows Live" clId="Web-{5E923BEF-0812-40A7-AA22-D80A04CE7966}" dt="2024-09-01T15:23:26.822" v="878" actId="20577"/>
          <ac:spMkLst>
            <pc:docMk/>
            <pc:sldMk cId="2390708764" sldId="263"/>
            <ac:spMk id="2" creationId="{88F515A1-17A2-A1F3-A56B-77C5B3590221}"/>
          </ac:spMkLst>
        </pc:spChg>
        <pc:spChg chg="add mod">
          <ac:chgData name="Ankur Khatri" userId="63aecf5390556b26" providerId="Windows Live" clId="Web-{5E923BEF-0812-40A7-AA22-D80A04CE7966}" dt="2024-09-01T15:18:35.873" v="859" actId="1076"/>
          <ac:spMkLst>
            <pc:docMk/>
            <pc:sldMk cId="2390708764" sldId="263"/>
            <ac:spMk id="3" creationId="{3AB62AC1-F281-6BB2-8403-5BB01C1BC8B1}"/>
          </ac:spMkLst>
        </pc:spChg>
        <pc:spChg chg="add mod">
          <ac:chgData name="Ankur Khatri" userId="63aecf5390556b26" providerId="Windows Live" clId="Web-{5E923BEF-0812-40A7-AA22-D80A04CE7966}" dt="2024-09-01T15:24:13.870" v="883" actId="14100"/>
          <ac:spMkLst>
            <pc:docMk/>
            <pc:sldMk cId="2390708764" sldId="263"/>
            <ac:spMk id="4" creationId="{A16369C7-EAF4-1DE4-8B5B-26A81901F68A}"/>
          </ac:spMkLst>
        </pc:spChg>
        <pc:spChg chg="add mod">
          <ac:chgData name="Ankur Khatri" userId="63aecf5390556b26" providerId="Windows Live" clId="Web-{5E923BEF-0812-40A7-AA22-D80A04CE7966}" dt="2024-09-01T15:24:34.668" v="888" actId="14100"/>
          <ac:spMkLst>
            <pc:docMk/>
            <pc:sldMk cId="2390708764" sldId="263"/>
            <ac:spMk id="5" creationId="{6BEC19DA-E8EE-579D-B13E-5674EB1645F1}"/>
          </ac:spMkLst>
        </pc:spChg>
        <pc:spChg chg="add mod">
          <ac:chgData name="Ankur Khatri" userId="63aecf5390556b26" providerId="Windows Live" clId="Web-{5E923BEF-0812-40A7-AA22-D80A04CE7966}" dt="2024-09-01T15:25:23.592" v="896" actId="20577"/>
          <ac:spMkLst>
            <pc:docMk/>
            <pc:sldMk cId="2390708764" sldId="263"/>
            <ac:spMk id="6" creationId="{1006D8F9-DB41-CDB5-FAC7-0AE9A46788B2}"/>
          </ac:spMkLst>
        </pc:spChg>
        <pc:spChg chg="add mod">
          <ac:chgData name="Ankur Khatri" userId="63aecf5390556b26" providerId="Windows Live" clId="Web-{5E923BEF-0812-40A7-AA22-D80A04CE7966}" dt="2024-09-01T15:26:06.343" v="902" actId="14100"/>
          <ac:spMkLst>
            <pc:docMk/>
            <pc:sldMk cId="2390708764" sldId="263"/>
            <ac:spMk id="7" creationId="{3D656B91-68DD-FF55-E82D-DE4EF0098F61}"/>
          </ac:spMkLst>
        </pc:spChg>
        <pc:spChg chg="add mod">
          <ac:chgData name="Ankur Khatri" userId="63aecf5390556b26" providerId="Windows Live" clId="Web-{5E923BEF-0812-40A7-AA22-D80A04CE7966}" dt="2024-09-01T15:27:10.658" v="912" actId="1076"/>
          <ac:spMkLst>
            <pc:docMk/>
            <pc:sldMk cId="2390708764" sldId="263"/>
            <ac:spMk id="8" creationId="{2BC91FFD-4D5B-4440-B855-C4795FFC41EE}"/>
          </ac:spMkLst>
        </pc:spChg>
        <pc:spChg chg="add mod">
          <ac:chgData name="Ankur Khatri" userId="63aecf5390556b26" providerId="Windows Live" clId="Web-{5E923BEF-0812-40A7-AA22-D80A04CE7966}" dt="2024-09-01T15:27:19.830" v="913" actId="1076"/>
          <ac:spMkLst>
            <pc:docMk/>
            <pc:sldMk cId="2390708764" sldId="263"/>
            <ac:spMk id="9" creationId="{0ECCF095-125E-2DEE-B3FB-7507BC705668}"/>
          </ac:spMkLst>
        </pc:spChg>
      </pc:sldChg>
      <pc:sldChg chg="new del">
        <pc:chgData name="Ankur Khatri" userId="63aecf5390556b26" providerId="Windows Live" clId="Web-{5E923BEF-0812-40A7-AA22-D80A04CE7966}" dt="2024-09-01T15:29:21.960" v="915"/>
        <pc:sldMkLst>
          <pc:docMk/>
          <pc:sldMk cId="1905949264" sldId="264"/>
        </pc:sldMkLst>
      </pc:sldChg>
      <pc:sldChg chg="addSp modSp new mod setBg">
        <pc:chgData name="Ankur Khatri" userId="63aecf5390556b26" providerId="Windows Live" clId="Web-{5E923BEF-0812-40A7-AA22-D80A04CE7966}" dt="2024-09-01T16:12:16.189" v="956" actId="1076"/>
        <pc:sldMkLst>
          <pc:docMk/>
          <pc:sldMk cId="3008676221" sldId="264"/>
        </pc:sldMkLst>
        <pc:spChg chg="add mod">
          <ac:chgData name="Ankur Khatri" userId="63aecf5390556b26" providerId="Windows Live" clId="Web-{5E923BEF-0812-40A7-AA22-D80A04CE7966}" dt="2024-09-01T15:56:28.655" v="939" actId="1076"/>
          <ac:spMkLst>
            <pc:docMk/>
            <pc:sldMk cId="3008676221" sldId="264"/>
            <ac:spMk id="2" creationId="{53F81914-50FA-0642-0E62-AFB876D4A130}"/>
          </ac:spMkLst>
        </pc:spChg>
        <pc:picChg chg="add mod">
          <ac:chgData name="Ankur Khatri" userId="63aecf5390556b26" providerId="Windows Live" clId="Web-{5E923BEF-0812-40A7-AA22-D80A04CE7966}" dt="2024-09-01T16:12:05.298" v="954" actId="1076"/>
          <ac:picMkLst>
            <pc:docMk/>
            <pc:sldMk cId="3008676221" sldId="264"/>
            <ac:picMk id="3" creationId="{43707C0F-809A-EDA4-6932-13F8DBAAB155}"/>
          </ac:picMkLst>
        </pc:picChg>
        <pc:picChg chg="add mod">
          <ac:chgData name="Ankur Khatri" userId="63aecf5390556b26" providerId="Windows Live" clId="Web-{5E923BEF-0812-40A7-AA22-D80A04CE7966}" dt="2024-09-01T16:12:16.189" v="956" actId="1076"/>
          <ac:picMkLst>
            <pc:docMk/>
            <pc:sldMk cId="3008676221" sldId="264"/>
            <ac:picMk id="4" creationId="{5E745E52-193F-E903-DFC4-CDFD4FA4233D}"/>
          </ac:picMkLst>
        </pc:picChg>
        <pc:picChg chg="add mod">
          <ac:chgData name="Ankur Khatri" userId="63aecf5390556b26" providerId="Windows Live" clId="Web-{5E923BEF-0812-40A7-AA22-D80A04CE7966}" dt="2024-09-01T16:12:10.283" v="955" actId="1076"/>
          <ac:picMkLst>
            <pc:docMk/>
            <pc:sldMk cId="3008676221" sldId="264"/>
            <ac:picMk id="5" creationId="{AFD626EF-E042-BA05-9F8C-E72F22382B50}"/>
          </ac:picMkLst>
        </pc:picChg>
      </pc:sldChg>
      <pc:sldChg chg="addSp modSp new del mod setBg">
        <pc:chgData name="Ankur Khatri" userId="63aecf5390556b26" providerId="Windows Live" clId="Web-{5E923BEF-0812-40A7-AA22-D80A04CE7966}" dt="2024-09-01T15:54:43.339" v="926"/>
        <pc:sldMkLst>
          <pc:docMk/>
          <pc:sldMk cId="3304482022" sldId="264"/>
        </pc:sldMkLst>
        <pc:spChg chg="add mod">
          <ac:chgData name="Ankur Khatri" userId="63aecf5390556b26" providerId="Windows Live" clId="Web-{5E923BEF-0812-40A7-AA22-D80A04CE7966}" dt="2024-09-01T15:32:04.357" v="923" actId="20577"/>
          <ac:spMkLst>
            <pc:docMk/>
            <pc:sldMk cId="3304482022" sldId="264"/>
            <ac:spMk id="2" creationId="{D9F6A7B9-FC4A-8249-DCFF-BE9132999D85}"/>
          </ac:spMkLst>
        </pc:spChg>
        <pc:spChg chg="add">
          <ac:chgData name="Ankur Khatri" userId="63aecf5390556b26" providerId="Windows Live" clId="Web-{5E923BEF-0812-40A7-AA22-D80A04CE7966}" dt="2024-09-01T15:48:24.822" v="924"/>
          <ac:spMkLst>
            <pc:docMk/>
            <pc:sldMk cId="3304482022" sldId="264"/>
            <ac:spMk id="3" creationId="{EEB85E83-B032-D18D-E16A-448D8F549CF0}"/>
          </ac:spMkLst>
        </pc:spChg>
      </pc:sldChg>
      <pc:sldChg chg="addSp modSp new mod setBg">
        <pc:chgData name="Ankur Khatri" userId="63aecf5390556b26" providerId="Windows Live" clId="Web-{5E923BEF-0812-40A7-AA22-D80A04CE7966}" dt="2024-09-01T16:53:36.812" v="1847" actId="1076"/>
        <pc:sldMkLst>
          <pc:docMk/>
          <pc:sldMk cId="2905400986" sldId="265"/>
        </pc:sldMkLst>
        <pc:spChg chg="add mod">
          <ac:chgData name="Ankur Khatri" userId="63aecf5390556b26" providerId="Windows Live" clId="Web-{5E923BEF-0812-40A7-AA22-D80A04CE7966}" dt="2024-09-01T16:26:48.183" v="1305" actId="1076"/>
          <ac:spMkLst>
            <pc:docMk/>
            <pc:sldMk cId="2905400986" sldId="265"/>
            <ac:spMk id="2" creationId="{F3803739-D559-7A0A-438B-BCC67CAE3F08}"/>
          </ac:spMkLst>
        </pc:spChg>
        <pc:spChg chg="add mod">
          <ac:chgData name="Ankur Khatri" userId="63aecf5390556b26" providerId="Windows Live" clId="Web-{5E923BEF-0812-40A7-AA22-D80A04CE7966}" dt="2024-09-01T16:52:45.561" v="1842" actId="1076"/>
          <ac:spMkLst>
            <pc:docMk/>
            <pc:sldMk cId="2905400986" sldId="265"/>
            <ac:spMk id="3" creationId="{D7983F3B-991E-65AB-B0ED-291530DFB049}"/>
          </ac:spMkLst>
        </pc:spChg>
        <pc:spChg chg="add mod">
          <ac:chgData name="Ankur Khatri" userId="63aecf5390556b26" providerId="Windows Live" clId="Web-{5E923BEF-0812-40A7-AA22-D80A04CE7966}" dt="2024-09-01T16:52:54.311" v="1843" actId="1076"/>
          <ac:spMkLst>
            <pc:docMk/>
            <pc:sldMk cId="2905400986" sldId="265"/>
            <ac:spMk id="4" creationId="{9243EDFF-54E7-EF5B-A701-83363D20E5D2}"/>
          </ac:spMkLst>
        </pc:spChg>
        <pc:spChg chg="add mod">
          <ac:chgData name="Ankur Khatri" userId="63aecf5390556b26" providerId="Windows Live" clId="Web-{5E923BEF-0812-40A7-AA22-D80A04CE7966}" dt="2024-09-01T16:53:02.218" v="1844" actId="1076"/>
          <ac:spMkLst>
            <pc:docMk/>
            <pc:sldMk cId="2905400986" sldId="265"/>
            <ac:spMk id="5" creationId="{7CA434D5-D7C5-21A3-3B7D-EBAC0393CFB9}"/>
          </ac:spMkLst>
        </pc:spChg>
        <pc:spChg chg="add mod">
          <ac:chgData name="Ankur Khatri" userId="63aecf5390556b26" providerId="Windows Live" clId="Web-{5E923BEF-0812-40A7-AA22-D80A04CE7966}" dt="2024-09-01T16:53:12.609" v="1845" actId="1076"/>
          <ac:spMkLst>
            <pc:docMk/>
            <pc:sldMk cId="2905400986" sldId="265"/>
            <ac:spMk id="6" creationId="{43C4F96D-9826-516B-CCA0-C5E6F9CE652B}"/>
          </ac:spMkLst>
        </pc:spChg>
        <pc:spChg chg="add mod">
          <ac:chgData name="Ankur Khatri" userId="63aecf5390556b26" providerId="Windows Live" clId="Web-{5E923BEF-0812-40A7-AA22-D80A04CE7966}" dt="2024-09-01T16:53:25.015" v="1846" actId="1076"/>
          <ac:spMkLst>
            <pc:docMk/>
            <pc:sldMk cId="2905400986" sldId="265"/>
            <ac:spMk id="7" creationId="{717AADC4-1042-52B1-2564-D941E7D53B15}"/>
          </ac:spMkLst>
        </pc:spChg>
        <pc:spChg chg="add mod">
          <ac:chgData name="Ankur Khatri" userId="63aecf5390556b26" providerId="Windows Live" clId="Web-{5E923BEF-0812-40A7-AA22-D80A04CE7966}" dt="2024-09-01T16:53:36.812" v="1847" actId="1076"/>
          <ac:spMkLst>
            <pc:docMk/>
            <pc:sldMk cId="2905400986" sldId="265"/>
            <ac:spMk id="8" creationId="{00D1E660-738D-99AD-522D-1EB6206E20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7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7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3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0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0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09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6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4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9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9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9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2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8EFC0-EB7A-13A2-DF27-6F556CEB908C}"/>
              </a:ext>
            </a:extLst>
          </p:cNvPr>
          <p:cNvSpPr txBox="1"/>
          <p:nvPr/>
        </p:nvSpPr>
        <p:spPr>
          <a:xfrm>
            <a:off x="2316480" y="7924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FAA5C-B6DE-9459-F32E-14EBC736AD2E}"/>
              </a:ext>
            </a:extLst>
          </p:cNvPr>
          <p:cNvSpPr txBox="1"/>
          <p:nvPr/>
        </p:nvSpPr>
        <p:spPr>
          <a:xfrm>
            <a:off x="853440" y="579120"/>
            <a:ext cx="4318000" cy="707886"/>
          </a:xfrm>
          <a:prstGeom prst="rect">
            <a:avLst/>
          </a:prstGeom>
          <a:solidFill>
            <a:schemeClr val="accent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*TITLE SLIDE*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4D1FB-438E-13C0-4DEE-F809C1588A94}"/>
              </a:ext>
            </a:extLst>
          </p:cNvPr>
          <p:cNvSpPr txBox="1"/>
          <p:nvPr/>
        </p:nvSpPr>
        <p:spPr>
          <a:xfrm>
            <a:off x="2620819" y="1629756"/>
            <a:ext cx="6126480" cy="1077218"/>
          </a:xfrm>
          <a:prstGeom prst="rect">
            <a:avLst/>
          </a:prstGeom>
          <a:solidFill>
            <a:schemeClr val="accent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.TITLE: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>
                <a:solidFill>
                  <a:srgbClr val="92D050"/>
                </a:solidFill>
              </a:rPr>
              <a:t>" Simple Calculator using Tkinter in Python"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F542C-7F8E-46D0-F4E5-C366D820515A}"/>
              </a:ext>
            </a:extLst>
          </p:cNvPr>
          <p:cNvSpPr txBox="1"/>
          <p:nvPr/>
        </p:nvSpPr>
        <p:spPr>
          <a:xfrm>
            <a:off x="2623589" y="3127894"/>
            <a:ext cx="82600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.SUBTITLE:</a:t>
            </a:r>
            <a:r>
              <a:rPr lang="en-US" sz="3200" b="1">
                <a:solidFill>
                  <a:srgbClr val="92D050"/>
                </a:solidFill>
              </a:rPr>
              <a:t>" a Basic GUI Calculator with </a:t>
            </a:r>
            <a:r>
              <a:rPr lang="en-US" sz="3200" b="1" dirty="0">
                <a:solidFill>
                  <a:srgbClr val="92D050"/>
                </a:solidFill>
              </a:rPr>
              <a:t>Additional Features"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2A4EB-5F4A-1EC7-E2AB-7C43CB68C7CA}"/>
              </a:ext>
            </a:extLst>
          </p:cNvPr>
          <p:cNvSpPr txBox="1"/>
          <p:nvPr/>
        </p:nvSpPr>
        <p:spPr>
          <a:xfrm>
            <a:off x="1290320" y="5110480"/>
            <a:ext cx="45618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.NAME : ANKUR KUMAR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2F068-59C3-0D32-C430-E64481C0A9B4}"/>
              </a:ext>
            </a:extLst>
          </p:cNvPr>
          <p:cNvSpPr txBox="1"/>
          <p:nvPr/>
        </p:nvSpPr>
        <p:spPr>
          <a:xfrm>
            <a:off x="1288011" y="5958378"/>
            <a:ext cx="4236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.DATE : 01-09-2024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03739-D559-7A0A-438B-BCC67CAE3F08}"/>
              </a:ext>
            </a:extLst>
          </p:cNvPr>
          <p:cNvSpPr txBox="1"/>
          <p:nvPr/>
        </p:nvSpPr>
        <p:spPr>
          <a:xfrm>
            <a:off x="4089213" y="420310"/>
            <a:ext cx="33551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/>
              <a:t>*CONCLUSION*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3F3B-991E-65AB-B0ED-291530DFB049}"/>
              </a:ext>
            </a:extLst>
          </p:cNvPr>
          <p:cNvSpPr txBox="1"/>
          <p:nvPr/>
        </p:nvSpPr>
        <p:spPr>
          <a:xfrm>
            <a:off x="1341372" y="15439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b="1">
                <a:solidFill>
                  <a:schemeClr val="accent4">
                    <a:lumMod val="76000"/>
                  </a:schemeClr>
                </a:solidFill>
              </a:rPr>
              <a:t>Summary:</a:t>
            </a:r>
            <a:endParaRPr lang="en-US" sz="2000" b="1" dirty="0">
              <a:solidFill>
                <a:schemeClr val="accent4">
                  <a:lumMod val="76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3EDFF-54E7-EF5B-A701-83363D20E5D2}"/>
              </a:ext>
            </a:extLst>
          </p:cNvPr>
          <p:cNvSpPr txBox="1"/>
          <p:nvPr/>
        </p:nvSpPr>
        <p:spPr>
          <a:xfrm>
            <a:off x="1287237" y="2235591"/>
            <a:ext cx="352829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002060"/>
                </a:solidFill>
              </a:rPr>
              <a:t>" In this project, I developed a graphical user interface (GUI) calculator that can perform basic arithmetic operations such as addition, </a:t>
            </a:r>
            <a:r>
              <a:rPr lang="en-US" sz="2000" b="1">
                <a:solidFill>
                  <a:srgbClr val="002060"/>
                </a:solidFill>
              </a:rPr>
              <a:t>subtraction</a:t>
            </a:r>
            <a:r>
              <a:rPr lang="en-US" b="1">
                <a:solidFill>
                  <a:srgbClr val="002060"/>
                </a:solidFill>
              </a:rPr>
              <a:t>, multiplication, and division. Through this process, I learned how to design and implement a user-friendly interface and handle event-driven programming, which are crucial skills for developing interactive applications."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434D5-D7C5-21A3-3B7D-EBAC0393CFB9}"/>
              </a:ext>
            </a:extLst>
          </p:cNvPr>
          <p:cNvSpPr txBox="1"/>
          <p:nvPr/>
        </p:nvSpPr>
        <p:spPr>
          <a:xfrm>
            <a:off x="5095610" y="15161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chemeClr val="accent4">
                    <a:lumMod val="76000"/>
                  </a:schemeClr>
                </a:solidFill>
              </a:rPr>
              <a:t>What I Learned:</a:t>
            </a:r>
            <a:endParaRPr lang="en-US" sz="2000" b="1" dirty="0">
              <a:solidFill>
                <a:schemeClr val="accent4">
                  <a:lumMod val="76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4F96D-9826-516B-CCA0-C5E6F9CE652B}"/>
              </a:ext>
            </a:extLst>
          </p:cNvPr>
          <p:cNvSpPr txBox="1"/>
          <p:nvPr/>
        </p:nvSpPr>
        <p:spPr>
          <a:xfrm>
            <a:off x="5100204" y="2186420"/>
            <a:ext cx="329738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02060"/>
                </a:solidFill>
              </a:rPr>
              <a:t>" I gained valuable experience in GUI development, specifically in [mention the GUI framework used, e.g, Tkinter]. I also improved my understanding of handling user inputs, managing the application state, and ensuring that the program runs smoothly and efficiently."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AADC4-1042-52B1-2564-D941E7D53B15}"/>
              </a:ext>
            </a:extLst>
          </p:cNvPr>
          <p:cNvSpPr txBox="1"/>
          <p:nvPr/>
        </p:nvSpPr>
        <p:spPr>
          <a:xfrm>
            <a:off x="8748568" y="1512454"/>
            <a:ext cx="34474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chemeClr val="accent4">
                    <a:lumMod val="76000"/>
                  </a:schemeClr>
                </a:solidFill>
              </a:rPr>
              <a:t>Future Improvements:</a:t>
            </a:r>
            <a:endParaRPr lang="en-US" sz="2000" b="1" dirty="0">
              <a:solidFill>
                <a:schemeClr val="accent4">
                  <a:lumMod val="76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1E660-738D-99AD-522D-1EB6206E200B}"/>
              </a:ext>
            </a:extLst>
          </p:cNvPr>
          <p:cNvSpPr txBox="1"/>
          <p:nvPr/>
        </p:nvSpPr>
        <p:spPr>
          <a:xfrm>
            <a:off x="8754340" y="1938192"/>
            <a:ext cx="3089563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02060"/>
                </a:solidFill>
              </a:rPr>
              <a:t>" Looking forward, I plan to enhance this calculator by adding more advanced features such as scientific functions, memory recall, and a history log of previous calculations. Additionally, I aim to improve the user experience by refining the interface and making it more responsive." 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0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52714-22C7-4922-19A8-CBB17E7E47A3}"/>
              </a:ext>
            </a:extLst>
          </p:cNvPr>
          <p:cNvSpPr txBox="1"/>
          <p:nvPr/>
        </p:nvSpPr>
        <p:spPr>
          <a:xfrm>
            <a:off x="3688079" y="344517"/>
            <a:ext cx="3643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86962-5A21-F37E-4F41-7A81C4F94F92}"/>
              </a:ext>
            </a:extLst>
          </p:cNvPr>
          <p:cNvSpPr txBox="1"/>
          <p:nvPr/>
        </p:nvSpPr>
        <p:spPr>
          <a:xfrm>
            <a:off x="1539240" y="1714270"/>
            <a:ext cx="4775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. What is a GUI Calculator?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05679-59C7-7902-43C2-ADC4C8CF951C}"/>
              </a:ext>
            </a:extLst>
          </p:cNvPr>
          <p:cNvSpPr txBox="1"/>
          <p:nvPr/>
        </p:nvSpPr>
        <p:spPr>
          <a:xfrm>
            <a:off x="2179320" y="2621280"/>
            <a:ext cx="587201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. A  Calculator with a Graphical user interface (GUI) that allows users to perform calculations by interacting with buttons and display screens.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878E1-983D-F53B-E9BC-7E8D4ADFCF94}"/>
              </a:ext>
            </a:extLst>
          </p:cNvPr>
          <p:cNvSpPr txBox="1"/>
          <p:nvPr/>
        </p:nvSpPr>
        <p:spPr>
          <a:xfrm>
            <a:off x="2179782" y="4386349"/>
            <a:ext cx="64031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. It is a common beginner project to practice GUI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1845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FA862-6FF9-2089-9209-3FE8B847B799}"/>
              </a:ext>
            </a:extLst>
          </p:cNvPr>
          <p:cNvSpPr txBox="1"/>
          <p:nvPr/>
        </p:nvSpPr>
        <p:spPr>
          <a:xfrm>
            <a:off x="3566160" y="309880"/>
            <a:ext cx="54457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PURPOSE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112D3-C06D-2DD0-ECD1-7365499B536A}"/>
              </a:ext>
            </a:extLst>
          </p:cNvPr>
          <p:cNvSpPr txBox="1"/>
          <p:nvPr/>
        </p:nvSpPr>
        <p:spPr>
          <a:xfrm>
            <a:off x="1706879" y="1711960"/>
            <a:ext cx="45618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. To learn the basics of GUI programming.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A902C-3556-E260-1CF5-B6B9B2558F68}"/>
              </a:ext>
            </a:extLst>
          </p:cNvPr>
          <p:cNvSpPr txBox="1"/>
          <p:nvPr/>
        </p:nvSpPr>
        <p:spPr>
          <a:xfrm>
            <a:off x="1706880" y="2956560"/>
            <a:ext cx="42367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. To implement mathematical operations in a user – friendly application.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EE053-4F51-CF65-64DA-A56A21826D5B}"/>
              </a:ext>
            </a:extLst>
          </p:cNvPr>
          <p:cNvSpPr txBox="1"/>
          <p:nvPr/>
        </p:nvSpPr>
        <p:spPr>
          <a:xfrm>
            <a:off x="1778000" y="4648200"/>
            <a:ext cx="44094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. To understand event – driven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2141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606D0-9CA5-31CF-0967-699AD3E537D1}"/>
              </a:ext>
            </a:extLst>
          </p:cNvPr>
          <p:cNvSpPr txBox="1"/>
          <p:nvPr/>
        </p:nvSpPr>
        <p:spPr>
          <a:xfrm>
            <a:off x="1036320" y="5638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9B1F7-0900-9AB1-2E04-A78D6B89F267}"/>
              </a:ext>
            </a:extLst>
          </p:cNvPr>
          <p:cNvSpPr txBox="1"/>
          <p:nvPr/>
        </p:nvSpPr>
        <p:spPr>
          <a:xfrm>
            <a:off x="3165277" y="565728"/>
            <a:ext cx="61029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*TOOLS AND LIBRARIES *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B1C78-42C4-6AE8-1483-40BD0571E7B7}"/>
              </a:ext>
            </a:extLst>
          </p:cNvPr>
          <p:cNvSpPr txBox="1"/>
          <p:nvPr/>
        </p:nvSpPr>
        <p:spPr>
          <a:xfrm>
            <a:off x="1764631" y="1884947"/>
            <a:ext cx="54448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. Python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B8241-BE71-5A81-51F6-622BBEEB9416}"/>
              </a:ext>
            </a:extLst>
          </p:cNvPr>
          <p:cNvSpPr txBox="1"/>
          <p:nvPr/>
        </p:nvSpPr>
        <p:spPr>
          <a:xfrm>
            <a:off x="1767063" y="2550331"/>
            <a:ext cx="66801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. </a:t>
            </a:r>
            <a:r>
              <a:rPr lang="en-US" sz="2400" b="1" noProof="1">
                <a:solidFill>
                  <a:srgbClr val="C00000"/>
                </a:solidFill>
              </a:rPr>
              <a:t>Tkinter</a:t>
            </a:r>
            <a:r>
              <a:rPr lang="en-US" sz="2400" b="1" dirty="0">
                <a:solidFill>
                  <a:srgbClr val="C00000"/>
                </a:solidFill>
              </a:rPr>
              <a:t>: For GUI Development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239A0-5CEC-668A-3973-03EC25EA7247}"/>
              </a:ext>
            </a:extLst>
          </p:cNvPr>
          <p:cNvSpPr txBox="1"/>
          <p:nvPr/>
        </p:nvSpPr>
        <p:spPr>
          <a:xfrm>
            <a:off x="1770101" y="4251157"/>
            <a:ext cx="50638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. IDE: VS Code, PyCharm, or any preferred </a:t>
            </a:r>
            <a:r>
              <a:rPr lang="en-US" sz="2400" b="1" noProof="1">
                <a:solidFill>
                  <a:srgbClr val="C00000"/>
                </a:solidFill>
              </a:rPr>
              <a:t>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DD818-46DC-29E5-B666-87B042976615}"/>
              </a:ext>
            </a:extLst>
          </p:cNvPr>
          <p:cNvSpPr txBox="1"/>
          <p:nvPr/>
        </p:nvSpPr>
        <p:spPr>
          <a:xfrm>
            <a:off x="1764025" y="3139148"/>
            <a:ext cx="76038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.Math Library: For advanced mathematical functions (sin, cos, tan)</a:t>
            </a:r>
          </a:p>
        </p:txBody>
      </p:sp>
    </p:spTree>
    <p:extLst>
      <p:ext uri="{BB962C8B-B14F-4D97-AF65-F5344CB8AC3E}">
        <p14:creationId xmlns:p14="http://schemas.microsoft.com/office/powerpoint/2010/main" val="285486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CD663-7444-D932-6DAD-A9FC4DBFADAF}"/>
              </a:ext>
            </a:extLst>
          </p:cNvPr>
          <p:cNvSpPr txBox="1"/>
          <p:nvPr/>
        </p:nvSpPr>
        <p:spPr>
          <a:xfrm>
            <a:off x="2874793" y="453967"/>
            <a:ext cx="6442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*CODE BREAKDOWN- GUI SETUP*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E807D-D239-92BB-A931-6CA7FF17D44E}"/>
              </a:ext>
            </a:extLst>
          </p:cNvPr>
          <p:cNvSpPr txBox="1"/>
          <p:nvPr/>
        </p:nvSpPr>
        <p:spPr>
          <a:xfrm>
            <a:off x="1556205" y="1709941"/>
            <a:ext cx="61029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. </a:t>
            </a:r>
            <a:r>
              <a:rPr lang="en-US" sz="2800" b="1" noProof="1">
                <a:solidFill>
                  <a:srgbClr val="FFFF00"/>
                </a:solidFill>
              </a:rPr>
              <a:t>Setting</a:t>
            </a:r>
            <a:r>
              <a:rPr lang="en-US" sz="2800" b="1" dirty="0">
                <a:solidFill>
                  <a:srgbClr val="FFFF00"/>
                </a:solidFill>
              </a:rPr>
              <a:t> up the </a:t>
            </a:r>
            <a:r>
              <a:rPr lang="en-US" sz="2800" b="1" noProof="1">
                <a:solidFill>
                  <a:srgbClr val="FFFF00"/>
                </a:solidFill>
              </a:rPr>
              <a:t>Tkinter</a:t>
            </a:r>
            <a:r>
              <a:rPr lang="en-US" sz="2800" b="1" dirty="0">
                <a:solidFill>
                  <a:srgbClr val="FFFF00"/>
                </a:solidFill>
              </a:rPr>
              <a:t> Window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A24BA-06D1-EE1B-6DA2-3A5ADF810881}"/>
              </a:ext>
            </a:extLst>
          </p:cNvPr>
          <p:cNvSpPr txBox="1"/>
          <p:nvPr/>
        </p:nvSpPr>
        <p:spPr>
          <a:xfrm>
            <a:off x="2165684" y="23862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root = Tk(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7342A-8674-5BEB-8DCE-71FA5A0E8484}"/>
              </a:ext>
            </a:extLst>
          </p:cNvPr>
          <p:cNvSpPr txBox="1"/>
          <p:nvPr/>
        </p:nvSpPr>
        <p:spPr>
          <a:xfrm>
            <a:off x="2169160" y="3049905"/>
            <a:ext cx="39591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root. title("Ankur's Calculator")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7DD6-0B50-0A6E-AAA4-9984D0EFCE9B}"/>
              </a:ext>
            </a:extLst>
          </p:cNvPr>
          <p:cNvSpPr txBox="1"/>
          <p:nvPr/>
        </p:nvSpPr>
        <p:spPr>
          <a:xfrm>
            <a:off x="2167890" y="3706495"/>
            <a:ext cx="39453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noProof="1">
                <a:solidFill>
                  <a:srgbClr val="7030A0"/>
                </a:solidFill>
              </a:rPr>
              <a:t>root.geometry("365 x 410")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614AE-31BE-3F18-D242-B45B38C6BA03}"/>
              </a:ext>
            </a:extLst>
          </p:cNvPr>
          <p:cNvSpPr txBox="1"/>
          <p:nvPr/>
        </p:nvSpPr>
        <p:spPr>
          <a:xfrm>
            <a:off x="2164080" y="4328160"/>
            <a:ext cx="477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Briefly explain the GUI setup, including the </a:t>
            </a:r>
            <a:r>
              <a:rPr lang="en-US" sz="2000" b="1">
                <a:solidFill>
                  <a:srgbClr val="7030A0"/>
                </a:solidFill>
              </a:rPr>
              <a:t>window size and title.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7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D1B8D-62ED-C5C3-0F79-A1BD574633A6}"/>
              </a:ext>
            </a:extLst>
          </p:cNvPr>
          <p:cNvSpPr txBox="1"/>
          <p:nvPr/>
        </p:nvSpPr>
        <p:spPr>
          <a:xfrm>
            <a:off x="3810000" y="264160"/>
            <a:ext cx="51206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*CODE BREAKDOWN-BASIC FUNCTIONS*</a:t>
            </a:r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1D5D8-CA38-396A-FE6D-F177AA906BC0}"/>
              </a:ext>
            </a:extLst>
          </p:cNvPr>
          <p:cNvSpPr txBox="1"/>
          <p:nvPr/>
        </p:nvSpPr>
        <p:spPr>
          <a:xfrm>
            <a:off x="1968500" y="176212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Button Clicks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C7C22-BEA3-3957-A012-1BE8BC0CC407}"/>
              </a:ext>
            </a:extLst>
          </p:cNvPr>
          <p:cNvSpPr txBox="1"/>
          <p:nvPr/>
        </p:nvSpPr>
        <p:spPr>
          <a:xfrm>
            <a:off x="2842895" y="2328545"/>
            <a:ext cx="35661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/>
              <a:t>def </a:t>
            </a:r>
            <a:r>
              <a:rPr lang="en-US" sz="2000" b="1" noProof="1"/>
              <a:t>Btnclick</a:t>
            </a:r>
            <a:r>
              <a:rPr lang="en-US" sz="2000" b="1" dirty="0"/>
              <a:t>(number):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2E7A8-69E5-4698-DCAC-67099577C0E0}"/>
              </a:ext>
            </a:extLst>
          </p:cNvPr>
          <p:cNvSpPr txBox="1"/>
          <p:nvPr/>
        </p:nvSpPr>
        <p:spPr>
          <a:xfrm>
            <a:off x="2845434" y="2993390"/>
            <a:ext cx="36677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/>
              <a:t>Explain how he buttons work to input values.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B1811-F9D2-3D8F-9CB7-472A7D989507}"/>
              </a:ext>
            </a:extLst>
          </p:cNvPr>
          <p:cNvSpPr txBox="1"/>
          <p:nvPr/>
        </p:nvSpPr>
        <p:spPr>
          <a:xfrm>
            <a:off x="1971040" y="401764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Clear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02BC6-2FDE-457D-0CA1-18232E4B3767}"/>
              </a:ext>
            </a:extLst>
          </p:cNvPr>
          <p:cNvSpPr txBox="1"/>
          <p:nvPr/>
        </p:nvSpPr>
        <p:spPr>
          <a:xfrm>
            <a:off x="2842260" y="4822825"/>
            <a:ext cx="30784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/>
              <a:t>def </a:t>
            </a:r>
            <a:r>
              <a:rPr lang="en-US" sz="2000" b="1" noProof="1"/>
              <a:t>buttonClear</a:t>
            </a:r>
            <a:r>
              <a:rPr lang="en-US" sz="2000" b="1" dirty="0"/>
              <a:t>( 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0E6FA-3C48-C8FB-D3DF-E03E6B86663C}"/>
              </a:ext>
            </a:extLst>
          </p:cNvPr>
          <p:cNvSpPr txBox="1"/>
          <p:nvPr/>
        </p:nvSpPr>
        <p:spPr>
          <a:xfrm>
            <a:off x="2838450" y="5385434"/>
            <a:ext cx="35356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/>
              <a:t>Explain how to reset the input field.</a:t>
            </a:r>
          </a:p>
        </p:txBody>
      </p:sp>
    </p:spTree>
    <p:extLst>
      <p:ext uri="{BB962C8B-B14F-4D97-AF65-F5344CB8AC3E}">
        <p14:creationId xmlns:p14="http://schemas.microsoft.com/office/powerpoint/2010/main" val="68068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A4AE6-EC68-5446-E924-3867927C546B}"/>
              </a:ext>
            </a:extLst>
          </p:cNvPr>
          <p:cNvSpPr txBox="1"/>
          <p:nvPr/>
        </p:nvSpPr>
        <p:spPr>
          <a:xfrm>
            <a:off x="3609398" y="349250"/>
            <a:ext cx="49714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*CODE BREAKDOWN – ADVANCED FUNCTIONS*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6E0D6-C0B5-5D4D-41D9-DF142FC9B7E8}"/>
              </a:ext>
            </a:extLst>
          </p:cNvPr>
          <p:cNvSpPr txBox="1"/>
          <p:nvPr/>
        </p:nvSpPr>
        <p:spPr>
          <a:xfrm>
            <a:off x="1676977" y="1715943"/>
            <a:ext cx="34012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Square and Cube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8A5F5-8281-B26C-0704-6168F9846507}"/>
              </a:ext>
            </a:extLst>
          </p:cNvPr>
          <p:cNvSpPr txBox="1"/>
          <p:nvPr/>
        </p:nvSpPr>
        <p:spPr>
          <a:xfrm>
            <a:off x="2775238" y="2359603"/>
            <a:ext cx="49714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FFFF00"/>
                </a:solidFill>
              </a:rPr>
              <a:t>def </a:t>
            </a:r>
            <a:r>
              <a:rPr lang="en-US" sz="2000" b="1" noProof="1">
                <a:solidFill>
                  <a:srgbClr val="FFFF00"/>
                </a:solidFill>
              </a:rPr>
              <a:t>BtnSquare</a:t>
            </a:r>
            <a:r>
              <a:rPr lang="en-US" sz="2000" b="1">
                <a:solidFill>
                  <a:srgbClr val="FFFF00"/>
                </a:solidFill>
              </a:rPr>
              <a:t> ( ), def BtnCube</a:t>
            </a:r>
            <a:r>
              <a:rPr lang="en-US" sz="2000" b="1" dirty="0">
                <a:solidFill>
                  <a:srgbClr val="FFFF00"/>
                </a:solidFill>
              </a:rPr>
              <a:t> (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16A72-0D76-7FAF-8120-EAC67D1FA2DA}"/>
              </a:ext>
            </a:extLst>
          </p:cNvPr>
          <p:cNvSpPr txBox="1"/>
          <p:nvPr/>
        </p:nvSpPr>
        <p:spPr>
          <a:xfrm>
            <a:off x="2775239" y="2958523"/>
            <a:ext cx="40824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Explain the implementation of square and cube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8FEF2-E48E-1480-37BC-EB31E0E80F43}"/>
              </a:ext>
            </a:extLst>
          </p:cNvPr>
          <p:cNvSpPr txBox="1"/>
          <p:nvPr/>
        </p:nvSpPr>
        <p:spPr>
          <a:xfrm>
            <a:off x="1676977" y="3805670"/>
            <a:ext cx="39554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Trigonometric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858E2-DBCD-9BAB-0DF2-E0DD608A093B}"/>
              </a:ext>
            </a:extLst>
          </p:cNvPr>
          <p:cNvSpPr txBox="1"/>
          <p:nvPr/>
        </p:nvSpPr>
        <p:spPr>
          <a:xfrm>
            <a:off x="2772352" y="4635500"/>
            <a:ext cx="44865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FFFF00"/>
                </a:solidFill>
              </a:rPr>
              <a:t>def </a:t>
            </a:r>
            <a:r>
              <a:rPr lang="en-US" sz="2000" b="1" noProof="1">
                <a:solidFill>
                  <a:srgbClr val="FFFF00"/>
                </a:solidFill>
              </a:rPr>
              <a:t>BtnSin</a:t>
            </a:r>
            <a:r>
              <a:rPr lang="en-US" sz="2000" b="1" dirty="0">
                <a:solidFill>
                  <a:srgbClr val="FFFF00"/>
                </a:solidFill>
              </a:rPr>
              <a:t> ( ), def </a:t>
            </a:r>
            <a:r>
              <a:rPr lang="en-US" sz="2000" b="1" noProof="1">
                <a:solidFill>
                  <a:srgbClr val="FFFF00"/>
                </a:solidFill>
              </a:rPr>
              <a:t>BtnCos</a:t>
            </a:r>
            <a:r>
              <a:rPr lang="en-US" sz="2000" b="1">
                <a:solidFill>
                  <a:srgbClr val="FFFF00"/>
                </a:solidFill>
              </a:rPr>
              <a:t> ( ), def </a:t>
            </a:r>
            <a:r>
              <a:rPr lang="en-US" sz="2000" b="1" noProof="1">
                <a:solidFill>
                  <a:srgbClr val="FFFF00"/>
                </a:solidFill>
              </a:rPr>
              <a:t>BtnTan</a:t>
            </a:r>
            <a:r>
              <a:rPr lang="en-US" sz="2000" b="1" dirty="0">
                <a:solidFill>
                  <a:srgbClr val="FFFF00"/>
                </a:solidFill>
              </a:rPr>
              <a:t> (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B7850-2E1C-2B80-7E42-03094E495A0A}"/>
              </a:ext>
            </a:extLst>
          </p:cNvPr>
          <p:cNvSpPr txBox="1"/>
          <p:nvPr/>
        </p:nvSpPr>
        <p:spPr>
          <a:xfrm>
            <a:off x="2772352" y="5533160"/>
            <a:ext cx="48560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FFFF00"/>
                </a:solidFill>
              </a:rPr>
              <a:t>Explain how trigonometric calculations are handled.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2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515A1-17A2-A1F3-A56B-77C5B3590221}"/>
              </a:ext>
            </a:extLst>
          </p:cNvPr>
          <p:cNvSpPr txBox="1"/>
          <p:nvPr/>
        </p:nvSpPr>
        <p:spPr>
          <a:xfrm>
            <a:off x="1949739" y="1313295"/>
            <a:ext cx="36783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691515"/>
                </a:solidFill>
              </a:rPr>
              <a:t>User Interface Layout:</a:t>
            </a:r>
            <a:endParaRPr lang="en-US" sz="2400" b="1" dirty="0">
              <a:solidFill>
                <a:srgbClr val="69151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62AC1-F281-6BB2-8403-5BB01C1BC8B1}"/>
              </a:ext>
            </a:extLst>
          </p:cNvPr>
          <p:cNvSpPr txBox="1"/>
          <p:nvPr/>
        </p:nvSpPr>
        <p:spPr>
          <a:xfrm>
            <a:off x="3664239" y="326159"/>
            <a:ext cx="50753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*DESIGN OVERVIEW*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369C7-EAF4-1DE4-8B5B-26A81901F68A}"/>
              </a:ext>
            </a:extLst>
          </p:cNvPr>
          <p:cNvSpPr txBox="1"/>
          <p:nvPr/>
        </p:nvSpPr>
        <p:spPr>
          <a:xfrm>
            <a:off x="3059545" y="1886239"/>
            <a:ext cx="586047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Simple, intuitive layout with buttons for digits (0-9), operations (+,-,*,/), and functions keys (C, =).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C19DA-E8EE-579D-B13E-5674EB1645F1}"/>
              </a:ext>
            </a:extLst>
          </p:cNvPr>
          <p:cNvSpPr txBox="1"/>
          <p:nvPr/>
        </p:nvSpPr>
        <p:spPr>
          <a:xfrm>
            <a:off x="3058103" y="2785341"/>
            <a:ext cx="53062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Display screen to show input and results.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6D8F9-DB41-CDB5-FAC7-0AE9A46788B2}"/>
              </a:ext>
            </a:extLst>
          </p:cNvPr>
          <p:cNvSpPr txBox="1"/>
          <p:nvPr/>
        </p:nvSpPr>
        <p:spPr>
          <a:xfrm>
            <a:off x="1946851" y="354589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691515"/>
                </a:solidFill>
              </a:rPr>
              <a:t>Color Scheme:</a:t>
            </a:r>
            <a:endParaRPr lang="en-US" sz="2400" b="1" dirty="0">
              <a:solidFill>
                <a:srgbClr val="69151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56B91-68DD-FF55-E82D-DE4EF0098F61}"/>
              </a:ext>
            </a:extLst>
          </p:cNvPr>
          <p:cNvSpPr txBox="1"/>
          <p:nvPr/>
        </p:nvSpPr>
        <p:spPr>
          <a:xfrm>
            <a:off x="3065319" y="4010602"/>
            <a:ext cx="5029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[Discuss the colors used for buttons, background, etc.]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91FFD-4D5B-4440-B855-C4795FFC41EE}"/>
              </a:ext>
            </a:extLst>
          </p:cNvPr>
          <p:cNvSpPr txBox="1"/>
          <p:nvPr/>
        </p:nvSpPr>
        <p:spPr>
          <a:xfrm>
            <a:off x="1932420" y="502371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691515"/>
                </a:solidFill>
              </a:rPr>
              <a:t>Font Style:</a:t>
            </a:r>
            <a:endParaRPr lang="en-US" sz="2400" b="1" dirty="0">
              <a:solidFill>
                <a:srgbClr val="69151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CF095-125E-2DEE-B3FB-7507BC705668}"/>
              </a:ext>
            </a:extLst>
          </p:cNvPr>
          <p:cNvSpPr txBox="1"/>
          <p:nvPr/>
        </p:nvSpPr>
        <p:spPr>
          <a:xfrm>
            <a:off x="3062432" y="5598103"/>
            <a:ext cx="54563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7030A0"/>
                </a:solidFill>
              </a:rPr>
              <a:t>[Mention the font type and size used for the display and buttons.]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0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81914-50FA-0642-0E62-AFB876D4A130}"/>
              </a:ext>
            </a:extLst>
          </p:cNvPr>
          <p:cNvSpPr txBox="1"/>
          <p:nvPr/>
        </p:nvSpPr>
        <p:spPr>
          <a:xfrm>
            <a:off x="4723064" y="49868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/>
              <a:t>*DEMO*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07C0F-809A-EDA4-6932-13F8DBAA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23" y="2803236"/>
            <a:ext cx="2395099" cy="2821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745E52-193F-E903-DFC4-CDFD4FA42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119" y="1544781"/>
            <a:ext cx="2362762" cy="282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626EF-E042-BA05-9F8C-E72F22382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214" y="2803239"/>
            <a:ext cx="2416208" cy="28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76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1332</cp:revision>
  <dcterms:created xsi:type="dcterms:W3CDTF">2024-09-01T05:35:03Z</dcterms:created>
  <dcterms:modified xsi:type="dcterms:W3CDTF">2024-09-01T16:53:37Z</dcterms:modified>
</cp:coreProperties>
</file>