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1681" autoAdjust="0"/>
  </p:normalViewPr>
  <p:slideViewPr>
    <p:cSldViewPr>
      <p:cViewPr varScale="1">
        <p:scale>
          <a:sx n="41" d="100"/>
          <a:sy n="41" d="100"/>
        </p:scale>
        <p:origin x="80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Ankush Kumar Singh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a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within our team. Finally, we have analyzed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t>
            </a:r>
          </a:p>
          <a:p>
            <a:pPr lvl="0"/>
            <a:endParaRPr lang="en-US" dirty="0"/>
          </a:p>
          <a:p>
            <a:pPr lvl="0"/>
            <a:r>
              <a:rPr lang="en-US" dirty="0"/>
              <a:t>Andrew Fleming is our Chief Technical Architect and his expertise helped to guide the team to produce high-quality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Ankush, I was solely responsible for taking leadership guidance and delivering high-quality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24" name="Picture 23">
            <a:extLst>
              <a:ext uri="{FF2B5EF4-FFF2-40B4-BE49-F238E27FC236}">
                <a16:creationId xmlns:a16="http://schemas.microsoft.com/office/drawing/2014/main" id="{90EB31A7-0164-4DA0-B4E7-B93C92D74D57}"/>
              </a:ext>
            </a:extLst>
          </p:cNvPr>
          <p:cNvPicPr>
            <a:picLocks noChangeAspect="1"/>
          </p:cNvPicPr>
          <p:nvPr/>
        </p:nvPicPr>
        <p:blipFill>
          <a:blip r:embed="rId7"/>
          <a:stretch>
            <a:fillRect/>
          </a:stretch>
        </p:blipFill>
        <p:spPr>
          <a:xfrm>
            <a:off x="804088" y="3687625"/>
            <a:ext cx="3152543" cy="31944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454985" y="706114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952176" cy="830997"/>
          </a:xfrm>
          <a:prstGeom prst="rect">
            <a:avLst/>
          </a:prstGeom>
          <a:noFill/>
        </p:spPr>
        <p:txBody>
          <a:bodyPr wrap="square" rtlCol="0">
            <a:spAutoFit/>
          </a:bodyPr>
          <a:lstStyle/>
          <a:p>
            <a:r>
              <a:rPr lang="en-US" sz="2400" b="1" dirty="0"/>
              <a:t>Ankush Kumar Singh</a:t>
            </a:r>
          </a:p>
          <a:p>
            <a:r>
              <a:rPr lang="en-US" sz="2400" b="1" dirty="0"/>
              <a:t>Data Analyst</a:t>
            </a:r>
            <a:endParaRPr lang="en-IN" sz="2400" b="1" dirty="0"/>
          </a:p>
        </p:txBody>
      </p:sp>
      <p:pic>
        <p:nvPicPr>
          <p:cNvPr id="35" name="Picture 34">
            <a:extLst>
              <a:ext uri="{FF2B5EF4-FFF2-40B4-BE49-F238E27FC236}">
                <a16:creationId xmlns:a16="http://schemas.microsoft.com/office/drawing/2014/main" id="{FB0A737B-8829-A2E9-D255-C649667FF30A}"/>
              </a:ext>
            </a:extLst>
          </p:cNvPr>
          <p:cNvPicPr>
            <a:picLocks noChangeAspect="1"/>
          </p:cNvPicPr>
          <p:nvPr/>
        </p:nvPicPr>
        <p:blipFill>
          <a:blip r:embed="rId7"/>
          <a:stretch>
            <a:fillRect/>
          </a:stretch>
        </p:blipFill>
        <p:spPr>
          <a:xfrm>
            <a:off x="11430848" y="7061143"/>
            <a:ext cx="2213040" cy="2109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pic>
        <p:nvPicPr>
          <p:cNvPr id="27" name="Picture 26">
            <a:extLst>
              <a:ext uri="{FF2B5EF4-FFF2-40B4-BE49-F238E27FC236}">
                <a16:creationId xmlns:a16="http://schemas.microsoft.com/office/drawing/2014/main" id="{03D54EE1-CEDE-CB71-00DD-283D88F5ADFE}"/>
              </a:ext>
            </a:extLst>
          </p:cNvPr>
          <p:cNvPicPr>
            <a:picLocks noChangeAspect="1"/>
          </p:cNvPicPr>
          <p:nvPr/>
        </p:nvPicPr>
        <p:blipFill>
          <a:blip r:embed="rId8"/>
          <a:stretch>
            <a:fillRect/>
          </a:stretch>
        </p:blipFill>
        <p:spPr>
          <a:xfrm>
            <a:off x="16527696" y="-1678622"/>
            <a:ext cx="3017571" cy="30624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pic>
        <p:nvPicPr>
          <p:cNvPr id="27" name="Picture 26">
            <a:extLst>
              <a:ext uri="{FF2B5EF4-FFF2-40B4-BE49-F238E27FC236}">
                <a16:creationId xmlns:a16="http://schemas.microsoft.com/office/drawing/2014/main" id="{09C100AB-46A7-5EB7-351D-1358019D94A9}"/>
              </a:ext>
            </a:extLst>
          </p:cNvPr>
          <p:cNvPicPr>
            <a:picLocks noChangeAspect="1"/>
          </p:cNvPicPr>
          <p:nvPr/>
        </p:nvPicPr>
        <p:blipFill>
          <a:blip r:embed="rId8"/>
          <a:stretch>
            <a:fillRect/>
          </a:stretch>
        </p:blipFill>
        <p:spPr>
          <a:xfrm>
            <a:off x="16515245" y="-1678622"/>
            <a:ext cx="3062453" cy="3062454"/>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1678</Words>
  <Application>Microsoft Office PowerPoint</Application>
  <PresentationFormat>Custom</PresentationFormat>
  <Paragraphs>164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Graphik Regular</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Ankush Singh</cp:lastModifiedBy>
  <cp:revision>32</cp:revision>
  <dcterms:created xsi:type="dcterms:W3CDTF">2006-08-16T00:00:00Z</dcterms:created>
  <dcterms:modified xsi:type="dcterms:W3CDTF">2024-01-18T07:43:09Z</dcterms:modified>
  <dc:identifier>DAEhDyfaYKE</dc:identifier>
</cp:coreProperties>
</file>