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ush Bihal" userId="e4df64ac8e8fedfd" providerId="LiveId" clId="{4A01E1E4-2D99-4D2B-B25A-473178358AC1}"/>
    <pc:docChg chg="undo custSel addSld delSld modSld">
      <pc:chgData name="Ankush Bihal" userId="e4df64ac8e8fedfd" providerId="LiveId" clId="{4A01E1E4-2D99-4D2B-B25A-473178358AC1}" dt="2024-08-12T09:02:23.691" v="255" actId="1076"/>
      <pc:docMkLst>
        <pc:docMk/>
      </pc:docMkLst>
      <pc:sldChg chg="addSp delSp modSp new mod">
        <pc:chgData name="Ankush Bihal" userId="e4df64ac8e8fedfd" providerId="LiveId" clId="{4A01E1E4-2D99-4D2B-B25A-473178358AC1}" dt="2024-08-12T09:02:23.691" v="255" actId="1076"/>
        <pc:sldMkLst>
          <pc:docMk/>
          <pc:sldMk cId="1881378424" sldId="256"/>
        </pc:sldMkLst>
        <pc:spChg chg="mod">
          <ac:chgData name="Ankush Bihal" userId="e4df64ac8e8fedfd" providerId="LiveId" clId="{4A01E1E4-2D99-4D2B-B25A-473178358AC1}" dt="2024-08-12T08:41:11.911" v="40" actId="1076"/>
          <ac:spMkLst>
            <pc:docMk/>
            <pc:sldMk cId="1881378424" sldId="256"/>
            <ac:spMk id="2" creationId="{68377E69-E38B-301A-EFF3-520D32EB24C7}"/>
          </ac:spMkLst>
        </pc:spChg>
        <pc:spChg chg="del mod">
          <ac:chgData name="Ankush Bihal" userId="e4df64ac8e8fedfd" providerId="LiveId" clId="{4A01E1E4-2D99-4D2B-B25A-473178358AC1}" dt="2024-08-12T08:38:49.741" v="19" actId="478"/>
          <ac:spMkLst>
            <pc:docMk/>
            <pc:sldMk cId="1881378424" sldId="256"/>
            <ac:spMk id="3" creationId="{7EE4D310-58F5-0469-4C3D-CD7271EB2D2A}"/>
          </ac:spMkLst>
        </pc:spChg>
        <pc:spChg chg="add mod">
          <ac:chgData name="Ankush Bihal" userId="e4df64ac8e8fedfd" providerId="LiveId" clId="{4A01E1E4-2D99-4D2B-B25A-473178358AC1}" dt="2024-08-12T09:02:23.691" v="255" actId="1076"/>
          <ac:spMkLst>
            <pc:docMk/>
            <pc:sldMk cId="1881378424" sldId="256"/>
            <ac:spMk id="8" creationId="{92760708-F476-D8C7-7B79-613234F161C7}"/>
          </ac:spMkLst>
        </pc:spChg>
        <pc:picChg chg="add del mod">
          <ac:chgData name="Ankush Bihal" userId="e4df64ac8e8fedfd" providerId="LiveId" clId="{4A01E1E4-2D99-4D2B-B25A-473178358AC1}" dt="2024-08-12T08:40:29.452" v="27" actId="478"/>
          <ac:picMkLst>
            <pc:docMk/>
            <pc:sldMk cId="1881378424" sldId="256"/>
            <ac:picMk id="5" creationId="{A8BCE4F2-1E83-12A0-9516-0845AF0261D0}"/>
          </ac:picMkLst>
        </pc:picChg>
        <pc:picChg chg="add mod">
          <ac:chgData name="Ankush Bihal" userId="e4df64ac8e8fedfd" providerId="LiveId" clId="{4A01E1E4-2D99-4D2B-B25A-473178358AC1}" dt="2024-08-12T08:41:07.526" v="39" actId="1076"/>
          <ac:picMkLst>
            <pc:docMk/>
            <pc:sldMk cId="1881378424" sldId="256"/>
            <ac:picMk id="7" creationId="{70CA9B46-A4D7-E712-E923-1A8560B3E567}"/>
          </ac:picMkLst>
        </pc:picChg>
      </pc:sldChg>
      <pc:sldChg chg="addSp modSp new mod">
        <pc:chgData name="Ankush Bihal" userId="e4df64ac8e8fedfd" providerId="LiveId" clId="{4A01E1E4-2D99-4D2B-B25A-473178358AC1}" dt="2024-08-12T08:49:23.354" v="53" actId="1076"/>
        <pc:sldMkLst>
          <pc:docMk/>
          <pc:sldMk cId="2810811207" sldId="257"/>
        </pc:sldMkLst>
        <pc:spChg chg="mod">
          <ac:chgData name="Ankush Bihal" userId="e4df64ac8e8fedfd" providerId="LiveId" clId="{4A01E1E4-2D99-4D2B-B25A-473178358AC1}" dt="2024-08-12T08:47:58.949" v="43" actId="14100"/>
          <ac:spMkLst>
            <pc:docMk/>
            <pc:sldMk cId="2810811207" sldId="257"/>
            <ac:spMk id="2" creationId="{F53FA9E8-8BC5-DF09-9F88-AB665673E034}"/>
          </ac:spMkLst>
        </pc:spChg>
        <pc:spChg chg="add mod">
          <ac:chgData name="Ankush Bihal" userId="e4df64ac8e8fedfd" providerId="LiveId" clId="{4A01E1E4-2D99-4D2B-B25A-473178358AC1}" dt="2024-08-12T08:49:23.354" v="53" actId="1076"/>
          <ac:spMkLst>
            <pc:docMk/>
            <pc:sldMk cId="2810811207" sldId="257"/>
            <ac:spMk id="3" creationId="{4A00F1C5-C9B5-688A-FA07-57AC663CAC93}"/>
          </ac:spMkLst>
        </pc:spChg>
      </pc:sldChg>
      <pc:sldChg chg="addSp delSp modSp new mod">
        <pc:chgData name="Ankush Bihal" userId="e4df64ac8e8fedfd" providerId="LiveId" clId="{4A01E1E4-2D99-4D2B-B25A-473178358AC1}" dt="2024-08-12T08:56:26.328" v="114" actId="478"/>
        <pc:sldMkLst>
          <pc:docMk/>
          <pc:sldMk cId="143263660" sldId="258"/>
        </pc:sldMkLst>
        <pc:spChg chg="mod">
          <ac:chgData name="Ankush Bihal" userId="e4df64ac8e8fedfd" providerId="LiveId" clId="{4A01E1E4-2D99-4D2B-B25A-473178358AC1}" dt="2024-08-12T08:52:45.163" v="103" actId="313"/>
          <ac:spMkLst>
            <pc:docMk/>
            <pc:sldMk cId="143263660" sldId="258"/>
            <ac:spMk id="2" creationId="{2D3C6D9D-71D0-35EA-B818-22411AB36CFB}"/>
          </ac:spMkLst>
        </pc:spChg>
        <pc:picChg chg="add mod">
          <ac:chgData name="Ankush Bihal" userId="e4df64ac8e8fedfd" providerId="LiveId" clId="{4A01E1E4-2D99-4D2B-B25A-473178358AC1}" dt="2024-08-12T08:52:49.662" v="104" actId="1076"/>
          <ac:picMkLst>
            <pc:docMk/>
            <pc:sldMk cId="143263660" sldId="258"/>
            <ac:picMk id="4" creationId="{2D7112FA-249D-2B67-7251-EE3A08BA07AF}"/>
          </ac:picMkLst>
        </pc:picChg>
        <pc:picChg chg="add mod">
          <ac:chgData name="Ankush Bihal" userId="e4df64ac8e8fedfd" providerId="LiveId" clId="{4A01E1E4-2D99-4D2B-B25A-473178358AC1}" dt="2024-08-12T08:53:37.939" v="109" actId="1076"/>
          <ac:picMkLst>
            <pc:docMk/>
            <pc:sldMk cId="143263660" sldId="258"/>
            <ac:picMk id="6" creationId="{7EC08392-8E36-A84F-A9C1-97A086C5BD24}"/>
          </ac:picMkLst>
        </pc:picChg>
        <pc:picChg chg="add del mod">
          <ac:chgData name="Ankush Bihal" userId="e4df64ac8e8fedfd" providerId="LiveId" clId="{4A01E1E4-2D99-4D2B-B25A-473178358AC1}" dt="2024-08-12T08:56:26.328" v="114" actId="478"/>
          <ac:picMkLst>
            <pc:docMk/>
            <pc:sldMk cId="143263660" sldId="258"/>
            <ac:picMk id="8" creationId="{D007D1E9-9CE9-30E2-DAF1-A1299DB45D56}"/>
          </ac:picMkLst>
        </pc:picChg>
      </pc:sldChg>
      <pc:sldChg chg="addSp modSp new mod">
        <pc:chgData name="Ankush Bihal" userId="e4df64ac8e8fedfd" providerId="LiveId" clId="{4A01E1E4-2D99-4D2B-B25A-473178358AC1}" dt="2024-08-12T09:00:37.824" v="187" actId="1076"/>
        <pc:sldMkLst>
          <pc:docMk/>
          <pc:sldMk cId="6323071" sldId="259"/>
        </pc:sldMkLst>
        <pc:spChg chg="mod">
          <ac:chgData name="Ankush Bihal" userId="e4df64ac8e8fedfd" providerId="LiveId" clId="{4A01E1E4-2D99-4D2B-B25A-473178358AC1}" dt="2024-08-12T08:57:39.192" v="163" actId="14100"/>
          <ac:spMkLst>
            <pc:docMk/>
            <pc:sldMk cId="6323071" sldId="259"/>
            <ac:spMk id="2" creationId="{15A344AD-D5C1-34D1-5964-36BD2186223B}"/>
          </ac:spMkLst>
        </pc:spChg>
        <pc:picChg chg="add mod">
          <ac:chgData name="Ankush Bihal" userId="e4df64ac8e8fedfd" providerId="LiveId" clId="{4A01E1E4-2D99-4D2B-B25A-473178358AC1}" dt="2024-08-12T08:58:13.154" v="167" actId="14100"/>
          <ac:picMkLst>
            <pc:docMk/>
            <pc:sldMk cId="6323071" sldId="259"/>
            <ac:picMk id="4" creationId="{8C324602-6883-81C3-737B-945B5A2869DC}"/>
          </ac:picMkLst>
        </pc:picChg>
        <pc:picChg chg="add mod">
          <ac:chgData name="Ankush Bihal" userId="e4df64ac8e8fedfd" providerId="LiveId" clId="{4A01E1E4-2D99-4D2B-B25A-473178358AC1}" dt="2024-08-12T08:58:47.542" v="170" actId="14100"/>
          <ac:picMkLst>
            <pc:docMk/>
            <pc:sldMk cId="6323071" sldId="259"/>
            <ac:picMk id="6" creationId="{D6148644-A00A-2271-A530-81B31BA3E89E}"/>
          </ac:picMkLst>
        </pc:picChg>
        <pc:picChg chg="add mod">
          <ac:chgData name="Ankush Bihal" userId="e4df64ac8e8fedfd" providerId="LiveId" clId="{4A01E1E4-2D99-4D2B-B25A-473178358AC1}" dt="2024-08-12T08:59:09.735" v="172" actId="1076"/>
          <ac:picMkLst>
            <pc:docMk/>
            <pc:sldMk cId="6323071" sldId="259"/>
            <ac:picMk id="8" creationId="{6829C5C0-D91C-D0CB-3A40-47B488CE5B1C}"/>
          </ac:picMkLst>
        </pc:picChg>
        <pc:picChg chg="add mod">
          <ac:chgData name="Ankush Bihal" userId="e4df64ac8e8fedfd" providerId="LiveId" clId="{4A01E1E4-2D99-4D2B-B25A-473178358AC1}" dt="2024-08-12T09:00:37.824" v="187" actId="1076"/>
          <ac:picMkLst>
            <pc:docMk/>
            <pc:sldMk cId="6323071" sldId="259"/>
            <ac:picMk id="10" creationId="{6A580652-30CF-E498-1F34-0076F3629B42}"/>
          </ac:picMkLst>
        </pc:picChg>
        <pc:picChg chg="add mod">
          <ac:chgData name="Ankush Bihal" userId="e4df64ac8e8fedfd" providerId="LiveId" clId="{4A01E1E4-2D99-4D2B-B25A-473178358AC1}" dt="2024-08-12T09:00:29.585" v="185" actId="1076"/>
          <ac:picMkLst>
            <pc:docMk/>
            <pc:sldMk cId="6323071" sldId="259"/>
            <ac:picMk id="12" creationId="{B7EFECA5-CD01-7FE1-F7AE-60BD7821A159}"/>
          </ac:picMkLst>
        </pc:picChg>
      </pc:sldChg>
      <pc:sldChg chg="addSp new mod">
        <pc:chgData name="Ankush Bihal" userId="e4df64ac8e8fedfd" providerId="LiveId" clId="{4A01E1E4-2D99-4D2B-B25A-473178358AC1}" dt="2024-08-12T09:00:58.970" v="189" actId="22"/>
        <pc:sldMkLst>
          <pc:docMk/>
          <pc:sldMk cId="952028547" sldId="260"/>
        </pc:sldMkLst>
        <pc:picChg chg="add">
          <ac:chgData name="Ankush Bihal" userId="e4df64ac8e8fedfd" providerId="LiveId" clId="{4A01E1E4-2D99-4D2B-B25A-473178358AC1}" dt="2024-08-12T09:00:58.970" v="189" actId="22"/>
          <ac:picMkLst>
            <pc:docMk/>
            <pc:sldMk cId="952028547" sldId="260"/>
            <ac:picMk id="3" creationId="{3078B73E-7A81-0F21-B94D-7BB8FD0CE69C}"/>
          </ac:picMkLst>
        </pc:picChg>
      </pc:sldChg>
      <pc:sldChg chg="modSp new mod">
        <pc:chgData name="Ankush Bihal" userId="e4df64ac8e8fedfd" providerId="LiveId" clId="{4A01E1E4-2D99-4D2B-B25A-473178358AC1}" dt="2024-08-12T09:01:18.600" v="201" actId="122"/>
        <pc:sldMkLst>
          <pc:docMk/>
          <pc:sldMk cId="2047880020" sldId="261"/>
        </pc:sldMkLst>
        <pc:spChg chg="mod">
          <ac:chgData name="Ankush Bihal" userId="e4df64ac8e8fedfd" providerId="LiveId" clId="{4A01E1E4-2D99-4D2B-B25A-473178358AC1}" dt="2024-08-12T09:01:18.600" v="201" actId="122"/>
          <ac:spMkLst>
            <pc:docMk/>
            <pc:sldMk cId="2047880020" sldId="261"/>
            <ac:spMk id="2" creationId="{B1D7945A-927F-658E-AD56-F0F0F8712175}"/>
          </ac:spMkLst>
        </pc:spChg>
      </pc:sldChg>
      <pc:sldChg chg="new del">
        <pc:chgData name="Ankush Bihal" userId="e4df64ac8e8fedfd" providerId="LiveId" clId="{4A01E1E4-2D99-4D2B-B25A-473178358AC1}" dt="2024-08-12T09:01:45.278" v="216" actId="47"/>
        <pc:sldMkLst>
          <pc:docMk/>
          <pc:sldMk cId="4125994930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8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3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3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8727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2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5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4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1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41FFE-AD2C-4B6D-9AC0-3C2A0FD09DAD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0AB3B-FC1E-416E-B68E-8F20550C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87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7E69-E38B-301A-EFF3-520D32EB2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7099" y="530943"/>
            <a:ext cx="9448800" cy="1825096"/>
          </a:xfrm>
        </p:spPr>
        <p:txBody>
          <a:bodyPr>
            <a:normAutofit/>
          </a:bodyPr>
          <a:lstStyle/>
          <a:p>
            <a:r>
              <a:rPr lang="en-US" sz="7000" dirty="0">
                <a:latin typeface="Aharoni" panose="02010803020104030203" pitchFamily="2" charset="-79"/>
                <a:cs typeface="Aharoni" panose="02010803020104030203" pitchFamily="2" charset="-79"/>
              </a:rPr>
              <a:t>Amazon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A9B46-A4D7-E712-E923-1A8560B3E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959" y="1826610"/>
            <a:ext cx="6572250" cy="3448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760708-F476-D8C7-7B79-613234F161C7}"/>
              </a:ext>
            </a:extLst>
          </p:cNvPr>
          <p:cNvSpPr txBox="1"/>
          <p:nvPr/>
        </p:nvSpPr>
        <p:spPr>
          <a:xfrm>
            <a:off x="9330813" y="5633884"/>
            <a:ext cx="2491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Ankush Bihal</a:t>
            </a:r>
          </a:p>
        </p:txBody>
      </p:sp>
    </p:spTree>
    <p:extLst>
      <p:ext uri="{BB962C8B-B14F-4D97-AF65-F5344CB8AC3E}">
        <p14:creationId xmlns:p14="http://schemas.microsoft.com/office/powerpoint/2010/main" val="188137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A9E8-8BC5-DF09-9F88-AB665673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316" y="764373"/>
            <a:ext cx="9824884" cy="1293028"/>
          </a:xfrm>
        </p:spPr>
        <p:txBody>
          <a:bodyPr/>
          <a:lstStyle/>
          <a:p>
            <a:r>
              <a:rPr lang="en-US" dirty="0"/>
              <a:t>Amazon Prime Video Content Analytics: 1920-2021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0F1C5-C9B5-688A-FA07-57AC663CAC93}"/>
              </a:ext>
            </a:extLst>
          </p:cNvPr>
          <p:cNvSpPr txBox="1"/>
          <p:nvPr/>
        </p:nvSpPr>
        <p:spPr>
          <a:xfrm>
            <a:off x="1337188" y="3844413"/>
            <a:ext cx="10076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Analyzing classic films and TV shows that are part of </a:t>
            </a:r>
          </a:p>
          <a:p>
            <a:r>
              <a:rPr lang="en-US" sz="3000" dirty="0"/>
              <a:t>Prime Video’s catalog, while data from 2006 onward </a:t>
            </a:r>
          </a:p>
          <a:p>
            <a:r>
              <a:rPr lang="en-US" sz="3000" dirty="0"/>
              <a:t>would directly pertain to Prime Video's own content.</a:t>
            </a:r>
          </a:p>
        </p:txBody>
      </p:sp>
    </p:spTree>
    <p:extLst>
      <p:ext uri="{BB962C8B-B14F-4D97-AF65-F5344CB8AC3E}">
        <p14:creationId xmlns:p14="http://schemas.microsoft.com/office/powerpoint/2010/main" val="281081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6D9D-71D0-35EA-B818-22411AB3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Titles and Rating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7112FA-249D-2B67-7251-EE3A08BA0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9" y="2171477"/>
            <a:ext cx="2401754" cy="1397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C08392-8E36-A84F-A9C1-97A086C5B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49" y="4048840"/>
            <a:ext cx="2401754" cy="13088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07D1E9-9CE9-30E2-DAF1-A1299DB4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068" y="2354500"/>
            <a:ext cx="5157660" cy="307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44AD-D5C1-34D1-5964-36BD2186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797" y="1000348"/>
            <a:ext cx="10620068" cy="1293028"/>
          </a:xfrm>
        </p:spPr>
        <p:txBody>
          <a:bodyPr/>
          <a:lstStyle/>
          <a:p>
            <a:r>
              <a:rPr lang="en-US" dirty="0"/>
              <a:t>Total shows by country and genres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24602-6883-81C3-737B-945B5A28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47" y="2460524"/>
            <a:ext cx="1915899" cy="968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148644-A00A-2271-A530-81B31BA3E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700" y="2460524"/>
            <a:ext cx="1837109" cy="96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29C5C0-D91C-D0CB-3A40-47B488CE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38" y="3744511"/>
            <a:ext cx="4477375" cy="2810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580652-30CF-E498-1F34-0076F3629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108" y="4060723"/>
            <a:ext cx="2503247" cy="2420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EFECA5-CD01-7FE1-F7AE-60BD7821A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701" y="3962400"/>
            <a:ext cx="4168849" cy="24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8B73E-7A81-0F21-B94D-7BB8FD0CE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4"/>
            <a:ext cx="12192000" cy="68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2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945A-927F-658E-AD56-F0F0F871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529" y="24751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478800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</TotalTime>
  <Words>49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Aharoni</vt:lpstr>
      <vt:lpstr>Arial</vt:lpstr>
      <vt:lpstr>Century Gothic</vt:lpstr>
      <vt:lpstr>Vapor Trail</vt:lpstr>
      <vt:lpstr>Amazon </vt:lpstr>
      <vt:lpstr>Amazon Prime Video Content Analytics: 1920-2021</vt:lpstr>
      <vt:lpstr>Titles and Rating</vt:lpstr>
      <vt:lpstr>Total shows by country and genres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Ankush Bihal</dc:creator>
  <cp:lastModifiedBy>Ankush Bihal</cp:lastModifiedBy>
  <cp:revision>1</cp:revision>
  <dcterms:created xsi:type="dcterms:W3CDTF">2024-08-12T08:37:35Z</dcterms:created>
  <dcterms:modified xsi:type="dcterms:W3CDTF">2024-08-12T09:02:25Z</dcterms:modified>
</cp:coreProperties>
</file>