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04113" cy="43883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6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809" y="7181824"/>
            <a:ext cx="27968496" cy="15277877"/>
          </a:xfrm>
          <a:prstGeom prst="rect">
            <a:avLst/>
          </a:prstGeom>
        </p:spPr>
        <p:txBody>
          <a:bodyPr anchor="b"/>
          <a:lstStyle>
            <a:lvl1pPr algn="ctr">
              <a:defRPr sz="21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014" y="23048874"/>
            <a:ext cx="24678085" cy="105949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636"/>
            </a:lvl1pPr>
            <a:lvl2pPr marL="1645188" indent="0" algn="ctr">
              <a:buNone/>
              <a:defRPr sz="7197"/>
            </a:lvl2pPr>
            <a:lvl3pPr marL="3290377" indent="0" algn="ctr">
              <a:buNone/>
              <a:defRPr sz="6477"/>
            </a:lvl3pPr>
            <a:lvl4pPr marL="4935565" indent="0" algn="ctr">
              <a:buNone/>
              <a:defRPr sz="5757"/>
            </a:lvl4pPr>
            <a:lvl5pPr marL="6580754" indent="0" algn="ctr">
              <a:buNone/>
              <a:defRPr sz="5757"/>
            </a:lvl5pPr>
            <a:lvl6pPr marL="8225942" indent="0" algn="ctr">
              <a:buNone/>
              <a:defRPr sz="5757"/>
            </a:lvl6pPr>
            <a:lvl7pPr marL="9871131" indent="0" algn="ctr">
              <a:buNone/>
              <a:defRPr sz="5757"/>
            </a:lvl7pPr>
            <a:lvl8pPr marL="11516319" indent="0" algn="ctr">
              <a:buNone/>
              <a:defRPr sz="5757"/>
            </a:lvl8pPr>
            <a:lvl9pPr marL="13161508" indent="0" algn="ctr">
              <a:buNone/>
              <a:defRPr sz="57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158" y="2336387"/>
            <a:ext cx="28379797" cy="848206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158" y="11681887"/>
            <a:ext cx="28379797" cy="278435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5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47008" y="2336377"/>
            <a:ext cx="7094949" cy="371890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159" y="2336377"/>
            <a:ext cx="20873547" cy="371890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9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158" y="2336387"/>
            <a:ext cx="28379797" cy="848206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158" y="11681887"/>
            <a:ext cx="28379797" cy="278435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3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022" y="10940354"/>
            <a:ext cx="28379797" cy="18254215"/>
          </a:xfrm>
          <a:prstGeom prst="rect">
            <a:avLst/>
          </a:prstGeom>
        </p:spPr>
        <p:txBody>
          <a:bodyPr anchor="b"/>
          <a:lstStyle>
            <a:lvl1pPr>
              <a:defRPr sz="21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022" y="29367261"/>
            <a:ext cx="28379797" cy="9599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636">
                <a:solidFill>
                  <a:schemeClr val="tx1">
                    <a:tint val="82000"/>
                  </a:schemeClr>
                </a:solidFill>
              </a:defRPr>
            </a:lvl1pPr>
            <a:lvl2pPr marL="1645188" indent="0">
              <a:buNone/>
              <a:defRPr sz="7197">
                <a:solidFill>
                  <a:schemeClr val="tx1">
                    <a:tint val="82000"/>
                  </a:schemeClr>
                </a:solidFill>
              </a:defRPr>
            </a:lvl2pPr>
            <a:lvl3pPr marL="3290377" indent="0">
              <a:buNone/>
              <a:defRPr sz="6477">
                <a:solidFill>
                  <a:schemeClr val="tx1">
                    <a:tint val="82000"/>
                  </a:schemeClr>
                </a:solidFill>
              </a:defRPr>
            </a:lvl3pPr>
            <a:lvl4pPr marL="4935565" indent="0">
              <a:buNone/>
              <a:defRPr sz="5757">
                <a:solidFill>
                  <a:schemeClr val="tx1">
                    <a:tint val="82000"/>
                  </a:schemeClr>
                </a:solidFill>
              </a:defRPr>
            </a:lvl4pPr>
            <a:lvl5pPr marL="6580754" indent="0">
              <a:buNone/>
              <a:defRPr sz="5757">
                <a:solidFill>
                  <a:schemeClr val="tx1">
                    <a:tint val="82000"/>
                  </a:schemeClr>
                </a:solidFill>
              </a:defRPr>
            </a:lvl5pPr>
            <a:lvl6pPr marL="8225942" indent="0">
              <a:buNone/>
              <a:defRPr sz="5757">
                <a:solidFill>
                  <a:schemeClr val="tx1">
                    <a:tint val="82000"/>
                  </a:schemeClr>
                </a:solidFill>
              </a:defRPr>
            </a:lvl6pPr>
            <a:lvl7pPr marL="9871131" indent="0">
              <a:buNone/>
              <a:defRPr sz="5757">
                <a:solidFill>
                  <a:schemeClr val="tx1">
                    <a:tint val="82000"/>
                  </a:schemeClr>
                </a:solidFill>
              </a:defRPr>
            </a:lvl7pPr>
            <a:lvl8pPr marL="11516319" indent="0">
              <a:buNone/>
              <a:defRPr sz="5757">
                <a:solidFill>
                  <a:schemeClr val="tx1">
                    <a:tint val="82000"/>
                  </a:schemeClr>
                </a:solidFill>
              </a:defRPr>
            </a:lvl8pPr>
            <a:lvl9pPr marL="13161508" indent="0">
              <a:buNone/>
              <a:defRPr sz="575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5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158" y="2336387"/>
            <a:ext cx="28379797" cy="848206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2158" y="11681887"/>
            <a:ext cx="13984248" cy="278435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57707" y="11681887"/>
            <a:ext cx="13984248" cy="278435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6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4" y="2336387"/>
            <a:ext cx="28379797" cy="848206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47" y="10757498"/>
            <a:ext cx="13919980" cy="527208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636" b="1"/>
            </a:lvl1pPr>
            <a:lvl2pPr marL="1645188" indent="0">
              <a:buNone/>
              <a:defRPr sz="7197" b="1"/>
            </a:lvl2pPr>
            <a:lvl3pPr marL="3290377" indent="0">
              <a:buNone/>
              <a:defRPr sz="6477" b="1"/>
            </a:lvl3pPr>
            <a:lvl4pPr marL="4935565" indent="0">
              <a:buNone/>
              <a:defRPr sz="5757" b="1"/>
            </a:lvl4pPr>
            <a:lvl5pPr marL="6580754" indent="0">
              <a:buNone/>
              <a:defRPr sz="5757" b="1"/>
            </a:lvl5pPr>
            <a:lvl6pPr marL="8225942" indent="0">
              <a:buNone/>
              <a:defRPr sz="5757" b="1"/>
            </a:lvl6pPr>
            <a:lvl7pPr marL="9871131" indent="0">
              <a:buNone/>
              <a:defRPr sz="5757" b="1"/>
            </a:lvl7pPr>
            <a:lvl8pPr marL="11516319" indent="0">
              <a:buNone/>
              <a:defRPr sz="5757" b="1"/>
            </a:lvl8pPr>
            <a:lvl9pPr marL="13161508" indent="0">
              <a:buNone/>
              <a:defRPr sz="5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447" y="16029581"/>
            <a:ext cx="13919980" cy="23577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57709" y="10757498"/>
            <a:ext cx="13988534" cy="527208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636" b="1"/>
            </a:lvl1pPr>
            <a:lvl2pPr marL="1645188" indent="0">
              <a:buNone/>
              <a:defRPr sz="7197" b="1"/>
            </a:lvl2pPr>
            <a:lvl3pPr marL="3290377" indent="0">
              <a:buNone/>
              <a:defRPr sz="6477" b="1"/>
            </a:lvl3pPr>
            <a:lvl4pPr marL="4935565" indent="0">
              <a:buNone/>
              <a:defRPr sz="5757" b="1"/>
            </a:lvl4pPr>
            <a:lvl5pPr marL="6580754" indent="0">
              <a:buNone/>
              <a:defRPr sz="5757" b="1"/>
            </a:lvl5pPr>
            <a:lvl6pPr marL="8225942" indent="0">
              <a:buNone/>
              <a:defRPr sz="5757" b="1"/>
            </a:lvl6pPr>
            <a:lvl7pPr marL="9871131" indent="0">
              <a:buNone/>
              <a:defRPr sz="5757" b="1"/>
            </a:lvl7pPr>
            <a:lvl8pPr marL="11516319" indent="0">
              <a:buNone/>
              <a:defRPr sz="5757" b="1"/>
            </a:lvl8pPr>
            <a:lvl9pPr marL="13161508" indent="0">
              <a:buNone/>
              <a:defRPr sz="5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57709" y="16029581"/>
            <a:ext cx="13988534" cy="23577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158" y="2336387"/>
            <a:ext cx="28379797" cy="848206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3" y="2925551"/>
            <a:ext cx="10612433" cy="10239428"/>
          </a:xfrm>
          <a:prstGeom prst="rect">
            <a:avLst/>
          </a:prstGeom>
        </p:spPr>
        <p:txBody>
          <a:bodyPr anchor="b"/>
          <a:lstStyle>
            <a:lvl1pPr>
              <a:defRPr sz="11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534" y="6318387"/>
            <a:ext cx="16657707" cy="31185560"/>
          </a:xfrm>
          <a:prstGeom prst="rect">
            <a:avLst/>
          </a:prstGeom>
        </p:spPr>
        <p:txBody>
          <a:bodyPr/>
          <a:lstStyle>
            <a:lvl1pPr>
              <a:defRPr sz="11515"/>
            </a:lvl1pPr>
            <a:lvl2pPr>
              <a:defRPr sz="10076"/>
            </a:lvl2pPr>
            <a:lvl3pPr>
              <a:defRPr sz="8636"/>
            </a:lvl3pPr>
            <a:lvl4pPr>
              <a:defRPr sz="7197"/>
            </a:lvl4pPr>
            <a:lvl5pPr>
              <a:defRPr sz="7197"/>
            </a:lvl5pPr>
            <a:lvl6pPr>
              <a:defRPr sz="7197"/>
            </a:lvl6pPr>
            <a:lvl7pPr>
              <a:defRPr sz="7197"/>
            </a:lvl7pPr>
            <a:lvl8pPr>
              <a:defRPr sz="7197"/>
            </a:lvl8pPr>
            <a:lvl9pPr>
              <a:defRPr sz="7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3" y="13164979"/>
            <a:ext cx="10612433" cy="24389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57"/>
            </a:lvl1pPr>
            <a:lvl2pPr marL="1645188" indent="0">
              <a:buNone/>
              <a:defRPr sz="5038"/>
            </a:lvl2pPr>
            <a:lvl3pPr marL="3290377" indent="0">
              <a:buNone/>
              <a:defRPr sz="4318"/>
            </a:lvl3pPr>
            <a:lvl4pPr marL="4935565" indent="0">
              <a:buNone/>
              <a:defRPr sz="3598"/>
            </a:lvl4pPr>
            <a:lvl5pPr marL="6580754" indent="0">
              <a:buNone/>
              <a:defRPr sz="3598"/>
            </a:lvl5pPr>
            <a:lvl6pPr marL="8225942" indent="0">
              <a:buNone/>
              <a:defRPr sz="3598"/>
            </a:lvl6pPr>
            <a:lvl7pPr marL="9871131" indent="0">
              <a:buNone/>
              <a:defRPr sz="3598"/>
            </a:lvl7pPr>
            <a:lvl8pPr marL="11516319" indent="0">
              <a:buNone/>
              <a:defRPr sz="3598"/>
            </a:lvl8pPr>
            <a:lvl9pPr marL="13161508" indent="0">
              <a:buNone/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3" y="2925551"/>
            <a:ext cx="10612433" cy="10239428"/>
          </a:xfrm>
          <a:prstGeom prst="rect">
            <a:avLst/>
          </a:prstGeom>
        </p:spPr>
        <p:txBody>
          <a:bodyPr anchor="b"/>
          <a:lstStyle>
            <a:lvl1pPr>
              <a:defRPr sz="11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88534" y="6318387"/>
            <a:ext cx="16657707" cy="3118556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1515"/>
            </a:lvl1pPr>
            <a:lvl2pPr marL="1645188" indent="0">
              <a:buNone/>
              <a:defRPr sz="10076"/>
            </a:lvl2pPr>
            <a:lvl3pPr marL="3290377" indent="0">
              <a:buNone/>
              <a:defRPr sz="8636"/>
            </a:lvl3pPr>
            <a:lvl4pPr marL="4935565" indent="0">
              <a:buNone/>
              <a:defRPr sz="7197"/>
            </a:lvl4pPr>
            <a:lvl5pPr marL="6580754" indent="0">
              <a:buNone/>
              <a:defRPr sz="7197"/>
            </a:lvl5pPr>
            <a:lvl6pPr marL="8225942" indent="0">
              <a:buNone/>
              <a:defRPr sz="7197"/>
            </a:lvl6pPr>
            <a:lvl7pPr marL="9871131" indent="0">
              <a:buNone/>
              <a:defRPr sz="7197"/>
            </a:lvl7pPr>
            <a:lvl8pPr marL="11516319" indent="0">
              <a:buNone/>
              <a:defRPr sz="7197"/>
            </a:lvl8pPr>
            <a:lvl9pPr marL="13161508" indent="0">
              <a:buNone/>
              <a:defRPr sz="71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3" y="13164979"/>
            <a:ext cx="10612433" cy="24389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57"/>
            </a:lvl1pPr>
            <a:lvl2pPr marL="1645188" indent="0">
              <a:buNone/>
              <a:defRPr sz="5038"/>
            </a:lvl2pPr>
            <a:lvl3pPr marL="3290377" indent="0">
              <a:buNone/>
              <a:defRPr sz="4318"/>
            </a:lvl3pPr>
            <a:lvl4pPr marL="4935565" indent="0">
              <a:buNone/>
              <a:defRPr sz="3598"/>
            </a:lvl4pPr>
            <a:lvl5pPr marL="6580754" indent="0">
              <a:buNone/>
              <a:defRPr sz="3598"/>
            </a:lvl5pPr>
            <a:lvl6pPr marL="8225942" indent="0">
              <a:buNone/>
              <a:defRPr sz="3598"/>
            </a:lvl6pPr>
            <a:lvl7pPr marL="9871131" indent="0">
              <a:buNone/>
              <a:defRPr sz="3598"/>
            </a:lvl7pPr>
            <a:lvl8pPr marL="11516319" indent="0">
              <a:buNone/>
              <a:defRPr sz="3598"/>
            </a:lvl8pPr>
            <a:lvl9pPr marL="13161508" indent="0">
              <a:buNone/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6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4EACC9-C83D-61C3-5027-49E5C6C80213}"/>
              </a:ext>
            </a:extLst>
          </p:cNvPr>
          <p:cNvCxnSpPr>
            <a:cxnSpLocks/>
          </p:cNvCxnSpPr>
          <p:nvPr userDrawn="1"/>
        </p:nvCxnSpPr>
        <p:spPr>
          <a:xfrm>
            <a:off x="328308" y="42895507"/>
            <a:ext cx="32150763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B74632-778D-D882-37FB-49F21CC78D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59548" y="42899864"/>
            <a:ext cx="21112939" cy="10657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232463" tIns="116232" rIns="232463" bIns="1162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23248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ngsana New" panose="020B0502040204020203" pitchFamily="18" charset="-34"/>
              </a:rPr>
              <a:t>Venue: Rajiv Gandhi Institute of Petroleum Technology, Jais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D058B-2A7A-DA56-A01D-1DEEA5BAEF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78196" y="-60067"/>
            <a:ext cx="994771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23248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tencil" panose="040409050D0802020404" pitchFamily="82" charset="0"/>
                <a:cs typeface="Angsana New" panose="020B0502040204020203" pitchFamily="18" charset="-34"/>
              </a:rPr>
              <a:t>SCHEMCON-2024</a:t>
            </a:r>
            <a:r>
              <a:rPr kumimoji="0" lang="en-US" altLang="en-US" sz="132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tencil" panose="040409050D0802020404" pitchFamily="82" charset="0"/>
                <a:cs typeface="Angsana New" panose="020B0502040204020203" pitchFamily="18" charset="-34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8A153-6D29-FE6C-354D-6476CB158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328308" y="261258"/>
            <a:ext cx="3506094" cy="342000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3D8646-EB1A-D6CB-315C-40568A1AD9D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169941" y="261258"/>
            <a:ext cx="3306681" cy="3420000"/>
          </a:xfrm>
          <a:prstGeom prst="rect">
            <a:avLst/>
          </a:prstGeom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6DF770-3D13-CC4F-8119-A41117064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t="7680" r="7746" b="13440"/>
          <a:stretch/>
        </p:blipFill>
        <p:spPr bwMode="auto">
          <a:xfrm>
            <a:off x="29069709" y="261258"/>
            <a:ext cx="3661677" cy="342000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8FE272-CF83-22FA-8C13-EE3C383A779A}"/>
              </a:ext>
            </a:extLst>
          </p:cNvPr>
          <p:cNvSpPr txBox="1"/>
          <p:nvPr userDrawn="1"/>
        </p:nvSpPr>
        <p:spPr>
          <a:xfrm>
            <a:off x="752245" y="41725956"/>
            <a:ext cx="31302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i="1" dirty="0">
                <a:solidFill>
                  <a:srgbClr val="0000FF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7000" i="1" baseline="30000" dirty="0">
                <a:solidFill>
                  <a:srgbClr val="0000FF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7000" i="1" dirty="0">
                <a:solidFill>
                  <a:srgbClr val="0000FF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 Annual session of Student’s Chemical Engineers Congress, 20-21 September 2024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450A5-4738-FE97-DE77-A199C8CEAAAF}"/>
              </a:ext>
            </a:extLst>
          </p:cNvPr>
          <p:cNvCxnSpPr>
            <a:cxnSpLocks/>
          </p:cNvCxnSpPr>
          <p:nvPr userDrawn="1"/>
        </p:nvCxnSpPr>
        <p:spPr>
          <a:xfrm>
            <a:off x="11581466" y="1696938"/>
            <a:ext cx="9583484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0377" rtl="0" eaLnBrk="1" latinLnBrk="0" hangingPunct="1">
        <a:lnSpc>
          <a:spcPct val="90000"/>
        </a:lnSpc>
        <a:spcBef>
          <a:spcPct val="0"/>
        </a:spcBef>
        <a:buNone/>
        <a:defRPr sz="15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594" indent="-822594" algn="l" defTabSz="3290377" rtl="0" eaLnBrk="1" latinLnBrk="0" hangingPunct="1">
        <a:lnSpc>
          <a:spcPct val="90000"/>
        </a:lnSpc>
        <a:spcBef>
          <a:spcPts val="3598"/>
        </a:spcBef>
        <a:buFont typeface="Arial" panose="020B0604020202020204" pitchFamily="34" charset="0"/>
        <a:buChar char="•"/>
        <a:defRPr sz="10076" kern="1200">
          <a:solidFill>
            <a:schemeClr val="tx1"/>
          </a:solidFill>
          <a:latin typeface="+mn-lt"/>
          <a:ea typeface="+mn-ea"/>
          <a:cs typeface="+mn-cs"/>
        </a:defRPr>
      </a:lvl1pPr>
      <a:lvl2pPr marL="2467783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2pPr>
      <a:lvl3pPr marL="4112971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7197" kern="1200">
          <a:solidFill>
            <a:schemeClr val="tx1"/>
          </a:solidFill>
          <a:latin typeface="+mn-lt"/>
          <a:ea typeface="+mn-ea"/>
          <a:cs typeface="+mn-cs"/>
        </a:defRPr>
      </a:lvl3pPr>
      <a:lvl4pPr marL="5758160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4pPr>
      <a:lvl5pPr marL="7403348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5pPr>
      <a:lvl6pPr marL="9048537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6pPr>
      <a:lvl7pPr marL="10693725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7pPr>
      <a:lvl8pPr marL="12338914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8pPr>
      <a:lvl9pPr marL="13984102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1pPr>
      <a:lvl2pPr marL="1645188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2pPr>
      <a:lvl3pPr marL="3290377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3pPr>
      <a:lvl4pPr marL="4935565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4pPr>
      <a:lvl5pPr marL="6580754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5pPr>
      <a:lvl6pPr marL="8225942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6pPr>
      <a:lvl7pPr marL="9871131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7pPr>
      <a:lvl8pPr marL="11516319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8pPr>
      <a:lvl9pPr marL="13161508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24AD23-9168-B419-409F-80CE74FBC711}"/>
              </a:ext>
            </a:extLst>
          </p:cNvPr>
          <p:cNvSpPr txBox="1"/>
          <p:nvPr/>
        </p:nvSpPr>
        <p:spPr>
          <a:xfrm>
            <a:off x="6416016" y="5475512"/>
            <a:ext cx="20149654" cy="8309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/>
            <a:r>
              <a:rPr lang="en-US" sz="4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Author Names</a:t>
            </a:r>
            <a:endParaRPr lang="en-IN" sz="4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AC185-C605-DB20-EBAB-9AF3DD5D66F7}"/>
              </a:ext>
            </a:extLst>
          </p:cNvPr>
          <p:cNvSpPr txBox="1"/>
          <p:nvPr/>
        </p:nvSpPr>
        <p:spPr>
          <a:xfrm>
            <a:off x="1631284" y="6196176"/>
            <a:ext cx="29719118" cy="156962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/>
            <a:r>
              <a:rPr lang="en-US" sz="4800" i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Affiliation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*E-mail :</a:t>
            </a:r>
            <a:endParaRPr lang="en-IN" sz="4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72179-6AD0-9F83-F5AF-2554BCE36FBC}"/>
              </a:ext>
            </a:extLst>
          </p:cNvPr>
          <p:cNvSpPr/>
          <p:nvPr/>
        </p:nvSpPr>
        <p:spPr>
          <a:xfrm>
            <a:off x="6416016" y="3471995"/>
            <a:ext cx="20149654" cy="1138735"/>
          </a:xfrm>
          <a:prstGeom prst="rect">
            <a:avLst/>
          </a:prstGeom>
        </p:spPr>
        <p:txBody>
          <a:bodyPr wrap="square" lIns="91402" tIns="45701" rIns="91402" bIns="45701">
            <a:spAutoFit/>
          </a:bodyPr>
          <a:lstStyle/>
          <a:p>
            <a:pPr algn="ctr" defTabSz="4607016">
              <a:spcBef>
                <a:spcPct val="50000"/>
              </a:spcBef>
              <a:defRPr/>
            </a:pPr>
            <a:r>
              <a:rPr lang="en-US" sz="6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19" name="Text Box 1258">
            <a:extLst>
              <a:ext uri="{FF2B5EF4-FFF2-40B4-BE49-F238E27FC236}">
                <a16:creationId xmlns:a16="http://schemas.microsoft.com/office/drawing/2014/main" id="{4AF631A4-837D-BAA1-6D61-74B1C0706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023" y="2003794"/>
            <a:ext cx="8207332" cy="883070"/>
          </a:xfrm>
          <a:prstGeom prst="rect">
            <a:avLst/>
          </a:prstGeom>
          <a:gradFill rotWithShape="1">
            <a:gsLst>
              <a:gs pos="0">
                <a:srgbClr val="FF9999">
                  <a:gamma/>
                  <a:tint val="0"/>
                  <a:invGamma/>
                </a:srgbClr>
              </a:gs>
              <a:gs pos="50000">
                <a:srgbClr val="FF9999">
                  <a:alpha val="14999"/>
                </a:srgbClr>
              </a:gs>
              <a:gs pos="100000">
                <a:srgbClr val="FF99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5976" tIns="47986" rIns="95976" bIns="47986"/>
          <a:lstStyle/>
          <a:p>
            <a:pPr algn="ctr" defTabSz="4607016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4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Abstract I.D.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33CC1-39C0-B811-CCCC-0167154BB4B0}"/>
              </a:ext>
            </a:extLst>
          </p:cNvPr>
          <p:cNvSpPr txBox="1"/>
          <p:nvPr/>
        </p:nvSpPr>
        <p:spPr>
          <a:xfrm>
            <a:off x="716884" y="20341959"/>
            <a:ext cx="31547918" cy="156962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/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Poster Size is 91.4cm x 121.9cm (36”x48”) (Width X height )</a:t>
            </a:r>
            <a:endParaRPr lang="en-IN" sz="9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5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Stencil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Malik</dc:creator>
  <cp:lastModifiedBy>Karan Malik</cp:lastModifiedBy>
  <cp:revision>10</cp:revision>
  <dcterms:created xsi:type="dcterms:W3CDTF">2024-07-21T04:28:27Z</dcterms:created>
  <dcterms:modified xsi:type="dcterms:W3CDTF">2024-07-21T05:35:38Z</dcterms:modified>
</cp:coreProperties>
</file>