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0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DC9B-0378-DF8C-1B73-25D91F28A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6FCC6-374F-F2A7-F3BB-652BFC76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DE4A-F6C7-5748-FEDB-11E33E1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2AF6-A228-CA35-3596-7395B4CC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008D-C4DA-6466-55C4-8DBD65F2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ECFE-E37A-FC8F-7D7F-37BEE1F3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D28A-9BF8-2FF3-8DEF-1F9F62C3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09C31-EF98-2245-859A-42C6044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2B17-3609-9183-162C-BCF66B5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271B-9AE3-96C9-8037-9D47F0F0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4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BBFD2-9C7C-6712-C6AE-26664B9FF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FEEC7-4560-7A4B-5122-4D320684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5657-306A-685B-CF81-5642F3C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5E99-3053-8A27-7BBA-EB0FBE62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4776-5AC7-F3EB-58BD-3DAD1810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1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4770-4C05-643A-0372-951109BE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D957-2C75-0416-D9DC-BBD79751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0FD4-91D5-7FD4-C770-8A6E9F13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4CE7-9E1C-CB9D-F525-DD01D28C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DD03-6479-8194-68C5-4197FAE7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29F1-B11C-F877-212B-25299ACE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2FFD-5F92-7EC4-7F6A-155A97A1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CA90-8FA9-7B1D-72E9-A672B7BE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D8DA-5066-11FE-B47A-635EBA2A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2671-96C4-F0CC-D6A4-CB5DD53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1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830-7240-CE1E-59C6-B43F6179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8E2B-FFE2-F9EF-CFA5-C11AEC80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8DE45-2EDC-83B9-59C6-574F8E08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5651-FED7-F317-EECD-8798CE75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08D85-518B-6F2D-2E97-07A683B8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BD35B-7576-66B8-C918-7DD999AE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A056-A95B-CCBD-5772-B16226AE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8045-E7C9-033E-B09E-D508A023E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608F6-1F04-E62F-18AC-818258583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F8FBE-F162-B7E9-A7E3-AE26C405D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A00C9-567E-203B-794B-31FA160C4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1A533-B64D-41CB-40B4-F0C5ED1F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E8A1C-B824-5BE4-F954-C7BF94C9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DD997-95F8-F931-1335-D458085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D0EB-EB14-5889-E1B8-3FB357F5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8A0ED-9E25-7DB5-947F-EA6139B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DE239-C7DA-7B43-F65E-95851C6B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AD2A2-6D04-0764-E204-28915F56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26D9C-9101-4E50-B100-F2262ADA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595B1-E273-C81C-EB76-2579E2D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4200-A237-2487-0482-DE230C55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0129-3EEC-1C4E-0B49-47F7DD09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8F3E-8107-B3C4-366C-06D226EA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BB528-86F2-32A3-573E-9BDC7DE5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003D-93D9-5308-E85E-AA6B977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3268A-CFAD-6980-9683-A9D4888D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F998-B539-D45D-0BDD-1FD05D8D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0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19C1-2398-07DE-D54F-439BC8E8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59ADF-D4B6-F9A2-F13E-C8A2A5DF8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71F27-1887-F515-C7CC-6B0FAC92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83B5-6E73-E793-517A-2BC59195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904"/>
            <a:ext cx="1066800" cy="365125"/>
          </a:xfrm>
          <a:prstGeom prst="rect">
            <a:avLst/>
          </a:prstGeom>
        </p:spPr>
        <p:txBody>
          <a:bodyPr/>
          <a:lstStyle/>
          <a:p>
            <a:fld id="{46A64A6D-032B-4108-9B95-DA251074340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BB00-882D-3EDA-C9DC-5B0E4516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CBBB1-DD47-0ED0-C16C-DC92DB0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6B5-5C0E-4A56-9E5D-46096894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6538-12B7-1EF6-A0B7-825C7BB4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80" y="6478905"/>
            <a:ext cx="579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81F76B5-5C0E-4A56-9E5D-46096894FC0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6793A5-6831-3977-706B-1A624E1D39C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764030"/>
            <a:ext cx="1044216" cy="10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F42279-242A-C487-594E-0FAC5EEE2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20320" y="10160"/>
            <a:ext cx="1107189" cy="1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DE0BC5-9AC4-8C1C-138E-6B9FFC361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t="7680" r="7746" b="13440"/>
          <a:stretch/>
        </p:blipFill>
        <p:spPr bwMode="auto">
          <a:xfrm>
            <a:off x="11015361" y="20320"/>
            <a:ext cx="1156319" cy="1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57354D-E42D-C9A1-FC95-0FE5DC0559F8}"/>
              </a:ext>
            </a:extLst>
          </p:cNvPr>
          <p:cNvCxnSpPr>
            <a:cxnSpLocks/>
          </p:cNvCxnSpPr>
          <p:nvPr userDrawn="1"/>
        </p:nvCxnSpPr>
        <p:spPr>
          <a:xfrm>
            <a:off x="3048000" y="6471960"/>
            <a:ext cx="9144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F418006-DAEF-15C2-A0BC-7842D0E07D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65629" y="6436408"/>
            <a:ext cx="6308138" cy="3385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ngsana New" panose="020B0502040204020203" pitchFamily="18" charset="-34"/>
              </a:rPr>
              <a:t>Venue: Rajiv Gandhi Institute of Petroleum Technology, Jais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3C243-7BDE-91CF-D62F-73254AA35A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848" y="6205575"/>
            <a:ext cx="2226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tencil" panose="040409050D0802020404" pitchFamily="82" charset="0"/>
                <a:cs typeface="Angsana New" panose="020B0502040204020203" pitchFamily="18" charset="-34"/>
              </a:rPr>
              <a:t>SCHEMCON-2024 </a:t>
            </a:r>
          </a:p>
        </p:txBody>
      </p:sp>
    </p:spTree>
    <p:extLst>
      <p:ext uri="{BB962C8B-B14F-4D97-AF65-F5344CB8AC3E}">
        <p14:creationId xmlns:p14="http://schemas.microsoft.com/office/powerpoint/2010/main" val="30294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0042D-030D-D3CF-041B-27A6314BB0A3}"/>
              </a:ext>
            </a:extLst>
          </p:cNvPr>
          <p:cNvSpPr txBox="1"/>
          <p:nvPr/>
        </p:nvSpPr>
        <p:spPr>
          <a:xfrm>
            <a:off x="528320" y="3616960"/>
            <a:ext cx="5685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Instructions:</a:t>
            </a:r>
          </a:p>
          <a:p>
            <a:endParaRPr lang="en-IN" dirty="0"/>
          </a:p>
          <a:p>
            <a:r>
              <a:rPr lang="en-IN" dirty="0"/>
              <a:t>Presentation time is 10 mins followed by 2 mins of Q&amp;A.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28ED-B1CD-13E2-555C-43D291B2688B}"/>
              </a:ext>
            </a:extLst>
          </p:cNvPr>
          <p:cNvSpPr txBox="1"/>
          <p:nvPr/>
        </p:nvSpPr>
        <p:spPr>
          <a:xfrm>
            <a:off x="4555351" y="231771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Title Slide</a:t>
            </a:r>
          </a:p>
        </p:txBody>
      </p:sp>
      <p:sp>
        <p:nvSpPr>
          <p:cNvPr id="7" name="Text Box 1258">
            <a:extLst>
              <a:ext uri="{FF2B5EF4-FFF2-40B4-BE49-F238E27FC236}">
                <a16:creationId xmlns:a16="http://schemas.microsoft.com/office/drawing/2014/main" id="{CF068348-6982-D207-93FB-8FA79E8CC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773" y="254223"/>
            <a:ext cx="2174451" cy="4000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976" tIns="47986" rIns="95976" bIns="47986"/>
          <a:lstStyle/>
          <a:p>
            <a:pPr algn="ctr" defTabSz="4607016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Abstract I.D. </a:t>
            </a:r>
          </a:p>
        </p:txBody>
      </p:sp>
    </p:spTree>
    <p:extLst>
      <p:ext uri="{BB962C8B-B14F-4D97-AF65-F5344CB8AC3E}">
        <p14:creationId xmlns:p14="http://schemas.microsoft.com/office/powerpoint/2010/main" val="87035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1C74B-3130-3A4B-A75C-754993AE92A8}"/>
              </a:ext>
            </a:extLst>
          </p:cNvPr>
          <p:cNvSpPr txBox="1"/>
          <p:nvPr/>
        </p:nvSpPr>
        <p:spPr>
          <a:xfrm>
            <a:off x="2927664" y="1126089"/>
            <a:ext cx="633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1697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1E82A-B2D7-9A70-6DAE-6FF6B7752ED0}"/>
              </a:ext>
            </a:extLst>
          </p:cNvPr>
          <p:cNvSpPr txBox="1"/>
          <p:nvPr/>
        </p:nvSpPr>
        <p:spPr>
          <a:xfrm>
            <a:off x="4496203" y="2967335"/>
            <a:ext cx="319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01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1498C-713C-A7A1-C717-C7934D3E5A28}"/>
              </a:ext>
            </a:extLst>
          </p:cNvPr>
          <p:cNvSpPr txBox="1"/>
          <p:nvPr/>
        </p:nvSpPr>
        <p:spPr>
          <a:xfrm>
            <a:off x="4164157" y="1056640"/>
            <a:ext cx="386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0117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BD64C-D8C9-044E-3845-2479C1AE4110}"/>
              </a:ext>
            </a:extLst>
          </p:cNvPr>
          <p:cNvSpPr txBox="1"/>
          <p:nvPr/>
        </p:nvSpPr>
        <p:spPr>
          <a:xfrm>
            <a:off x="1351303" y="1079790"/>
            <a:ext cx="9489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Problem Statement &amp; Objective</a:t>
            </a:r>
          </a:p>
        </p:txBody>
      </p:sp>
    </p:spTree>
    <p:extLst>
      <p:ext uri="{BB962C8B-B14F-4D97-AF65-F5344CB8AC3E}">
        <p14:creationId xmlns:p14="http://schemas.microsoft.com/office/powerpoint/2010/main" val="11227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5C920-EECE-495F-3F8E-06EE02C498D8}"/>
              </a:ext>
            </a:extLst>
          </p:cNvPr>
          <p:cNvSpPr txBox="1"/>
          <p:nvPr/>
        </p:nvSpPr>
        <p:spPr>
          <a:xfrm>
            <a:off x="4061468" y="1114514"/>
            <a:ext cx="4069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084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078E3-FC2B-9EAF-96CD-71A76F4CDD25}"/>
              </a:ext>
            </a:extLst>
          </p:cNvPr>
          <p:cNvSpPr txBox="1"/>
          <p:nvPr/>
        </p:nvSpPr>
        <p:spPr>
          <a:xfrm>
            <a:off x="3081136" y="1126089"/>
            <a:ext cx="6029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348540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3E0AF-EFF2-CFF2-EA5E-9F1A0EB16567}"/>
              </a:ext>
            </a:extLst>
          </p:cNvPr>
          <p:cNvSpPr txBox="1"/>
          <p:nvPr/>
        </p:nvSpPr>
        <p:spPr>
          <a:xfrm>
            <a:off x="2927664" y="1126089"/>
            <a:ext cx="633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9616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3AEAE-1215-E5A0-E6DC-3788A08095CC}"/>
              </a:ext>
            </a:extLst>
          </p:cNvPr>
          <p:cNvSpPr txBox="1"/>
          <p:nvPr/>
        </p:nvSpPr>
        <p:spPr>
          <a:xfrm>
            <a:off x="2927664" y="1126089"/>
            <a:ext cx="633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9905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E138B-A81A-96D9-97AB-F6214311A53F}"/>
              </a:ext>
            </a:extLst>
          </p:cNvPr>
          <p:cNvSpPr txBox="1"/>
          <p:nvPr/>
        </p:nvSpPr>
        <p:spPr>
          <a:xfrm>
            <a:off x="2927664" y="1126089"/>
            <a:ext cx="633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0403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57028-0943-7590-E5F8-6D0539BE8671}"/>
              </a:ext>
            </a:extLst>
          </p:cNvPr>
          <p:cNvSpPr txBox="1"/>
          <p:nvPr/>
        </p:nvSpPr>
        <p:spPr>
          <a:xfrm>
            <a:off x="2927664" y="1126089"/>
            <a:ext cx="633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05683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Bookman Old Style</vt:lpstr>
      <vt:lpstr>Stencil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Malik</dc:creator>
  <cp:lastModifiedBy>Karan Malik</cp:lastModifiedBy>
  <cp:revision>4</cp:revision>
  <dcterms:created xsi:type="dcterms:W3CDTF">2024-07-21T04:28:27Z</dcterms:created>
  <dcterms:modified xsi:type="dcterms:W3CDTF">2024-07-21T05:26:40Z</dcterms:modified>
</cp:coreProperties>
</file>