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56" r:id="rId5"/>
    <p:sldId id="287" r:id="rId6"/>
    <p:sldId id="288" r:id="rId7"/>
    <p:sldId id="289" r:id="rId8"/>
    <p:sldId id="261" r:id="rId9"/>
    <p:sldId id="291" r:id="rId10"/>
    <p:sldId id="260" r:id="rId11"/>
    <p:sldId id="290" r:id="rId12"/>
    <p:sldId id="292" r:id="rId13"/>
    <p:sldId id="279"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485" autoAdjust="0"/>
  </p:normalViewPr>
  <p:slideViewPr>
    <p:cSldViewPr snapToGrid="0">
      <p:cViewPr varScale="1">
        <p:scale>
          <a:sx n="82" d="100"/>
          <a:sy n="82" d="100"/>
        </p:scale>
        <p:origin x="720" y="67"/>
      </p:cViewPr>
      <p:guideLst/>
    </p:cSldViewPr>
  </p:slideViewPr>
  <p:outlineViewPr>
    <p:cViewPr>
      <p:scale>
        <a:sx n="33" d="100"/>
        <a:sy n="33" d="100"/>
      </p:scale>
      <p:origin x="0" y="-17394"/>
    </p:cViewPr>
  </p:outlineViewPr>
  <p:notesTextViewPr>
    <p:cViewPr>
      <p:scale>
        <a:sx n="3" d="2"/>
        <a:sy n="3" d="2"/>
      </p:scale>
      <p:origin x="0" y="0"/>
    </p:cViewPr>
  </p:notesTextViewPr>
  <p:sorterViewPr>
    <p:cViewPr>
      <p:scale>
        <a:sx n="100" d="100"/>
        <a:sy n="100" d="100"/>
      </p:scale>
      <p:origin x="0" y="-3341"/>
    </p:cViewPr>
  </p:sorterViewPr>
  <p:notesViewPr>
    <p:cSldViewPr snapToGrid="0">
      <p:cViewPr>
        <p:scale>
          <a:sx n="50" d="100"/>
          <a:sy n="50" d="100"/>
        </p:scale>
        <p:origin x="2640"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12/30/2020</a:t>
            </a:fld>
            <a:endParaRPr lang="en-US" dirty="0"/>
          </a:p>
        </p:txBody>
      </p:sp>
      <p:sp>
        <p:nvSpPr>
          <p:cNvPr id="4" name="Footer Placeholder 3">
            <a:extLst>
              <a:ext uri="{FF2B5EF4-FFF2-40B4-BE49-F238E27FC236}">
                <a16:creationId xmlns=""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8F815A-5A10-42A8-9FEC-3938D2D9BA48}" type="datetimeFigureOut">
              <a:rPr lang="en-US" noProof="0" smtClean="0"/>
              <a:t>12/30/2020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649DAF-093F-4482-AA38-346E9A2DEE94}" type="slidenum">
              <a:rPr lang="en-US" noProof="0" smtClean="0"/>
              <a:t>‹#›</a:t>
            </a:fld>
            <a:endParaRPr lang="en-US" noProof="0" dirty="0"/>
          </a:p>
        </p:txBody>
      </p:sp>
    </p:spTree>
    <p:extLst>
      <p:ext uri="{BB962C8B-B14F-4D97-AF65-F5344CB8AC3E}">
        <p14:creationId xmlns:p14="http://schemas.microsoft.com/office/powerpoint/2010/main" val="3356813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1</a:t>
            </a:fld>
            <a:endParaRPr lang="en-US" noProof="0" dirty="0"/>
          </a:p>
        </p:txBody>
      </p:sp>
    </p:spTree>
    <p:extLst>
      <p:ext uri="{BB962C8B-B14F-4D97-AF65-F5344CB8AC3E}">
        <p14:creationId xmlns:p14="http://schemas.microsoft.com/office/powerpoint/2010/main" val="4121393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649DAF-093F-4482-AA38-346E9A2DEE94}" type="slidenum">
              <a:rPr lang="en-US" noProof="0" smtClean="0"/>
              <a:t>5</a:t>
            </a:fld>
            <a:endParaRPr lang="en-US" noProof="0" dirty="0"/>
          </a:p>
        </p:txBody>
      </p:sp>
    </p:spTree>
    <p:extLst>
      <p:ext uri="{BB962C8B-B14F-4D97-AF65-F5344CB8AC3E}">
        <p14:creationId xmlns:p14="http://schemas.microsoft.com/office/powerpoint/2010/main" val="3689264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649DAF-093F-4482-AA38-346E9A2DEE94}" type="slidenum">
              <a:rPr lang="en-US" smtClean="0"/>
              <a:t>7</a:t>
            </a:fld>
            <a:endParaRPr lang="en-US"/>
          </a:p>
        </p:txBody>
      </p:sp>
    </p:spTree>
    <p:extLst>
      <p:ext uri="{BB962C8B-B14F-4D97-AF65-F5344CB8AC3E}">
        <p14:creationId xmlns:p14="http://schemas.microsoft.com/office/powerpoint/2010/main" val="1947808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10</a:t>
            </a:fld>
            <a:endParaRPr lang="en-US" noProof="0" dirty="0"/>
          </a:p>
        </p:txBody>
      </p:sp>
    </p:spTree>
    <p:extLst>
      <p:ext uri="{BB962C8B-B14F-4D97-AF65-F5344CB8AC3E}">
        <p14:creationId xmlns:p14="http://schemas.microsoft.com/office/powerpoint/2010/main" val="1543095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11</a:t>
            </a:fld>
            <a:endParaRPr lang="en-US" noProof="0" dirty="0"/>
          </a:p>
        </p:txBody>
      </p:sp>
    </p:spTree>
    <p:extLst>
      <p:ext uri="{BB962C8B-B14F-4D97-AF65-F5344CB8AC3E}">
        <p14:creationId xmlns:p14="http://schemas.microsoft.com/office/powerpoint/2010/main" val="617363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solid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a:lstStyle>
            <a:lvl1pPr marL="0" indent="0">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0" y="1768422"/>
            <a:ext cx="6840000" cy="2387600"/>
          </a:xfrm>
          <a:solidFill>
            <a:schemeClr val="tx1">
              <a:alpha val="80000"/>
            </a:schemeClr>
          </a:solidFill>
        </p:spPr>
        <p:txBody>
          <a:bodyPr lIns="432000" rIns="432000" bIns="144000" anchor="b"/>
          <a:lstStyle>
            <a:lvl1pPr algn="l">
              <a:defRPr sz="4200" spc="-150">
                <a:solidFill>
                  <a:schemeClr val="bg1"/>
                </a:solidFill>
              </a:defRPr>
            </a:lvl1pPr>
          </a:lstStyle>
          <a:p>
            <a:r>
              <a:rPr lang="en-US" noProof="0"/>
              <a:t>Click to edit Master </a:t>
            </a:r>
            <a:br>
              <a:rPr lang="en-US" noProof="0"/>
            </a:br>
            <a:r>
              <a:rPr lang="en-US" noProof="0"/>
              <a:t>title style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0" y="4153578"/>
            <a:ext cx="6840000" cy="936000"/>
          </a:xfrm>
          <a:solidFill>
            <a:schemeClr val="tx1">
              <a:alpha val="90000"/>
            </a:schemeClr>
          </a:solidFill>
        </p:spPr>
        <p:txBody>
          <a:bodyPr lIns="432000" tIns="144000"/>
          <a:lstStyle>
            <a:lvl1pPr marL="0" indent="0" algn="l">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18" name="Freeform: Shape 17">
            <a:extLst>
              <a:ext uri="{FF2B5EF4-FFF2-40B4-BE49-F238E27FC236}">
                <a16:creationId xmlns="" xmlns:a16="http://schemas.microsoft.com/office/drawing/2014/main" id="{730F7266-25A0-4B3A-A8CE-F083ECC9D4C6}"/>
              </a:ext>
            </a:extLst>
          </p:cNvPr>
          <p:cNvSpPr/>
          <p:nvPr userDrawn="1"/>
        </p:nvSpPr>
        <p:spPr>
          <a:xfrm>
            <a:off x="0" y="2539992"/>
            <a:ext cx="5373076" cy="4318008"/>
          </a:xfrm>
          <a:custGeom>
            <a:avLst/>
            <a:gdLst>
              <a:gd name="connsiteX0" fmla="*/ 4972877 w 5373076"/>
              <a:gd name="connsiteY0" fmla="*/ 1816430 h 4318008"/>
              <a:gd name="connsiteX1" fmla="*/ 5211912 w 5373076"/>
              <a:gd name="connsiteY1" fmla="*/ 2046590 h 4318008"/>
              <a:gd name="connsiteX2" fmla="*/ 4866804 w 5373076"/>
              <a:gd name="connsiteY2" fmla="*/ 2013272 h 4318008"/>
              <a:gd name="connsiteX3" fmla="*/ 3721849 w 5373076"/>
              <a:gd name="connsiteY3" fmla="*/ 1808102 h 4318008"/>
              <a:gd name="connsiteX4" fmla="*/ 3854624 w 5373076"/>
              <a:gd name="connsiteY4" fmla="*/ 2524110 h 4318008"/>
              <a:gd name="connsiteX5" fmla="*/ 3419634 w 5373076"/>
              <a:gd name="connsiteY5" fmla="*/ 2322178 h 4318008"/>
              <a:gd name="connsiteX6" fmla="*/ 3604566 w 5373076"/>
              <a:gd name="connsiteY6" fmla="*/ 1945430 h 4318008"/>
              <a:gd name="connsiteX7" fmla="*/ 2301472 w 5373076"/>
              <a:gd name="connsiteY7" fmla="*/ 1771765 h 4318008"/>
              <a:gd name="connsiteX8" fmla="*/ 3237442 w 5373076"/>
              <a:gd name="connsiteY8" fmla="*/ 2134997 h 4318008"/>
              <a:gd name="connsiteX9" fmla="*/ 3266331 w 5373076"/>
              <a:gd name="connsiteY9" fmla="*/ 2949530 h 4318008"/>
              <a:gd name="connsiteX10" fmla="*/ 1897852 w 5373076"/>
              <a:gd name="connsiteY10" fmla="*/ 4318008 h 4318008"/>
              <a:gd name="connsiteX11" fmla="*/ 134565 w 5373076"/>
              <a:gd name="connsiteY11" fmla="*/ 4318008 h 4318008"/>
              <a:gd name="connsiteX12" fmla="*/ 0 w 5373076"/>
              <a:gd name="connsiteY12" fmla="*/ 4183443 h 4318008"/>
              <a:gd name="connsiteX13" fmla="*/ 0 w 5373076"/>
              <a:gd name="connsiteY13" fmla="*/ 2855805 h 4318008"/>
              <a:gd name="connsiteX14" fmla="*/ 5243699 w 5373076"/>
              <a:gd name="connsiteY14" fmla="*/ 652159 h 4318008"/>
              <a:gd name="connsiteX15" fmla="*/ 5058767 w 5373076"/>
              <a:gd name="connsiteY15" fmla="*/ 1028908 h 4318008"/>
              <a:gd name="connsiteX16" fmla="*/ 4960786 w 5373076"/>
              <a:gd name="connsiteY16" fmla="*/ 983422 h 4318008"/>
              <a:gd name="connsiteX17" fmla="*/ 3473588 w 5373076"/>
              <a:gd name="connsiteY17" fmla="*/ 405712 h 4318008"/>
              <a:gd name="connsiteX18" fmla="*/ 4094196 w 5373076"/>
              <a:gd name="connsiteY18" fmla="*/ 1366894 h 4318008"/>
              <a:gd name="connsiteX19" fmla="*/ 3778134 w 5373076"/>
              <a:gd name="connsiteY19" fmla="*/ 1741309 h 4318008"/>
              <a:gd name="connsiteX20" fmla="*/ 2824519 w 5373076"/>
              <a:gd name="connsiteY20" fmla="*/ 1808100 h 4318008"/>
              <a:gd name="connsiteX21" fmla="*/ 4454991 w 5373076"/>
              <a:gd name="connsiteY21" fmla="*/ 0 h 4318008"/>
              <a:gd name="connsiteX22" fmla="*/ 5373076 w 5373076"/>
              <a:gd name="connsiteY22" fmla="*/ 32358 h 4318008"/>
              <a:gd name="connsiteX23" fmla="*/ 4628717 w 5373076"/>
              <a:gd name="connsiteY23" fmla="*/ 1349015 h 4318008"/>
              <a:gd name="connsiteX24" fmla="*/ 4094010 w 5373076"/>
              <a:gd name="connsiteY24" fmla="*/ 779481 h 4318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73076" h="4318008">
                <a:moveTo>
                  <a:pt x="4972877" y="1816430"/>
                </a:moveTo>
                <a:lnTo>
                  <a:pt x="5211912" y="2046590"/>
                </a:lnTo>
                <a:lnTo>
                  <a:pt x="4866804" y="2013272"/>
                </a:lnTo>
                <a:close/>
                <a:moveTo>
                  <a:pt x="3721849" y="1808102"/>
                </a:moveTo>
                <a:lnTo>
                  <a:pt x="3854624" y="2524110"/>
                </a:lnTo>
                <a:lnTo>
                  <a:pt x="3419634" y="2322178"/>
                </a:lnTo>
                <a:lnTo>
                  <a:pt x="3604566" y="1945430"/>
                </a:lnTo>
                <a:close/>
                <a:moveTo>
                  <a:pt x="2301472" y="1771765"/>
                </a:moveTo>
                <a:lnTo>
                  <a:pt x="3237442" y="2134997"/>
                </a:lnTo>
                <a:lnTo>
                  <a:pt x="3266331" y="2949530"/>
                </a:lnTo>
                <a:lnTo>
                  <a:pt x="1897852" y="4318008"/>
                </a:lnTo>
                <a:lnTo>
                  <a:pt x="134565" y="4318008"/>
                </a:lnTo>
                <a:lnTo>
                  <a:pt x="0" y="4183443"/>
                </a:lnTo>
                <a:lnTo>
                  <a:pt x="0" y="2855805"/>
                </a:lnTo>
                <a:close/>
                <a:moveTo>
                  <a:pt x="5243699" y="652159"/>
                </a:moveTo>
                <a:lnTo>
                  <a:pt x="5058767" y="1028908"/>
                </a:lnTo>
                <a:lnTo>
                  <a:pt x="4960786" y="983422"/>
                </a:lnTo>
                <a:close/>
                <a:moveTo>
                  <a:pt x="3473588" y="405712"/>
                </a:moveTo>
                <a:lnTo>
                  <a:pt x="4094196" y="1366894"/>
                </a:lnTo>
                <a:lnTo>
                  <a:pt x="3778134" y="1741309"/>
                </a:lnTo>
                <a:lnTo>
                  <a:pt x="2824519" y="1808100"/>
                </a:lnTo>
                <a:close/>
                <a:moveTo>
                  <a:pt x="4454991" y="0"/>
                </a:moveTo>
                <a:lnTo>
                  <a:pt x="5373076" y="32358"/>
                </a:lnTo>
                <a:lnTo>
                  <a:pt x="4628717" y="1349015"/>
                </a:lnTo>
                <a:lnTo>
                  <a:pt x="4094010" y="77948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0EE479C-D1F6-4BAC-80D2-90EF74E3261A}"/>
              </a:ext>
            </a:extLst>
          </p:cNvPr>
          <p:cNvSpPr>
            <a:spLocks noGrp="1"/>
          </p:cNvSpPr>
          <p:nvPr userDrawn="1">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A22238F2-C6EC-476F-8371-119AECBA5622}"/>
              </a:ext>
            </a:extLst>
          </p:cNvPr>
          <p:cNvSpPr>
            <a:spLocks noGrp="1"/>
          </p:cNvSpPr>
          <p:nvPr userDrawn="1">
            <p:ph sz="half" idx="1"/>
          </p:nvPr>
        </p:nvSpPr>
        <p:spPr>
          <a:xfrm>
            <a:off x="906843" y="3429050"/>
            <a:ext cx="4522314" cy="2762949"/>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Footer Placeholder 7">
            <a:extLst>
              <a:ext uri="{FF2B5EF4-FFF2-40B4-BE49-F238E27FC236}">
                <a16:creationId xmlns="" xmlns:a16="http://schemas.microsoft.com/office/drawing/2014/main" id="{C9E47D86-FD0D-44D0-9B7F-9EDEBD11F9D6}"/>
              </a:ext>
            </a:extLst>
          </p:cNvPr>
          <p:cNvSpPr>
            <a:spLocks noGrp="1"/>
          </p:cNvSpPr>
          <p:nvPr userDrawn="1">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9" name="Slide Number Placeholder 8">
            <a:extLst>
              <a:ext uri="{FF2B5EF4-FFF2-40B4-BE49-F238E27FC236}">
                <a16:creationId xmlns="" xmlns:a16="http://schemas.microsoft.com/office/drawing/2014/main" id="{0A29F8B3-4723-4928-83E5-76C29D05F2FE}"/>
              </a:ext>
            </a:extLst>
          </p:cNvPr>
          <p:cNvSpPr>
            <a:spLocks noGrp="1"/>
          </p:cNvSpPr>
          <p:nvPr userDrawn="1">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6" name="Text Placeholder 5">
            <a:extLst>
              <a:ext uri="{FF2B5EF4-FFF2-40B4-BE49-F238E27FC236}">
                <a16:creationId xmlns="" xmlns:a16="http://schemas.microsoft.com/office/drawing/2014/main" id="{7867C73D-EE16-41D1-B7CE-A35C765E3B8D}"/>
              </a:ext>
            </a:extLst>
          </p:cNvPr>
          <p:cNvSpPr>
            <a:spLocks noGrp="1"/>
          </p:cNvSpPr>
          <p:nvPr userDrawn="1">
            <p:ph type="body" sz="quarter" idx="12"/>
          </p:nvPr>
        </p:nvSpPr>
        <p:spPr>
          <a:xfrm>
            <a:off x="6774740" y="3429000"/>
            <a:ext cx="4522407" cy="276225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9" name="Text Placeholder 18">
            <a:extLst>
              <a:ext uri="{FF2B5EF4-FFF2-40B4-BE49-F238E27FC236}">
                <a16:creationId xmlns="" xmlns:a16="http://schemas.microsoft.com/office/drawing/2014/main" id="{FEF984BB-176D-4924-ADAD-52FBC95B07B2}"/>
              </a:ext>
            </a:extLst>
          </p:cNvPr>
          <p:cNvSpPr>
            <a:spLocks noGrp="1"/>
          </p:cNvSpPr>
          <p:nvPr>
            <p:ph type="body" sz="quarter" idx="13" hasCustomPrompt="1"/>
          </p:nvPr>
        </p:nvSpPr>
        <p:spPr>
          <a:xfrm>
            <a:off x="906463" y="2278063"/>
            <a:ext cx="4522787" cy="885825"/>
          </a:xfrm>
        </p:spPr>
        <p:txBody>
          <a:bodyPr anchor="ctr"/>
          <a:lstStyle>
            <a:lvl1pPr marL="0" indent="0">
              <a:buNone/>
              <a:defRPr sz="8000" b="1">
                <a:latin typeface="+mj-lt"/>
              </a:defRPr>
            </a:lvl1pPr>
            <a:lvl2pPr marL="266700" indent="0">
              <a:buNone/>
              <a:defRPr sz="8000">
                <a:latin typeface="+mj-lt"/>
              </a:defRPr>
            </a:lvl2pPr>
            <a:lvl3pPr marL="542925" indent="0">
              <a:buNone/>
              <a:defRPr sz="8000">
                <a:latin typeface="+mj-lt"/>
              </a:defRPr>
            </a:lvl3pPr>
            <a:lvl4pPr marL="809625" indent="0">
              <a:buNone/>
              <a:defRPr sz="8000">
                <a:latin typeface="+mj-lt"/>
              </a:defRPr>
            </a:lvl4pPr>
            <a:lvl5pPr marL="1076325" indent="0">
              <a:buNone/>
              <a:defRPr sz="8000">
                <a:latin typeface="+mj-lt"/>
              </a:defRPr>
            </a:lvl5pPr>
          </a:lstStyle>
          <a:p>
            <a:pPr lvl="0"/>
            <a:r>
              <a:rPr lang="en-US" noProof="0"/>
              <a:t>1</a:t>
            </a:r>
          </a:p>
        </p:txBody>
      </p:sp>
      <p:sp>
        <p:nvSpPr>
          <p:cNvPr id="21" name="Text Placeholder 20">
            <a:extLst>
              <a:ext uri="{FF2B5EF4-FFF2-40B4-BE49-F238E27FC236}">
                <a16:creationId xmlns="" xmlns:a16="http://schemas.microsoft.com/office/drawing/2014/main" id="{C59BE1D7-885A-4749-99BA-6909D64AFA4A}"/>
              </a:ext>
            </a:extLst>
          </p:cNvPr>
          <p:cNvSpPr>
            <a:spLocks noGrp="1"/>
          </p:cNvSpPr>
          <p:nvPr>
            <p:ph type="body" sz="quarter" idx="14" hasCustomPrompt="1"/>
          </p:nvPr>
        </p:nvSpPr>
        <p:spPr>
          <a:xfrm>
            <a:off x="6762750" y="2278063"/>
            <a:ext cx="4522787" cy="885825"/>
          </a:xfrm>
        </p:spPr>
        <p:txBody>
          <a:bodyPr anchor="ctr"/>
          <a:lstStyle>
            <a:lvl1pPr marL="0" indent="0">
              <a:buNone/>
              <a:defRPr sz="8000" b="1" i="0">
                <a:latin typeface="+mj-lt"/>
              </a:defRPr>
            </a:lvl1pPr>
          </a:lstStyle>
          <a:p>
            <a:pPr lvl="0"/>
            <a:r>
              <a:rPr lang="en-US" noProof="0"/>
              <a:t>2</a:t>
            </a:r>
          </a:p>
        </p:txBody>
      </p:sp>
      <p:cxnSp>
        <p:nvCxnSpPr>
          <p:cNvPr id="10" name="Straight Connector 9" descr="Middle divider line">
            <a:extLst>
              <a:ext uri="{FF2B5EF4-FFF2-40B4-BE49-F238E27FC236}">
                <a16:creationId xmlns="" xmlns:a16="http://schemas.microsoft.com/office/drawing/2014/main" id="{2B940646-DE40-4E0F-AE42-6530784C9A7D}"/>
              </a:ext>
              <a:ext uri="{C183D7F6-B498-43B3-948B-1728B52AA6E4}">
                <adec:decorative xmlns="" xmlns:adec="http://schemas.microsoft.com/office/drawing/2017/decorative" val="1"/>
              </a:ext>
            </a:extLst>
          </p:cNvPr>
          <p:cNvCxnSpPr>
            <a:cxnSpLocks/>
          </p:cNvCxnSpPr>
          <p:nvPr userDrawn="1"/>
        </p:nvCxnSpPr>
        <p:spPr>
          <a:xfrm>
            <a:off x="6096000" y="1391763"/>
            <a:ext cx="0" cy="4588123"/>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449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9" name="Freeform: Shape 8">
            <a:extLst>
              <a:ext uri="{FF2B5EF4-FFF2-40B4-BE49-F238E27FC236}">
                <a16:creationId xmlns="" xmlns:a16="http://schemas.microsoft.com/office/drawing/2014/main" id="{6AAF5B5B-E896-400A-9E43-EAF605A0AC8B}"/>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 xmlns:a16="http://schemas.microsoft.com/office/drawing/2014/main" id="{BA2F5A3D-36C4-4B97-A62C-2AEA3B6FC1CF}"/>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 xmlns:a16="http://schemas.microsoft.com/office/drawing/2014/main" id="{BB474E17-6556-4551-AD1B-351EE2DA98E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 xmlns:a16="http://schemas.microsoft.com/office/drawing/2014/main" id="{F860E6D1-2C9F-477C-AE22-BFF5ADE85C60}"/>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65EC6C60-C605-4022-9718-ED56F34D6448}"/>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9F47BB28-400F-4C54-ADDA-0055CEB6593B}"/>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 xmlns:a16="http://schemas.microsoft.com/office/drawing/2014/main" id="{7386F148-99E1-4ED6-B4DA-151A6DB27D67}"/>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 xmlns:a16="http://schemas.microsoft.com/office/drawing/2014/main" id="{1A0565DA-6430-4984-ACB6-E7FACACC71AF}"/>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DDE18DFF-F9E6-4839-817B-4DD871CEAE6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 xmlns:a16="http://schemas.microsoft.com/office/drawing/2014/main" id="{30038A3A-7324-4606-9C92-00C9AB1759F4}"/>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 xmlns:a16="http://schemas.microsoft.com/office/drawing/2014/main" id="{5C0291BA-50C5-406F-B24E-14C9CAF652D7}"/>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 xmlns:a16="http://schemas.microsoft.com/office/drawing/2014/main" id="{152EBA81-38BC-4DF6-93C3-4A1A02FD2789}"/>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 xmlns:a16="http://schemas.microsoft.com/office/drawing/2014/main" id="{9AF80622-5597-45AD-92C3-2C4C3797720A}"/>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 xmlns:a16="http://schemas.microsoft.com/office/drawing/2014/main" id="{6833793E-EB91-43B4-8444-36ADD2A48E55}"/>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3F288DD7-6DAF-436D-B04A-EBCCAA36917C}"/>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9322B50D-6A7D-41C6-BA57-613BC231DF36}"/>
              </a:ext>
            </a:extLst>
          </p:cNvPr>
          <p:cNvSpPr>
            <a:spLocks noGrp="1"/>
          </p:cNvSpPr>
          <p:nvPr>
            <p:ph type="body" idx="1"/>
          </p:nvPr>
        </p:nvSpPr>
        <p:spPr>
          <a:xfrm>
            <a:off x="432000" y="1152000"/>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a:extLst>
              <a:ext uri="{FF2B5EF4-FFF2-40B4-BE49-F238E27FC236}">
                <a16:creationId xmlns="" xmlns:a16="http://schemas.microsoft.com/office/drawing/2014/main" id="{9FD584DA-F775-47B8-A1D7-6556AD5FCBD2}"/>
              </a:ext>
            </a:extLst>
          </p:cNvPr>
          <p:cNvSpPr>
            <a:spLocks noGrp="1"/>
          </p:cNvSpPr>
          <p:nvPr>
            <p:ph sz="half" idx="2"/>
          </p:nvPr>
        </p:nvSpPr>
        <p:spPr>
          <a:xfrm>
            <a:off x="432000" y="1584000"/>
            <a:ext cx="5472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Footer Placeholder 9">
            <a:extLst>
              <a:ext uri="{FF2B5EF4-FFF2-40B4-BE49-F238E27FC236}">
                <a16:creationId xmlns="" xmlns:a16="http://schemas.microsoft.com/office/drawing/2014/main" id="{9337FD81-6DFD-43B7-A7D9-59E45ECDF39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11" name="Slide Number Placeholder 10">
            <a:extLst>
              <a:ext uri="{FF2B5EF4-FFF2-40B4-BE49-F238E27FC236}">
                <a16:creationId xmlns="" xmlns:a16="http://schemas.microsoft.com/office/drawing/2014/main" id="{F17B7460-0559-435A-9C2F-1B12BC6CE184}"/>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6" name="Content Placeholder 5">
            <a:extLst>
              <a:ext uri="{FF2B5EF4-FFF2-40B4-BE49-F238E27FC236}">
                <a16:creationId xmlns="" xmlns:a16="http://schemas.microsoft.com/office/drawing/2014/main" id="{EA7B8348-A00A-4AAE-B1F6-924515577B23}"/>
              </a:ext>
            </a:extLst>
          </p:cNvPr>
          <p:cNvSpPr>
            <a:spLocks noGrp="1"/>
          </p:cNvSpPr>
          <p:nvPr>
            <p:ph sz="quarter" idx="4"/>
          </p:nvPr>
        </p:nvSpPr>
        <p:spPr>
          <a:xfrm>
            <a:off x="6300000" y="1581663"/>
            <a:ext cx="5472000" cy="46080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7" name="Text Placeholder 4">
            <a:extLst>
              <a:ext uri="{FF2B5EF4-FFF2-40B4-BE49-F238E27FC236}">
                <a16:creationId xmlns="" xmlns:a16="http://schemas.microsoft.com/office/drawing/2014/main" id="{4521CFCD-C079-4019-942D-035558CAFCAC}"/>
              </a:ext>
            </a:extLst>
          </p:cNvPr>
          <p:cNvSpPr>
            <a:spLocks noGrp="1"/>
          </p:cNvSpPr>
          <p:nvPr>
            <p:ph type="body" sz="quarter" idx="3"/>
          </p:nvPr>
        </p:nvSpPr>
        <p:spPr>
          <a:xfrm>
            <a:off x="6288002" y="1151785"/>
            <a:ext cx="5483998" cy="354868"/>
          </a:xfrm>
        </p:spPr>
        <p:txBody>
          <a:bodyPr vert="horz" lIns="0" tIns="0" rIns="0" bIns="0" rtlCol="0" anchor="t">
            <a:noAutofit/>
          </a:bodyPr>
          <a:lstStyle>
            <a:lvl1pPr marL="0" indent="0">
              <a:buNone/>
              <a:defRPr lang="en-US" sz="2400" b="1"/>
            </a:lvl1pPr>
          </a:lstStyle>
          <a:p>
            <a:pPr marL="266700" lvl="0" indent="-266700"/>
            <a:r>
              <a:rPr lang="en-US" noProof="0" smtClean="0"/>
              <a:t>Click to edit Master text styles</a:t>
            </a:r>
          </a:p>
        </p:txBody>
      </p:sp>
      <p:cxnSp>
        <p:nvCxnSpPr>
          <p:cNvPr id="28" name="Straight Connector 27" descr="Center divider line">
            <a:extLst>
              <a:ext uri="{FF2B5EF4-FFF2-40B4-BE49-F238E27FC236}">
                <a16:creationId xmlns="" xmlns:a16="http://schemas.microsoft.com/office/drawing/2014/main" id="{AEACA101-2521-41AA-8F51-FF0BF783E493}"/>
              </a:ext>
              <a:ext uri="{C183D7F6-B498-43B3-948B-1728B52AA6E4}">
                <adec:decorative xmlns="" xmlns:adec="http://schemas.microsoft.com/office/drawing/2017/decorative" val="1"/>
              </a:ext>
            </a:extLst>
          </p:cNvPr>
          <p:cNvCxnSpPr>
            <a:cxnSpLocks/>
          </p:cNvCxnSpPr>
          <p:nvPr userDrawn="1"/>
        </p:nvCxnSpPr>
        <p:spPr>
          <a:xfrm>
            <a:off x="6096000" y="2438720"/>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098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B1948E38-8FB0-4E51-A01C-C88794372E50}"/>
              </a:ext>
            </a:extLst>
          </p:cNvPr>
          <p:cNvSpPr>
            <a:spLocks noGrp="1"/>
          </p:cNvSpPr>
          <p:nvPr>
            <p:ph idx="1"/>
          </p:nvPr>
        </p:nvSpPr>
        <p:spPr>
          <a:xfrm>
            <a:off x="744396" y="2463936"/>
            <a:ext cx="3726003" cy="3314545"/>
          </a:xfrm>
          <a:prstGeom prst="rightArrowCallout">
            <a:avLst>
              <a:gd name="adj1" fmla="val 50000"/>
              <a:gd name="adj2" fmla="val 25000"/>
              <a:gd name="adj3" fmla="val 15421"/>
              <a:gd name="adj4" fmla="val 80487"/>
            </a:avLst>
          </a:prstGeom>
          <a:solidFill>
            <a:schemeClr val="bg1">
              <a:lumMod val="95000"/>
            </a:schemeClr>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Footer Placeholder 6">
            <a:extLst>
              <a:ext uri="{FF2B5EF4-FFF2-40B4-BE49-F238E27FC236}">
                <a16:creationId xmlns=""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 xmlns:a16="http://schemas.microsoft.com/office/drawing/2014/main" id="{16A38E24-EB1C-472F-B631-5DF32F9C4CF5}"/>
              </a:ext>
            </a:extLst>
          </p:cNvPr>
          <p:cNvSpPr>
            <a:spLocks noGrp="1"/>
          </p:cNvSpPr>
          <p:nvPr>
            <p:ph type="body" sz="quarter" idx="12"/>
          </p:nvPr>
        </p:nvSpPr>
        <p:spPr>
          <a:xfrm>
            <a:off x="4613985" y="2463801"/>
            <a:ext cx="3726469" cy="3314200"/>
          </a:xfrm>
          <a:prstGeom prst="rightArrowCallout">
            <a:avLst>
              <a:gd name="adj1" fmla="val 50000"/>
              <a:gd name="adj2" fmla="val 25000"/>
              <a:gd name="adj3" fmla="val 16186"/>
              <a:gd name="adj4" fmla="val 80493"/>
            </a:avLst>
          </a:prstGeom>
          <a:solidFill>
            <a:schemeClr val="bg1">
              <a:lumMod val="95000"/>
            </a:schemeClr>
          </a:solidFill>
        </p:spPr>
        <p:txBody>
          <a:bodyPr lIns="180000" tIns="180000" rIns="18000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1" name="Text Placeholder 10">
            <a:extLst>
              <a:ext uri="{FF2B5EF4-FFF2-40B4-BE49-F238E27FC236}">
                <a16:creationId xmlns="" xmlns:a16="http://schemas.microsoft.com/office/drawing/2014/main" id="{5B4A252E-78C9-4F76-98A4-A4B580AD072A}"/>
              </a:ext>
            </a:extLst>
          </p:cNvPr>
          <p:cNvSpPr>
            <a:spLocks noGrp="1"/>
          </p:cNvSpPr>
          <p:nvPr>
            <p:ph type="body" sz="quarter" idx="13"/>
          </p:nvPr>
        </p:nvSpPr>
        <p:spPr>
          <a:xfrm>
            <a:off x="8483985" y="2463801"/>
            <a:ext cx="2963619" cy="3314200"/>
          </a:xfrm>
          <a:prstGeom prst="rect">
            <a:avLst/>
          </a:prstGeom>
          <a:solidFill>
            <a:schemeClr val="bg1">
              <a:lumMod val="95000"/>
            </a:schemeClr>
          </a:solidFill>
        </p:spPr>
        <p:txBody>
          <a:bodyPr lIns="180000" tIns="180000" rIns="18000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Text Placeholder 8">
            <a:extLst>
              <a:ext uri="{FF2B5EF4-FFF2-40B4-BE49-F238E27FC236}">
                <a16:creationId xmlns="" xmlns:a16="http://schemas.microsoft.com/office/drawing/2014/main" id="{F8E9D1B9-1C3A-4397-B3B4-9A921D64159E}"/>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
        <p:nvSpPr>
          <p:cNvPr id="6" name="Text Placeholder 5">
            <a:extLst>
              <a:ext uri="{FF2B5EF4-FFF2-40B4-BE49-F238E27FC236}">
                <a16:creationId xmlns="" xmlns:a16="http://schemas.microsoft.com/office/drawing/2014/main" id="{1B4F049D-3C57-44BB-ACE2-1363AF36D9EF}"/>
              </a:ext>
            </a:extLst>
          </p:cNvPr>
          <p:cNvSpPr>
            <a:spLocks noGrp="1"/>
          </p:cNvSpPr>
          <p:nvPr>
            <p:ph type="body" sz="quarter" idx="27" hasCustomPrompt="1"/>
          </p:nvPr>
        </p:nvSpPr>
        <p:spPr>
          <a:xfrm>
            <a:off x="744236" y="1647240"/>
            <a:ext cx="2975578" cy="648000"/>
          </a:xfrm>
          <a:ln>
            <a:solidFill>
              <a:schemeClr val="accent1"/>
            </a:solidFill>
          </a:ln>
        </p:spPr>
        <p:txBody>
          <a:bodyPr tIns="108000" anchor="t"/>
          <a:lstStyle>
            <a:lvl1pPr marL="0" indent="0" algn="ctr">
              <a:buNone/>
              <a:defRPr>
                <a:latin typeface="+mj-lt"/>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Section 1 Title</a:t>
            </a:r>
          </a:p>
        </p:txBody>
      </p:sp>
      <p:sp>
        <p:nvSpPr>
          <p:cNvPr id="12" name="Text Placeholder 11">
            <a:extLst>
              <a:ext uri="{FF2B5EF4-FFF2-40B4-BE49-F238E27FC236}">
                <a16:creationId xmlns="" xmlns:a16="http://schemas.microsoft.com/office/drawing/2014/main" id="{FB9B793F-A64B-475C-96F3-FB40100E01E4}"/>
              </a:ext>
            </a:extLst>
          </p:cNvPr>
          <p:cNvSpPr>
            <a:spLocks noGrp="1"/>
          </p:cNvSpPr>
          <p:nvPr>
            <p:ph type="body" sz="quarter" idx="28" hasCustomPrompt="1"/>
          </p:nvPr>
        </p:nvSpPr>
        <p:spPr>
          <a:xfrm>
            <a:off x="4608336" y="1647040"/>
            <a:ext cx="2975578" cy="648000"/>
          </a:xfrm>
          <a:ln>
            <a:solidFill>
              <a:schemeClr val="accent2"/>
            </a:solidFill>
          </a:ln>
        </p:spPr>
        <p:txBody>
          <a:bodyPr tIns="108000" anchor="t"/>
          <a:lstStyle>
            <a:lvl1pPr marL="0" indent="0" algn="ctr">
              <a:buNone/>
              <a:defRPr>
                <a:latin typeface="+mj-lt"/>
              </a:defRPr>
            </a:lvl1pPr>
          </a:lstStyle>
          <a:p>
            <a:pPr lvl="0"/>
            <a:r>
              <a:rPr lang="en-US" noProof="0"/>
              <a:t>Section 2 Title</a:t>
            </a:r>
          </a:p>
        </p:txBody>
      </p:sp>
      <p:sp>
        <p:nvSpPr>
          <p:cNvPr id="14" name="Text Placeholder 13">
            <a:extLst>
              <a:ext uri="{FF2B5EF4-FFF2-40B4-BE49-F238E27FC236}">
                <a16:creationId xmlns="" xmlns:a16="http://schemas.microsoft.com/office/drawing/2014/main" id="{0EF53567-5287-43FB-B07E-A12F3AEEDB98}"/>
              </a:ext>
            </a:extLst>
          </p:cNvPr>
          <p:cNvSpPr>
            <a:spLocks noGrp="1"/>
          </p:cNvSpPr>
          <p:nvPr>
            <p:ph type="body" sz="quarter" idx="29" hasCustomPrompt="1"/>
          </p:nvPr>
        </p:nvSpPr>
        <p:spPr>
          <a:xfrm>
            <a:off x="8483986" y="1647240"/>
            <a:ext cx="2975578" cy="648000"/>
          </a:xfrm>
          <a:ln>
            <a:solidFill>
              <a:schemeClr val="accent3"/>
            </a:solidFill>
          </a:ln>
        </p:spPr>
        <p:txBody>
          <a:bodyPr tIns="108000" anchor="t"/>
          <a:lstStyle>
            <a:lvl1pPr marL="0" indent="0" algn="ctr">
              <a:buNone/>
              <a:defRPr>
                <a:latin typeface="+mj-lt"/>
              </a:defRPr>
            </a:lvl1pPr>
          </a:lstStyle>
          <a:p>
            <a:pPr lvl="0"/>
            <a:r>
              <a:rPr lang="en-US" noProof="0"/>
              <a:t>Section 3 Title</a:t>
            </a:r>
          </a:p>
        </p:txBody>
      </p:sp>
    </p:spTree>
    <p:extLst>
      <p:ext uri="{BB962C8B-B14F-4D97-AF65-F5344CB8AC3E}">
        <p14:creationId xmlns:p14="http://schemas.microsoft.com/office/powerpoint/2010/main" val="3755733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3" name="Text Placeholder 8">
            <a:extLst>
              <a:ext uri="{FF2B5EF4-FFF2-40B4-BE49-F238E27FC236}">
                <a16:creationId xmlns="" xmlns:a16="http://schemas.microsoft.com/office/drawing/2014/main" id="{37BBBFC2-32EB-4335-9980-A7CF236703B3}"/>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cxnSp>
        <p:nvCxnSpPr>
          <p:cNvPr id="15" name="Straight Arrow Connector 14">
            <a:extLst>
              <a:ext uri="{FF2B5EF4-FFF2-40B4-BE49-F238E27FC236}">
                <a16:creationId xmlns="" xmlns:a16="http://schemas.microsoft.com/office/drawing/2014/main" id="{52158F80-0C1A-4B9E-9335-A5A0015187F7}"/>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 Placeholder 10">
            <a:extLst>
              <a:ext uri="{FF2B5EF4-FFF2-40B4-BE49-F238E27FC236}">
                <a16:creationId xmlns="" xmlns:a16="http://schemas.microsoft.com/office/drawing/2014/main" id="{723DA611-B88C-4D7E-82A4-5E4CA9DC2EA3}"/>
              </a:ext>
            </a:extLst>
          </p:cNvPr>
          <p:cNvSpPr>
            <a:spLocks noGrp="1"/>
          </p:cNvSpPr>
          <p:nvPr>
            <p:ph type="body" sz="quarter" idx="33" hasCustomPrompt="1"/>
          </p:nvPr>
        </p:nvSpPr>
        <p:spPr>
          <a:xfrm>
            <a:off x="4129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7" name="Text Placeholder 10">
            <a:extLst>
              <a:ext uri="{FF2B5EF4-FFF2-40B4-BE49-F238E27FC236}">
                <a16:creationId xmlns="" xmlns:a16="http://schemas.microsoft.com/office/drawing/2014/main" id="{180A0FA4-75CD-4A61-AA79-9C3C5F97ED8C}"/>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 xmlns:a16="http://schemas.microsoft.com/office/drawing/2014/main" id="{EBB89A53-1B07-4560-B98E-03BECDB832C9}"/>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 xmlns:a16="http://schemas.microsoft.com/office/drawing/2014/main" id="{22D34AD8-D83D-4409-A418-C00840A085AC}"/>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 xmlns:a16="http://schemas.microsoft.com/office/drawing/2014/main" id="{3EAA6A46-63F3-49A5-8E0B-758176E4429D}"/>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 xmlns:a16="http://schemas.microsoft.com/office/drawing/2014/main" id="{BB051A6E-4868-4F3F-93DB-AD07020E9344}"/>
              </a:ext>
            </a:extLst>
          </p:cNvPr>
          <p:cNvSpPr>
            <a:spLocks noGrp="1"/>
          </p:cNvSpPr>
          <p:nvPr>
            <p:ph type="body" sz="quarter" idx="38" hasCustomPrompt="1"/>
          </p:nvPr>
        </p:nvSpPr>
        <p:spPr>
          <a:xfrm>
            <a:off x="60771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8" name="Text Placeholder 10">
            <a:extLst>
              <a:ext uri="{FF2B5EF4-FFF2-40B4-BE49-F238E27FC236}">
                <a16:creationId xmlns="" xmlns:a16="http://schemas.microsoft.com/office/drawing/2014/main" id="{61519886-189E-4C69-AEED-FD9BDD3E567B}"/>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 xmlns:a16="http://schemas.microsoft.com/office/drawing/2014/main" id="{0F084DDF-04EE-46A9-9F77-D5FD94D1B543}"/>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 xmlns:a16="http://schemas.microsoft.com/office/drawing/2014/main" id="{743DE8AB-BF74-4CC9-AD19-8BBBF44867AF}"/>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 xmlns:a16="http://schemas.microsoft.com/office/drawing/2014/main" id="{2ECC5C24-2CE5-491E-89DC-F9C5AE98B067}"/>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 xmlns:a16="http://schemas.microsoft.com/office/drawing/2014/main" id="{ADB0F187-5781-4076-B761-264B1C683A63}"/>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 xmlns:a16="http://schemas.microsoft.com/office/drawing/2014/main" id="{B2E776B2-D388-4243-80AE-BD8AF47C8AAB}"/>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 xmlns:a16="http://schemas.microsoft.com/office/drawing/2014/main" id="{79F3A104-EDC0-4A25-9585-3F9F8C1022C7}"/>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 xmlns:a16="http://schemas.microsoft.com/office/drawing/2014/main" id="{23DA3E7C-9F0E-4A57-B6EA-C01C72788E9E}"/>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 xmlns:a16="http://schemas.microsoft.com/office/drawing/2014/main" id="{A8ABC110-DC97-4A71-9A16-67581EAC9895}"/>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8" name="Text Placeholder 10">
            <a:extLst>
              <a:ext uri="{FF2B5EF4-FFF2-40B4-BE49-F238E27FC236}">
                <a16:creationId xmlns="" xmlns:a16="http://schemas.microsoft.com/office/drawing/2014/main" id="{81058125-332B-41A7-BCD5-72CAE3F9F97D}"/>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9" name="Text Placeholder 10">
            <a:extLst>
              <a:ext uri="{FF2B5EF4-FFF2-40B4-BE49-F238E27FC236}">
                <a16:creationId xmlns="" xmlns:a16="http://schemas.microsoft.com/office/drawing/2014/main" id="{E32DE8FD-6391-4094-BAEC-CC0836CC67EB}"/>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10">
            <a:extLst>
              <a:ext uri="{FF2B5EF4-FFF2-40B4-BE49-F238E27FC236}">
                <a16:creationId xmlns="" xmlns:a16="http://schemas.microsoft.com/office/drawing/2014/main" id="{5C53C0F3-9308-422B-BC6E-1ACA5029027A}"/>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1" name="Text Placeholder 10">
            <a:extLst>
              <a:ext uri="{FF2B5EF4-FFF2-40B4-BE49-F238E27FC236}">
                <a16:creationId xmlns="" xmlns:a16="http://schemas.microsoft.com/office/drawing/2014/main" id="{06DFFA03-9EA6-4F70-9519-AB1361BAF7CE}"/>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2" name="Text Placeholder 10">
            <a:extLst>
              <a:ext uri="{FF2B5EF4-FFF2-40B4-BE49-F238E27FC236}">
                <a16:creationId xmlns="" xmlns:a16="http://schemas.microsoft.com/office/drawing/2014/main" id="{49CD8693-3557-4241-BB88-518160D989C4}"/>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3" name="Text Placeholder 10">
            <a:extLst>
              <a:ext uri="{FF2B5EF4-FFF2-40B4-BE49-F238E27FC236}">
                <a16:creationId xmlns="" xmlns:a16="http://schemas.microsoft.com/office/drawing/2014/main" id="{4884DF69-4936-4F90-BFB8-ED04A228DA22}"/>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4" name="Text Placeholder 10">
            <a:extLst>
              <a:ext uri="{FF2B5EF4-FFF2-40B4-BE49-F238E27FC236}">
                <a16:creationId xmlns="" xmlns:a16="http://schemas.microsoft.com/office/drawing/2014/main" id="{00804F61-8052-4AD8-8370-ED72B261BC29}"/>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5" name="Text Placeholder 10">
            <a:extLst>
              <a:ext uri="{FF2B5EF4-FFF2-40B4-BE49-F238E27FC236}">
                <a16:creationId xmlns="" xmlns:a16="http://schemas.microsoft.com/office/drawing/2014/main" id="{313F370F-A9EC-477E-BED7-BF4E87527420}"/>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6" name="Text Placeholder 10">
            <a:extLst>
              <a:ext uri="{FF2B5EF4-FFF2-40B4-BE49-F238E27FC236}">
                <a16:creationId xmlns="" xmlns:a16="http://schemas.microsoft.com/office/drawing/2014/main" id="{9E687ADD-FE6C-441E-991F-E71EA0572C32}"/>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7" name="Text Placeholder 10">
            <a:extLst>
              <a:ext uri="{FF2B5EF4-FFF2-40B4-BE49-F238E27FC236}">
                <a16:creationId xmlns="" xmlns:a16="http://schemas.microsoft.com/office/drawing/2014/main" id="{5E0252B4-80AE-40E9-BA32-6EDAAC625211}"/>
              </a:ext>
            </a:extLst>
          </p:cNvPr>
          <p:cNvSpPr>
            <a:spLocks noGrp="1"/>
          </p:cNvSpPr>
          <p:nvPr>
            <p:ph type="body" sz="quarter" idx="57" hasCustomPrompt="1"/>
          </p:nvPr>
        </p:nvSpPr>
        <p:spPr>
          <a:xfrm>
            <a:off x="1081616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8" name="Text Placeholder 10">
            <a:extLst>
              <a:ext uri="{FF2B5EF4-FFF2-40B4-BE49-F238E27FC236}">
                <a16:creationId xmlns="" xmlns:a16="http://schemas.microsoft.com/office/drawing/2014/main" id="{8A807DF0-23B6-4B83-B3F6-8D0BE9A851F6}"/>
              </a:ext>
            </a:extLst>
          </p:cNvPr>
          <p:cNvSpPr>
            <a:spLocks noGrp="1"/>
          </p:cNvSpPr>
          <p:nvPr>
            <p:ph type="body" sz="quarter" idx="58" hasCustomPrompt="1"/>
          </p:nvPr>
        </p:nvSpPr>
        <p:spPr>
          <a:xfrm>
            <a:off x="1128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9" name="Text Placeholder 3">
            <a:extLst>
              <a:ext uri="{FF2B5EF4-FFF2-40B4-BE49-F238E27FC236}">
                <a16:creationId xmlns="" xmlns:a16="http://schemas.microsoft.com/office/drawing/2014/main" id="{F3591345-36C8-481A-AD5B-5F69B03D1710}"/>
              </a:ext>
            </a:extLst>
          </p:cNvPr>
          <p:cNvSpPr>
            <a:spLocks noGrp="1"/>
          </p:cNvSpPr>
          <p:nvPr>
            <p:ph type="body" sz="quarter" idx="59" hasCustomPrompt="1"/>
          </p:nvPr>
        </p:nvSpPr>
        <p:spPr>
          <a:xfrm>
            <a:off x="5360988" y="2190750"/>
            <a:ext cx="1793875" cy="561975"/>
          </a:xfrm>
          <a:noFill/>
          <a:ln>
            <a:noFill/>
          </a:ln>
        </p:spPr>
        <p:txBody>
          <a:bodyPr tIns="36000" anchor="t"/>
          <a:lstStyle>
            <a:lvl1pPr marL="0" indent="0" algn="ctr">
              <a:buNone/>
              <a:defRPr sz="1600" b="1">
                <a:solidFill>
                  <a:schemeClr val="tx1">
                    <a:lumMod val="75000"/>
                    <a:lumOff val="25000"/>
                  </a:schemeClr>
                </a:solidFill>
              </a:defRPr>
            </a:lvl1pPr>
          </a:lstStyle>
          <a:p>
            <a:pPr lvl="0"/>
            <a:r>
              <a:rPr lang="en-US" noProof="0"/>
              <a:t>Item Title</a:t>
            </a:r>
          </a:p>
        </p:txBody>
      </p:sp>
      <p:sp>
        <p:nvSpPr>
          <p:cNvPr id="50" name="Text Placeholder 36">
            <a:extLst>
              <a:ext uri="{FF2B5EF4-FFF2-40B4-BE49-F238E27FC236}">
                <a16:creationId xmlns="" xmlns:a16="http://schemas.microsoft.com/office/drawing/2014/main" id="{954C0732-1924-4A1B-9272-95C51D0B36FE}"/>
              </a:ext>
            </a:extLst>
          </p:cNvPr>
          <p:cNvSpPr>
            <a:spLocks noGrp="1"/>
          </p:cNvSpPr>
          <p:nvPr>
            <p:ph type="body" sz="quarter" idx="60" hasCustomPrompt="1"/>
          </p:nvPr>
        </p:nvSpPr>
        <p:spPr>
          <a:xfrm>
            <a:off x="5395728" y="2531196"/>
            <a:ext cx="1724394" cy="185808"/>
          </a:xfr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pPr lvl="0"/>
            <a:r>
              <a:rPr lang="en-US" noProof="0"/>
              <a:t>Month, Year</a:t>
            </a:r>
          </a:p>
        </p:txBody>
      </p:sp>
    </p:spTree>
    <p:extLst>
      <p:ext uri="{BB962C8B-B14F-4D97-AF65-F5344CB8AC3E}">
        <p14:creationId xmlns:p14="http://schemas.microsoft.com/office/powerpoint/2010/main" val="90670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7" name="Footer Placeholder 6">
            <a:extLst>
              <a:ext uri="{FF2B5EF4-FFF2-40B4-BE49-F238E27FC236}">
                <a16:creationId xmlns=""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 xmlns:a16="http://schemas.microsoft.com/office/drawing/2014/main" id="{1F5B3657-F2AE-455A-BF81-1A0C2ACECD20}"/>
              </a:ext>
            </a:extLst>
          </p:cNvPr>
          <p:cNvSpPr>
            <a:spLocks noGrp="1"/>
          </p:cNvSpPr>
          <p:nvPr>
            <p:ph type="body" sz="quarter" idx="12" hasCustomPrompt="1"/>
          </p:nvPr>
        </p:nvSpPr>
        <p:spPr>
          <a:xfrm>
            <a:off x="2103945" y="3995705"/>
            <a:ext cx="1964171" cy="216000"/>
          </a:xfrm>
        </p:spPr>
        <p:txBody>
          <a:bodyPr/>
          <a:lstStyle>
            <a:lvl1pPr marL="0" indent="0" algn="l">
              <a:buNone/>
              <a:defRPr sz="1600"/>
            </a:lvl1pPr>
          </a:lstStyle>
          <a:p>
            <a:pPr lvl="0"/>
            <a:r>
              <a:rPr lang="en-US" noProof="0"/>
              <a:t>Title</a:t>
            </a:r>
          </a:p>
        </p:txBody>
      </p:sp>
      <p:sp>
        <p:nvSpPr>
          <p:cNvPr id="13" name="Text Placeholder 12">
            <a:extLst>
              <a:ext uri="{FF2B5EF4-FFF2-40B4-BE49-F238E27FC236}">
                <a16:creationId xmlns="" xmlns:a16="http://schemas.microsoft.com/office/drawing/2014/main" id="{6A983D98-E0AB-429A-9EC2-B50D4216D691}"/>
              </a:ext>
            </a:extLst>
          </p:cNvPr>
          <p:cNvSpPr>
            <a:spLocks noGrp="1"/>
          </p:cNvSpPr>
          <p:nvPr>
            <p:ph type="body" sz="quarter" idx="13" hasCustomPrompt="1"/>
          </p:nvPr>
        </p:nvSpPr>
        <p:spPr>
          <a:xfrm>
            <a:off x="5955887" y="3995705"/>
            <a:ext cx="1964171" cy="216000"/>
          </a:xfrm>
        </p:spPr>
        <p:txBody>
          <a:bodyPr/>
          <a:lstStyle>
            <a:lvl1pPr marL="0" indent="0" algn="l">
              <a:buNone/>
              <a:defRPr sz="1600"/>
            </a:lvl1pPr>
          </a:lstStyle>
          <a:p>
            <a:pPr lvl="0"/>
            <a:r>
              <a:rPr lang="en-US" noProof="0"/>
              <a:t>Title</a:t>
            </a:r>
          </a:p>
        </p:txBody>
      </p:sp>
      <p:sp>
        <p:nvSpPr>
          <p:cNvPr id="15" name="Text Placeholder 14">
            <a:extLst>
              <a:ext uri="{FF2B5EF4-FFF2-40B4-BE49-F238E27FC236}">
                <a16:creationId xmlns="" xmlns:a16="http://schemas.microsoft.com/office/drawing/2014/main" id="{755213BF-EF6D-45DC-A01B-DE6C2F23A6D2}"/>
              </a:ext>
            </a:extLst>
          </p:cNvPr>
          <p:cNvSpPr>
            <a:spLocks noGrp="1"/>
          </p:cNvSpPr>
          <p:nvPr>
            <p:ph type="body" sz="quarter" idx="14" hasCustomPrompt="1"/>
          </p:nvPr>
        </p:nvSpPr>
        <p:spPr>
          <a:xfrm>
            <a:off x="9807829" y="3991240"/>
            <a:ext cx="1964171" cy="216000"/>
          </a:xfrm>
        </p:spPr>
        <p:txBody>
          <a:bodyPr/>
          <a:lstStyle>
            <a:lvl1pPr marL="0" indent="0" algn="l">
              <a:buNone/>
              <a:defRPr sz="1600"/>
            </a:lvl1pPr>
          </a:lstStyle>
          <a:p>
            <a:pPr lvl="0"/>
            <a:r>
              <a:rPr lang="en-US" noProof="0"/>
              <a:t>Title</a:t>
            </a:r>
          </a:p>
        </p:txBody>
      </p:sp>
      <p:sp>
        <p:nvSpPr>
          <p:cNvPr id="10" name="Text Placeholder 9">
            <a:extLst>
              <a:ext uri="{FF2B5EF4-FFF2-40B4-BE49-F238E27FC236}">
                <a16:creationId xmlns="" xmlns:a16="http://schemas.microsoft.com/office/drawing/2014/main" id="{6D972951-9088-4993-8DED-9DA3B6B08CF2}"/>
              </a:ext>
            </a:extLst>
          </p:cNvPr>
          <p:cNvSpPr>
            <a:spLocks noGrp="1"/>
          </p:cNvSpPr>
          <p:nvPr>
            <p:ph type="body" sz="quarter" idx="17" hasCustomPrompt="1"/>
          </p:nvPr>
        </p:nvSpPr>
        <p:spPr>
          <a:xfrm>
            <a:off x="2103945" y="3424428"/>
            <a:ext cx="1964170" cy="504000"/>
          </a:xfrm>
        </p:spPr>
        <p:txBody>
          <a:bodyPr/>
          <a:lstStyle>
            <a:lvl1pPr marL="0" indent="0" algn="l">
              <a:buNone/>
              <a:defRPr b="1">
                <a:latin typeface="+mj-lt"/>
              </a:defRPr>
            </a:lvl1pPr>
          </a:lstStyle>
          <a:p>
            <a:pPr lvl="0"/>
            <a:r>
              <a:rPr lang="en-US" noProof="0"/>
              <a:t>Name</a:t>
            </a:r>
          </a:p>
        </p:txBody>
      </p:sp>
      <p:sp>
        <p:nvSpPr>
          <p:cNvPr id="12" name="Text Placeholder 11">
            <a:extLst>
              <a:ext uri="{FF2B5EF4-FFF2-40B4-BE49-F238E27FC236}">
                <a16:creationId xmlns="" xmlns:a16="http://schemas.microsoft.com/office/drawing/2014/main" id="{48424FDD-507C-4199-BFC6-8BC01D8992B6}"/>
              </a:ext>
            </a:extLst>
          </p:cNvPr>
          <p:cNvSpPr>
            <a:spLocks noGrp="1"/>
          </p:cNvSpPr>
          <p:nvPr>
            <p:ph type="body" sz="quarter" idx="18" hasCustomPrompt="1"/>
          </p:nvPr>
        </p:nvSpPr>
        <p:spPr>
          <a:xfrm>
            <a:off x="5955887" y="3424428"/>
            <a:ext cx="1964171" cy="504000"/>
          </a:xfrm>
        </p:spPr>
        <p:txBody>
          <a:bodyPr/>
          <a:lstStyle>
            <a:lvl1pPr marL="0" indent="0" algn="l">
              <a:buNone/>
              <a:defRPr b="1">
                <a:latin typeface="+mj-lt"/>
              </a:defRPr>
            </a:lvl1pPr>
          </a:lstStyle>
          <a:p>
            <a:pPr lvl="0"/>
            <a:r>
              <a:rPr lang="en-US" noProof="0"/>
              <a:t>Name</a:t>
            </a:r>
          </a:p>
        </p:txBody>
      </p:sp>
      <p:sp>
        <p:nvSpPr>
          <p:cNvPr id="16" name="Text Placeholder 15">
            <a:extLst>
              <a:ext uri="{FF2B5EF4-FFF2-40B4-BE49-F238E27FC236}">
                <a16:creationId xmlns="" xmlns:a16="http://schemas.microsoft.com/office/drawing/2014/main" id="{33DAFB20-1343-4578-8AA0-0378B674F1B1}"/>
              </a:ext>
            </a:extLst>
          </p:cNvPr>
          <p:cNvSpPr>
            <a:spLocks noGrp="1"/>
          </p:cNvSpPr>
          <p:nvPr>
            <p:ph type="body" sz="quarter" idx="19" hasCustomPrompt="1"/>
          </p:nvPr>
        </p:nvSpPr>
        <p:spPr>
          <a:xfrm>
            <a:off x="9807830" y="3424428"/>
            <a:ext cx="1964170" cy="504000"/>
          </a:xfrm>
        </p:spPr>
        <p:txBody>
          <a:bodyPr/>
          <a:lstStyle>
            <a:lvl1pPr marL="0" indent="0" algn="l">
              <a:buNone/>
              <a:defRPr b="1">
                <a:latin typeface="+mj-lt"/>
              </a:defRPr>
            </a:lvl1pPr>
          </a:lstStyle>
          <a:p>
            <a:pPr lvl="0"/>
            <a:r>
              <a:rPr lang="en-US" noProof="0"/>
              <a:t>Name</a:t>
            </a:r>
          </a:p>
        </p:txBody>
      </p:sp>
      <p:sp>
        <p:nvSpPr>
          <p:cNvPr id="24" name="Picture Placeholder 22">
            <a:extLst>
              <a:ext uri="{FF2B5EF4-FFF2-40B4-BE49-F238E27FC236}">
                <a16:creationId xmlns="" xmlns:a16="http://schemas.microsoft.com/office/drawing/2014/main" id="{806A4855-25AA-40D4-B1A4-A271486B6C9F}"/>
              </a:ext>
            </a:extLst>
          </p:cNvPr>
          <p:cNvSpPr>
            <a:spLocks noGrp="1"/>
          </p:cNvSpPr>
          <p:nvPr>
            <p:ph type="pic" sz="quarter" idx="23"/>
          </p:nvPr>
        </p:nvSpPr>
        <p:spPr>
          <a:xfrm>
            <a:off x="431800" y="2808242"/>
            <a:ext cx="1505966" cy="1505966"/>
          </a:xfrm>
          <a:prstGeom prst="ellipse">
            <a:avLst/>
          </a:prstGeom>
          <a:solidFill>
            <a:schemeClr val="bg1">
              <a:lumMod val="95000"/>
            </a:schemeClr>
          </a:solidFill>
          <a:ln w="3175">
            <a:solidFill>
              <a:schemeClr val="bg1">
                <a:lumMod val="95000"/>
              </a:schemeClr>
            </a:solidFill>
          </a:ln>
        </p:spPr>
        <p:txBody>
          <a:bodyPr anchor="ctr"/>
          <a:lstStyle>
            <a:lvl1pPr marL="0" indent="0" algn="ctr">
              <a:buNone/>
              <a:defRPr/>
            </a:lvl1pPr>
          </a:lstStyle>
          <a:p>
            <a:r>
              <a:rPr lang="en-US" noProof="0" smtClean="0"/>
              <a:t>Click icon to add picture</a:t>
            </a:r>
            <a:endParaRPr lang="en-US" noProof="0" dirty="0"/>
          </a:p>
        </p:txBody>
      </p:sp>
      <p:sp>
        <p:nvSpPr>
          <p:cNvPr id="25" name="Picture Placeholder 22">
            <a:extLst>
              <a:ext uri="{FF2B5EF4-FFF2-40B4-BE49-F238E27FC236}">
                <a16:creationId xmlns="" xmlns:a16="http://schemas.microsoft.com/office/drawing/2014/main" id="{31E10A24-B676-4117-9507-B4B0EB406F02}"/>
              </a:ext>
            </a:extLst>
          </p:cNvPr>
          <p:cNvSpPr>
            <a:spLocks noGrp="1"/>
          </p:cNvSpPr>
          <p:nvPr>
            <p:ph type="pic" sz="quarter" idx="24"/>
          </p:nvPr>
        </p:nvSpPr>
        <p:spPr>
          <a:xfrm>
            <a:off x="4283742" y="2808242"/>
            <a:ext cx="1505966" cy="1505966"/>
          </a:xfrm>
          <a:prstGeom prst="ellipse">
            <a:avLst/>
          </a:prstGeom>
          <a:solidFill>
            <a:schemeClr val="bg1">
              <a:lumMod val="95000"/>
            </a:schemeClr>
          </a:solidFill>
          <a:ln w="3175">
            <a:solidFill>
              <a:schemeClr val="bg1">
                <a:lumMod val="95000"/>
              </a:schemeClr>
            </a:solidFill>
          </a:ln>
        </p:spPr>
        <p:txBody>
          <a:bodyPr anchor="ctr"/>
          <a:lstStyle>
            <a:lvl1pPr marL="0" indent="0" algn="ctr">
              <a:buNone/>
              <a:defRPr/>
            </a:lvl1pPr>
          </a:lstStyle>
          <a:p>
            <a:r>
              <a:rPr lang="en-US" noProof="0" smtClean="0"/>
              <a:t>Click icon to add picture</a:t>
            </a:r>
            <a:endParaRPr lang="en-US" noProof="0" dirty="0"/>
          </a:p>
        </p:txBody>
      </p:sp>
      <p:sp>
        <p:nvSpPr>
          <p:cNvPr id="26" name="Picture Placeholder 22">
            <a:extLst>
              <a:ext uri="{FF2B5EF4-FFF2-40B4-BE49-F238E27FC236}">
                <a16:creationId xmlns="" xmlns:a16="http://schemas.microsoft.com/office/drawing/2014/main" id="{6549D851-9848-44AC-937A-9B1EF867E595}"/>
              </a:ext>
            </a:extLst>
          </p:cNvPr>
          <p:cNvSpPr>
            <a:spLocks noGrp="1"/>
          </p:cNvSpPr>
          <p:nvPr>
            <p:ph type="pic" sz="quarter" idx="25"/>
          </p:nvPr>
        </p:nvSpPr>
        <p:spPr>
          <a:xfrm>
            <a:off x="8135683" y="2808242"/>
            <a:ext cx="1505966" cy="1505966"/>
          </a:xfrm>
          <a:prstGeom prst="ellipse">
            <a:avLst/>
          </a:prstGeom>
          <a:solidFill>
            <a:schemeClr val="bg1">
              <a:lumMod val="95000"/>
            </a:schemeClr>
          </a:solidFill>
          <a:ln w="3175">
            <a:solidFill>
              <a:schemeClr val="bg1">
                <a:lumMod val="95000"/>
              </a:schemeClr>
            </a:solidFill>
          </a:ln>
        </p:spPr>
        <p:txBody>
          <a:bodyPr anchor="ctr"/>
          <a:lstStyle>
            <a:lvl1pPr marL="0" indent="0" algn="ctr">
              <a:buNone/>
              <a:defRPr/>
            </a:lvl1pPr>
          </a:lstStyle>
          <a:p>
            <a:r>
              <a:rPr lang="en-US" noProof="0" smtClean="0"/>
              <a:t>Click icon to add picture</a:t>
            </a:r>
            <a:endParaRPr lang="en-US" noProof="0" dirty="0"/>
          </a:p>
        </p:txBody>
      </p:sp>
      <p:sp>
        <p:nvSpPr>
          <p:cNvPr id="9" name="Text Placeholder 8">
            <a:extLst>
              <a:ext uri="{FF2B5EF4-FFF2-40B4-BE49-F238E27FC236}">
                <a16:creationId xmlns="" xmlns:a16="http://schemas.microsoft.com/office/drawing/2014/main" id="{36DD16A0-27CF-480C-8ADD-7BB99E0031A4}"/>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
        <p:nvSpPr>
          <p:cNvPr id="4" name="Text Placeholder 3">
            <a:extLst>
              <a:ext uri="{FF2B5EF4-FFF2-40B4-BE49-F238E27FC236}">
                <a16:creationId xmlns="" xmlns:a16="http://schemas.microsoft.com/office/drawing/2014/main" id="{B47CA876-2153-4136-850D-EE098BDC242E}"/>
              </a:ext>
            </a:extLst>
          </p:cNvPr>
          <p:cNvSpPr>
            <a:spLocks noGrp="1"/>
          </p:cNvSpPr>
          <p:nvPr>
            <p:ph type="body" sz="quarter" idx="27" hasCustomPrompt="1"/>
          </p:nvPr>
        </p:nvSpPr>
        <p:spPr>
          <a:xfrm>
            <a:off x="2103945" y="4311393"/>
            <a:ext cx="1964172" cy="1130300"/>
          </a:xfrm>
        </p:spPr>
        <p:txBody>
          <a:bodyPr/>
          <a:lstStyle>
            <a:lvl1pPr marL="0" indent="0">
              <a:buFont typeface="Arial" panose="020B0604020202020204" pitchFamily="34" charse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Short Bio</a:t>
            </a:r>
          </a:p>
        </p:txBody>
      </p:sp>
      <p:sp>
        <p:nvSpPr>
          <p:cNvPr id="11" name="Text Placeholder 10">
            <a:extLst>
              <a:ext uri="{FF2B5EF4-FFF2-40B4-BE49-F238E27FC236}">
                <a16:creationId xmlns="" xmlns:a16="http://schemas.microsoft.com/office/drawing/2014/main" id="{969B21C2-C689-49C2-B45F-14C5C53A587B}"/>
              </a:ext>
            </a:extLst>
          </p:cNvPr>
          <p:cNvSpPr>
            <a:spLocks noGrp="1"/>
          </p:cNvSpPr>
          <p:nvPr>
            <p:ph type="body" sz="quarter" idx="28" hasCustomPrompt="1"/>
          </p:nvPr>
        </p:nvSpPr>
        <p:spPr>
          <a:xfrm>
            <a:off x="5955887" y="4311393"/>
            <a:ext cx="1963737" cy="1130300"/>
          </a:xfrm>
        </p:spPr>
        <p:txBody>
          <a:bodyPr/>
          <a:lstStyle>
            <a:lvl1pPr marL="0" indent="0">
              <a:buNone/>
              <a:defRPr/>
            </a:lvl1pPr>
          </a:lstStyle>
          <a:p>
            <a:pPr lvl="0"/>
            <a:r>
              <a:rPr lang="en-US" noProof="0"/>
              <a:t>Short Bio</a:t>
            </a:r>
          </a:p>
        </p:txBody>
      </p:sp>
      <p:sp>
        <p:nvSpPr>
          <p:cNvPr id="17" name="Text Placeholder 16">
            <a:extLst>
              <a:ext uri="{FF2B5EF4-FFF2-40B4-BE49-F238E27FC236}">
                <a16:creationId xmlns="" xmlns:a16="http://schemas.microsoft.com/office/drawing/2014/main" id="{E33D8E11-F7FD-4AD9-BEC6-78C6500F8172}"/>
              </a:ext>
            </a:extLst>
          </p:cNvPr>
          <p:cNvSpPr>
            <a:spLocks noGrp="1"/>
          </p:cNvSpPr>
          <p:nvPr>
            <p:ph type="body" sz="quarter" idx="29" hasCustomPrompt="1"/>
          </p:nvPr>
        </p:nvSpPr>
        <p:spPr>
          <a:xfrm>
            <a:off x="9807829" y="4311393"/>
            <a:ext cx="1981200" cy="1138238"/>
          </a:xfrm>
        </p:spPr>
        <p:txBody>
          <a:bodyPr/>
          <a:lstStyle>
            <a:lvl1pPr marL="0" indent="0">
              <a:buNone/>
              <a:defRPr/>
            </a:lvl1pPr>
          </a:lstStyle>
          <a:p>
            <a:pPr lvl="0"/>
            <a:r>
              <a:rPr lang="en-US" noProof="0"/>
              <a:t>Short Bio</a:t>
            </a:r>
          </a:p>
        </p:txBody>
      </p:sp>
    </p:spTree>
    <p:extLst>
      <p:ext uri="{BB962C8B-B14F-4D97-AF65-F5344CB8AC3E}">
        <p14:creationId xmlns:p14="http://schemas.microsoft.com/office/powerpoint/2010/main" val="3624119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7" name="Footer Placeholder 6">
            <a:extLst>
              <a:ext uri="{FF2B5EF4-FFF2-40B4-BE49-F238E27FC236}">
                <a16:creationId xmlns=""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 xmlns:a16="http://schemas.microsoft.com/office/drawing/2014/main" id="{1F5B3657-F2AE-455A-BF81-1A0C2ACECD20}"/>
              </a:ext>
            </a:extLst>
          </p:cNvPr>
          <p:cNvSpPr>
            <a:spLocks noGrp="1"/>
          </p:cNvSpPr>
          <p:nvPr>
            <p:ph type="body" sz="quarter" idx="12" hasCustomPrompt="1"/>
          </p:nvPr>
        </p:nvSpPr>
        <p:spPr>
          <a:xfrm>
            <a:off x="2340113" y="4505325"/>
            <a:ext cx="1800000" cy="900000"/>
          </a:xfrm>
        </p:spPr>
        <p:txBody>
          <a:bodyPr/>
          <a:lstStyle>
            <a:lvl1pPr marL="0" indent="0" algn="ctr">
              <a:buNone/>
              <a:defRPr sz="1600"/>
            </a:lvl1pPr>
          </a:lstStyle>
          <a:p>
            <a:pPr lvl="0"/>
            <a:r>
              <a:rPr lang="en-US" noProof="0"/>
              <a:t>Title</a:t>
            </a:r>
          </a:p>
        </p:txBody>
      </p:sp>
      <p:sp>
        <p:nvSpPr>
          <p:cNvPr id="13" name="Text Placeholder 12">
            <a:extLst>
              <a:ext uri="{FF2B5EF4-FFF2-40B4-BE49-F238E27FC236}">
                <a16:creationId xmlns="" xmlns:a16="http://schemas.microsoft.com/office/drawing/2014/main" id="{6A983D98-E0AB-429A-9EC2-B50D4216D691}"/>
              </a:ext>
            </a:extLst>
          </p:cNvPr>
          <p:cNvSpPr>
            <a:spLocks noGrp="1"/>
          </p:cNvSpPr>
          <p:nvPr>
            <p:ph type="body" sz="quarter" idx="13" hasCustomPrompt="1"/>
          </p:nvPr>
        </p:nvSpPr>
        <p:spPr>
          <a:xfrm>
            <a:off x="4248426" y="4505325"/>
            <a:ext cx="1800000" cy="900000"/>
          </a:xfrm>
        </p:spPr>
        <p:txBody>
          <a:bodyPr/>
          <a:lstStyle>
            <a:lvl1pPr marL="0" indent="0" algn="ctr">
              <a:buNone/>
              <a:defRPr sz="1600"/>
            </a:lvl1pPr>
          </a:lstStyle>
          <a:p>
            <a:pPr lvl="0"/>
            <a:r>
              <a:rPr lang="en-US" noProof="0"/>
              <a:t>Title</a:t>
            </a:r>
          </a:p>
        </p:txBody>
      </p:sp>
      <p:sp>
        <p:nvSpPr>
          <p:cNvPr id="15" name="Text Placeholder 14">
            <a:extLst>
              <a:ext uri="{FF2B5EF4-FFF2-40B4-BE49-F238E27FC236}">
                <a16:creationId xmlns="" xmlns:a16="http://schemas.microsoft.com/office/drawing/2014/main" id="{755213BF-EF6D-45DC-A01B-DE6C2F23A6D2}"/>
              </a:ext>
            </a:extLst>
          </p:cNvPr>
          <p:cNvSpPr>
            <a:spLocks noGrp="1"/>
          </p:cNvSpPr>
          <p:nvPr>
            <p:ph type="body" sz="quarter" idx="14" hasCustomPrompt="1"/>
          </p:nvPr>
        </p:nvSpPr>
        <p:spPr>
          <a:xfrm>
            <a:off x="6156739" y="4505325"/>
            <a:ext cx="1800000" cy="900000"/>
          </a:xfrm>
        </p:spPr>
        <p:txBody>
          <a:bodyPr/>
          <a:lstStyle>
            <a:lvl1pPr marL="0" indent="0" algn="ctr">
              <a:buNone/>
              <a:defRPr sz="1600"/>
            </a:lvl1pPr>
          </a:lstStyle>
          <a:p>
            <a:pPr lvl="0"/>
            <a:r>
              <a:rPr lang="en-US" noProof="0"/>
              <a:t>Title</a:t>
            </a:r>
          </a:p>
        </p:txBody>
      </p:sp>
      <p:sp>
        <p:nvSpPr>
          <p:cNvPr id="17" name="Text Placeholder 16">
            <a:extLst>
              <a:ext uri="{FF2B5EF4-FFF2-40B4-BE49-F238E27FC236}">
                <a16:creationId xmlns="" xmlns:a16="http://schemas.microsoft.com/office/drawing/2014/main" id="{77D6BBBA-F4A3-45D4-91BC-A405FFDC7C3D}"/>
              </a:ext>
            </a:extLst>
          </p:cNvPr>
          <p:cNvSpPr>
            <a:spLocks noGrp="1"/>
          </p:cNvSpPr>
          <p:nvPr>
            <p:ph type="body" sz="quarter" idx="15" hasCustomPrompt="1"/>
          </p:nvPr>
        </p:nvSpPr>
        <p:spPr>
          <a:xfrm>
            <a:off x="8065052" y="4505325"/>
            <a:ext cx="1800000" cy="900000"/>
          </a:xfrm>
        </p:spPr>
        <p:txBody>
          <a:bodyPr/>
          <a:lstStyle>
            <a:lvl1pPr marL="0" indent="0" algn="ctr">
              <a:buNone/>
              <a:defRPr sz="1600"/>
            </a:lvl1pPr>
          </a:lstStyle>
          <a:p>
            <a:pPr lvl="0"/>
            <a:r>
              <a:rPr lang="en-US" noProof="0"/>
              <a:t>Title</a:t>
            </a:r>
          </a:p>
        </p:txBody>
      </p:sp>
      <p:sp>
        <p:nvSpPr>
          <p:cNvPr id="6" name="Text Placeholder 5">
            <a:extLst>
              <a:ext uri="{FF2B5EF4-FFF2-40B4-BE49-F238E27FC236}">
                <a16:creationId xmlns="" xmlns:a16="http://schemas.microsoft.com/office/drawing/2014/main" id="{EB3F7825-EB73-4976-9D8D-BAD8C8FCEA82}"/>
              </a:ext>
            </a:extLst>
          </p:cNvPr>
          <p:cNvSpPr>
            <a:spLocks noGrp="1"/>
          </p:cNvSpPr>
          <p:nvPr>
            <p:ph type="body" sz="quarter" idx="16" hasCustomPrompt="1"/>
          </p:nvPr>
        </p:nvSpPr>
        <p:spPr>
          <a:xfrm>
            <a:off x="431800" y="3926334"/>
            <a:ext cx="1800000" cy="504000"/>
          </a:xfrm>
        </p:spPr>
        <p:txBody>
          <a:bodyPr/>
          <a:lstStyle>
            <a:lvl1pPr marL="0" indent="0" algn="ctr">
              <a:buNone/>
              <a:defRPr b="1">
                <a:latin typeface="+mj-lt"/>
              </a:defRPr>
            </a:lvl1pPr>
          </a:lstStyle>
          <a:p>
            <a:pPr lvl="0"/>
            <a:r>
              <a:rPr lang="en-US" noProof="0"/>
              <a:t>Full Name</a:t>
            </a:r>
          </a:p>
        </p:txBody>
      </p:sp>
      <p:sp>
        <p:nvSpPr>
          <p:cNvPr id="10" name="Text Placeholder 9">
            <a:extLst>
              <a:ext uri="{FF2B5EF4-FFF2-40B4-BE49-F238E27FC236}">
                <a16:creationId xmlns="" xmlns:a16="http://schemas.microsoft.com/office/drawing/2014/main" id="{6D972951-9088-4993-8DED-9DA3B6B08CF2}"/>
              </a:ext>
            </a:extLst>
          </p:cNvPr>
          <p:cNvSpPr>
            <a:spLocks noGrp="1"/>
          </p:cNvSpPr>
          <p:nvPr>
            <p:ph type="body" sz="quarter" idx="17" hasCustomPrompt="1"/>
          </p:nvPr>
        </p:nvSpPr>
        <p:spPr>
          <a:xfrm>
            <a:off x="2340113" y="3926335"/>
            <a:ext cx="1800000" cy="504000"/>
          </a:xfrm>
        </p:spPr>
        <p:txBody>
          <a:bodyPr/>
          <a:lstStyle>
            <a:lvl1pPr marL="0" indent="0" algn="ctr">
              <a:buNone/>
              <a:defRPr b="1">
                <a:latin typeface="+mj-lt"/>
              </a:defRPr>
            </a:lvl1pPr>
          </a:lstStyle>
          <a:p>
            <a:pPr lvl="0"/>
            <a:r>
              <a:rPr lang="en-US" noProof="0"/>
              <a:t>Full Name</a:t>
            </a:r>
          </a:p>
        </p:txBody>
      </p:sp>
      <p:sp>
        <p:nvSpPr>
          <p:cNvPr id="12" name="Text Placeholder 11">
            <a:extLst>
              <a:ext uri="{FF2B5EF4-FFF2-40B4-BE49-F238E27FC236}">
                <a16:creationId xmlns="" xmlns:a16="http://schemas.microsoft.com/office/drawing/2014/main" id="{48424FDD-507C-4199-BFC6-8BC01D8992B6}"/>
              </a:ext>
            </a:extLst>
          </p:cNvPr>
          <p:cNvSpPr>
            <a:spLocks noGrp="1"/>
          </p:cNvSpPr>
          <p:nvPr>
            <p:ph type="body" sz="quarter" idx="18" hasCustomPrompt="1"/>
          </p:nvPr>
        </p:nvSpPr>
        <p:spPr>
          <a:xfrm>
            <a:off x="4248426" y="3926335"/>
            <a:ext cx="1800000" cy="504000"/>
          </a:xfrm>
        </p:spPr>
        <p:txBody>
          <a:bodyPr/>
          <a:lstStyle>
            <a:lvl1pPr marL="0" indent="0" algn="ctr">
              <a:buNone/>
              <a:defRPr b="1">
                <a:latin typeface="+mj-lt"/>
              </a:defRPr>
            </a:lvl1pPr>
          </a:lstStyle>
          <a:p>
            <a:pPr lvl="0"/>
            <a:r>
              <a:rPr lang="en-US" noProof="0"/>
              <a:t>Full Name</a:t>
            </a:r>
          </a:p>
        </p:txBody>
      </p:sp>
      <p:sp>
        <p:nvSpPr>
          <p:cNvPr id="16" name="Text Placeholder 15">
            <a:extLst>
              <a:ext uri="{FF2B5EF4-FFF2-40B4-BE49-F238E27FC236}">
                <a16:creationId xmlns="" xmlns:a16="http://schemas.microsoft.com/office/drawing/2014/main" id="{33DAFB20-1343-4578-8AA0-0378B674F1B1}"/>
              </a:ext>
            </a:extLst>
          </p:cNvPr>
          <p:cNvSpPr>
            <a:spLocks noGrp="1"/>
          </p:cNvSpPr>
          <p:nvPr>
            <p:ph type="body" sz="quarter" idx="19" hasCustomPrompt="1"/>
          </p:nvPr>
        </p:nvSpPr>
        <p:spPr>
          <a:xfrm>
            <a:off x="6156739" y="3926335"/>
            <a:ext cx="1800000" cy="504000"/>
          </a:xfrm>
        </p:spPr>
        <p:txBody>
          <a:bodyPr/>
          <a:lstStyle>
            <a:lvl1pPr marL="0" indent="0" algn="ctr">
              <a:buNone/>
              <a:defRPr b="1">
                <a:latin typeface="+mj-lt"/>
              </a:defRPr>
            </a:lvl1pPr>
          </a:lstStyle>
          <a:p>
            <a:pPr lvl="0"/>
            <a:r>
              <a:rPr lang="en-US" noProof="0"/>
              <a:t>Full Name</a:t>
            </a:r>
          </a:p>
        </p:txBody>
      </p:sp>
      <p:sp>
        <p:nvSpPr>
          <p:cNvPr id="19" name="Text Placeholder 18">
            <a:extLst>
              <a:ext uri="{FF2B5EF4-FFF2-40B4-BE49-F238E27FC236}">
                <a16:creationId xmlns="" xmlns:a16="http://schemas.microsoft.com/office/drawing/2014/main" id="{B01E9EA3-8BD6-4531-812C-663C75428B76}"/>
              </a:ext>
            </a:extLst>
          </p:cNvPr>
          <p:cNvSpPr>
            <a:spLocks noGrp="1"/>
          </p:cNvSpPr>
          <p:nvPr>
            <p:ph type="body" sz="quarter" idx="20" hasCustomPrompt="1"/>
          </p:nvPr>
        </p:nvSpPr>
        <p:spPr>
          <a:xfrm>
            <a:off x="8065052" y="3926335"/>
            <a:ext cx="1800000" cy="504000"/>
          </a:xfrm>
        </p:spPr>
        <p:txBody>
          <a:bodyPr/>
          <a:lstStyle>
            <a:lvl1pPr marL="0" indent="0" algn="ctr">
              <a:buNone/>
              <a:defRPr b="1">
                <a:latin typeface="+mj-lt"/>
              </a:defRPr>
            </a:lvl1pPr>
          </a:lstStyle>
          <a:p>
            <a:pPr lvl="0"/>
            <a:r>
              <a:rPr lang="en-US" noProof="0"/>
              <a:t>Full Name</a:t>
            </a:r>
          </a:p>
        </p:txBody>
      </p:sp>
      <p:sp>
        <p:nvSpPr>
          <p:cNvPr id="21" name="Text Placeholder 20">
            <a:extLst>
              <a:ext uri="{FF2B5EF4-FFF2-40B4-BE49-F238E27FC236}">
                <a16:creationId xmlns="" xmlns:a16="http://schemas.microsoft.com/office/drawing/2014/main" id="{DA4566DA-C848-4A27-BBC8-722932FFD7F6}"/>
              </a:ext>
            </a:extLst>
          </p:cNvPr>
          <p:cNvSpPr>
            <a:spLocks noGrp="1"/>
          </p:cNvSpPr>
          <p:nvPr>
            <p:ph type="body" sz="quarter" idx="21" hasCustomPrompt="1"/>
          </p:nvPr>
        </p:nvSpPr>
        <p:spPr>
          <a:xfrm>
            <a:off x="431800" y="4505325"/>
            <a:ext cx="1800000" cy="900000"/>
          </a:xfrm>
        </p:spPr>
        <p:txBody>
          <a:bodyPr/>
          <a:lstStyle>
            <a:lvl1pPr marL="0" indent="0" algn="ctr">
              <a:buNone/>
              <a:defRPr sz="1600"/>
            </a:lvl1pPr>
          </a:lstStyle>
          <a:p>
            <a:pPr lvl="0"/>
            <a:r>
              <a:rPr lang="en-US" noProof="0"/>
              <a:t>Title</a:t>
            </a:r>
          </a:p>
        </p:txBody>
      </p:sp>
      <p:sp>
        <p:nvSpPr>
          <p:cNvPr id="23" name="Picture Placeholder 22">
            <a:extLst>
              <a:ext uri="{FF2B5EF4-FFF2-40B4-BE49-F238E27FC236}">
                <a16:creationId xmlns="" xmlns:a16="http://schemas.microsoft.com/office/drawing/2014/main" id="{4089E01F-0C47-4C6A-A9A8-A1A7E470F31A}"/>
              </a:ext>
            </a:extLst>
          </p:cNvPr>
          <p:cNvSpPr>
            <a:spLocks noGrp="1"/>
          </p:cNvSpPr>
          <p:nvPr>
            <p:ph type="pic" sz="quarter" idx="22"/>
          </p:nvPr>
        </p:nvSpPr>
        <p:spPr>
          <a:xfrm>
            <a:off x="717088"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smtClean="0"/>
              <a:t>Click icon to add picture</a:t>
            </a:r>
            <a:endParaRPr lang="en-US" noProof="0" dirty="0"/>
          </a:p>
        </p:txBody>
      </p:sp>
      <p:sp>
        <p:nvSpPr>
          <p:cNvPr id="24" name="Picture Placeholder 22">
            <a:extLst>
              <a:ext uri="{FF2B5EF4-FFF2-40B4-BE49-F238E27FC236}">
                <a16:creationId xmlns="" xmlns:a16="http://schemas.microsoft.com/office/drawing/2014/main" id="{806A4855-25AA-40D4-B1A4-A271486B6C9F}"/>
              </a:ext>
            </a:extLst>
          </p:cNvPr>
          <p:cNvSpPr>
            <a:spLocks noGrp="1"/>
          </p:cNvSpPr>
          <p:nvPr>
            <p:ph type="pic" sz="quarter" idx="23"/>
          </p:nvPr>
        </p:nvSpPr>
        <p:spPr>
          <a:xfrm>
            <a:off x="2625401"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smtClean="0"/>
              <a:t>Click icon to add picture</a:t>
            </a:r>
            <a:endParaRPr lang="en-US" noProof="0" dirty="0"/>
          </a:p>
        </p:txBody>
      </p:sp>
      <p:sp>
        <p:nvSpPr>
          <p:cNvPr id="25" name="Picture Placeholder 22">
            <a:extLst>
              <a:ext uri="{FF2B5EF4-FFF2-40B4-BE49-F238E27FC236}">
                <a16:creationId xmlns="" xmlns:a16="http://schemas.microsoft.com/office/drawing/2014/main" id="{31E10A24-B676-4117-9507-B4B0EB406F02}"/>
              </a:ext>
            </a:extLst>
          </p:cNvPr>
          <p:cNvSpPr>
            <a:spLocks noGrp="1"/>
          </p:cNvSpPr>
          <p:nvPr>
            <p:ph type="pic" sz="quarter" idx="24"/>
          </p:nvPr>
        </p:nvSpPr>
        <p:spPr>
          <a:xfrm>
            <a:off x="4533714"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smtClean="0"/>
              <a:t>Click icon to add picture</a:t>
            </a:r>
            <a:endParaRPr lang="en-US" noProof="0" dirty="0"/>
          </a:p>
        </p:txBody>
      </p:sp>
      <p:sp>
        <p:nvSpPr>
          <p:cNvPr id="26" name="Picture Placeholder 22">
            <a:extLst>
              <a:ext uri="{FF2B5EF4-FFF2-40B4-BE49-F238E27FC236}">
                <a16:creationId xmlns="" xmlns:a16="http://schemas.microsoft.com/office/drawing/2014/main" id="{6549D851-9848-44AC-937A-9B1EF867E595}"/>
              </a:ext>
            </a:extLst>
          </p:cNvPr>
          <p:cNvSpPr>
            <a:spLocks noGrp="1"/>
          </p:cNvSpPr>
          <p:nvPr>
            <p:ph type="pic" sz="quarter" idx="25"/>
          </p:nvPr>
        </p:nvSpPr>
        <p:spPr>
          <a:xfrm>
            <a:off x="6442027"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smtClean="0"/>
              <a:t>Click icon to add picture</a:t>
            </a:r>
            <a:endParaRPr lang="en-US" noProof="0" dirty="0"/>
          </a:p>
        </p:txBody>
      </p:sp>
      <p:sp>
        <p:nvSpPr>
          <p:cNvPr id="27" name="Picture Placeholder 22">
            <a:extLst>
              <a:ext uri="{FF2B5EF4-FFF2-40B4-BE49-F238E27FC236}">
                <a16:creationId xmlns="" xmlns:a16="http://schemas.microsoft.com/office/drawing/2014/main" id="{B765F5D3-7CB7-4E55-8217-E9EEA9F2945A}"/>
              </a:ext>
            </a:extLst>
          </p:cNvPr>
          <p:cNvSpPr>
            <a:spLocks noGrp="1"/>
          </p:cNvSpPr>
          <p:nvPr>
            <p:ph type="pic" sz="quarter" idx="26"/>
          </p:nvPr>
        </p:nvSpPr>
        <p:spPr>
          <a:xfrm>
            <a:off x="8350340"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smtClean="0"/>
              <a:t>Click icon to add picture</a:t>
            </a:r>
            <a:endParaRPr lang="en-US" noProof="0" dirty="0"/>
          </a:p>
        </p:txBody>
      </p:sp>
      <p:sp>
        <p:nvSpPr>
          <p:cNvPr id="20" name="Picture Placeholder 22">
            <a:extLst>
              <a:ext uri="{FF2B5EF4-FFF2-40B4-BE49-F238E27FC236}">
                <a16:creationId xmlns="" xmlns:a16="http://schemas.microsoft.com/office/drawing/2014/main" id="{8CB2CA38-4C7F-4D6B-9B34-606F1A007A17}"/>
              </a:ext>
            </a:extLst>
          </p:cNvPr>
          <p:cNvSpPr>
            <a:spLocks noGrp="1"/>
          </p:cNvSpPr>
          <p:nvPr>
            <p:ph type="pic" sz="quarter" idx="27"/>
          </p:nvPr>
        </p:nvSpPr>
        <p:spPr>
          <a:xfrm>
            <a:off x="10258651"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smtClean="0"/>
              <a:t>Click icon to add picture</a:t>
            </a:r>
            <a:endParaRPr lang="en-US" noProof="0" dirty="0"/>
          </a:p>
        </p:txBody>
      </p:sp>
      <p:sp>
        <p:nvSpPr>
          <p:cNvPr id="4" name="Text Placeholder 3">
            <a:extLst>
              <a:ext uri="{FF2B5EF4-FFF2-40B4-BE49-F238E27FC236}">
                <a16:creationId xmlns="" xmlns:a16="http://schemas.microsoft.com/office/drawing/2014/main" id="{F5DA42CA-D117-4AF7-9FEC-03EB2BBB7566}"/>
              </a:ext>
            </a:extLst>
          </p:cNvPr>
          <p:cNvSpPr>
            <a:spLocks noGrp="1"/>
          </p:cNvSpPr>
          <p:nvPr>
            <p:ph type="body" sz="quarter" idx="28" hasCustomPrompt="1"/>
          </p:nvPr>
        </p:nvSpPr>
        <p:spPr>
          <a:xfrm>
            <a:off x="9973363" y="3925888"/>
            <a:ext cx="1800000" cy="504825"/>
          </a:xfrm>
        </p:spPr>
        <p:txBody>
          <a:bodyPr/>
          <a:lstStyle>
            <a:lvl1pPr marL="0" indent="0" algn="ctr">
              <a:buNone/>
              <a:defRPr b="1">
                <a:latin typeface="+mj-lt"/>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Full Name</a:t>
            </a:r>
          </a:p>
        </p:txBody>
      </p:sp>
      <p:sp>
        <p:nvSpPr>
          <p:cNvPr id="11" name="Text Placeholder 10">
            <a:extLst>
              <a:ext uri="{FF2B5EF4-FFF2-40B4-BE49-F238E27FC236}">
                <a16:creationId xmlns="" xmlns:a16="http://schemas.microsoft.com/office/drawing/2014/main" id="{5F9CEF5A-8DCE-4156-9138-C113C0D3A79D}"/>
              </a:ext>
            </a:extLst>
          </p:cNvPr>
          <p:cNvSpPr>
            <a:spLocks noGrp="1"/>
          </p:cNvSpPr>
          <p:nvPr>
            <p:ph type="body" sz="quarter" idx="29" hasCustomPrompt="1"/>
          </p:nvPr>
        </p:nvSpPr>
        <p:spPr>
          <a:xfrm>
            <a:off x="9973363" y="4505325"/>
            <a:ext cx="1800000" cy="900113"/>
          </a:xfrm>
        </p:spPr>
        <p:txBody>
          <a:bodyPr/>
          <a:lstStyle>
            <a:lvl1pPr marL="0" indent="0" algn="ctr">
              <a:buNone/>
              <a:defRPr/>
            </a:lvl1pPr>
          </a:lstStyle>
          <a:p>
            <a:pPr lvl="0"/>
            <a:r>
              <a:rPr lang="en-US" noProof="0"/>
              <a:t>Title</a:t>
            </a:r>
          </a:p>
        </p:txBody>
      </p:sp>
    </p:spTree>
    <p:extLst>
      <p:ext uri="{BB962C8B-B14F-4D97-AF65-F5344CB8AC3E}">
        <p14:creationId xmlns:p14="http://schemas.microsoft.com/office/powerpoint/2010/main" val="1503510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9" name="Freeform: Shape 28">
            <a:extLst>
              <a:ext uri="{FF2B5EF4-FFF2-40B4-BE49-F238E27FC236}">
                <a16:creationId xmlns=""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ext Placeholder 8">
            <a:extLst>
              <a:ext uri="{FF2B5EF4-FFF2-40B4-BE49-F238E27FC236}">
                <a16:creationId xmlns="" xmlns:a16="http://schemas.microsoft.com/office/drawing/2014/main" id="{37BBBFC2-32EB-4335-9980-A7CF236703B3}"/>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Tree>
    <p:extLst>
      <p:ext uri="{BB962C8B-B14F-4D97-AF65-F5344CB8AC3E}">
        <p14:creationId xmlns:p14="http://schemas.microsoft.com/office/powerpoint/2010/main" val="1505855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5" name="Freeform: Shape 14">
            <a:extLst>
              <a:ext uri="{FF2B5EF4-FFF2-40B4-BE49-F238E27FC236}">
                <a16:creationId xmlns="" xmlns:a16="http://schemas.microsoft.com/office/drawing/2014/main" id="{B29137C9-7B18-454C-AB56-2B4631DFE59D}"/>
              </a:ext>
            </a:extLst>
          </p:cNvPr>
          <p:cNvSpPr/>
          <p:nvPr userDrawn="1"/>
        </p:nvSpPr>
        <p:spPr>
          <a:xfrm rot="14199158">
            <a:off x="10161654" y="-236402"/>
            <a:ext cx="1957093" cy="1399810"/>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7093" h="1399810">
                <a:moveTo>
                  <a:pt x="0" y="318772"/>
                </a:moveTo>
                <a:lnTo>
                  <a:pt x="858544" y="36067"/>
                </a:lnTo>
                <a:lnTo>
                  <a:pt x="1957093" y="0"/>
                </a:lnTo>
                <a:lnTo>
                  <a:pt x="1012700" y="1399810"/>
                </a:lnTo>
                <a:lnTo>
                  <a:pt x="172487" y="1221089"/>
                </a:lnTo>
                <a:lnTo>
                  <a:pt x="0" y="31877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 xmlns:a16="http://schemas.microsoft.com/office/drawing/2014/main" id="{0C7CDA8E-8D79-474E-8278-7D77C867E238}"/>
              </a:ext>
            </a:extLst>
          </p:cNvPr>
          <p:cNvSpPr/>
          <p:nvPr userDrawn="1"/>
        </p:nvSpPr>
        <p:spPr>
          <a:xfrm rot="6973557">
            <a:off x="9799840" y="198216"/>
            <a:ext cx="748251" cy="780669"/>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4" name="Freeform: Shape 23">
            <a:extLst>
              <a:ext uri="{FF2B5EF4-FFF2-40B4-BE49-F238E27FC236}">
                <a16:creationId xmlns="" xmlns:a16="http://schemas.microsoft.com/office/drawing/2014/main" id="{4F0A2415-21FA-4B06-89CA-A379C8C2E262}"/>
              </a:ext>
            </a:extLst>
          </p:cNvPr>
          <p:cNvSpPr/>
          <p:nvPr userDrawn="1"/>
        </p:nvSpPr>
        <p:spPr>
          <a:xfrm rot="5483574">
            <a:off x="9854193" y="80859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 xmlns:a16="http://schemas.microsoft.com/office/drawing/2014/main" id="{9AACAC53-33A6-4BBC-8C68-0C56D0B39F57}"/>
              </a:ext>
            </a:extLst>
          </p:cNvPr>
          <p:cNvSpPr/>
          <p:nvPr userDrawn="1"/>
        </p:nvSpPr>
        <p:spPr>
          <a:xfrm rot="14235708">
            <a:off x="11753205" y="112024"/>
            <a:ext cx="332291" cy="247882"/>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 name="connsiteX0" fmla="*/ 0 w 1449157"/>
              <a:gd name="connsiteY0" fmla="*/ 282705 h 1363743"/>
              <a:gd name="connsiteX1" fmla="*/ 858544 w 1449157"/>
              <a:gd name="connsiteY1" fmla="*/ 0 h 1363743"/>
              <a:gd name="connsiteX2" fmla="*/ 1449157 w 1449157"/>
              <a:gd name="connsiteY2" fmla="*/ 715834 h 1363743"/>
              <a:gd name="connsiteX3" fmla="*/ 1012700 w 1449157"/>
              <a:gd name="connsiteY3" fmla="*/ 1363743 h 1363743"/>
              <a:gd name="connsiteX4" fmla="*/ 172487 w 1449157"/>
              <a:gd name="connsiteY4" fmla="*/ 1185022 h 1363743"/>
              <a:gd name="connsiteX5" fmla="*/ 0 w 1449157"/>
              <a:gd name="connsiteY5" fmla="*/ 282705 h 1363743"/>
              <a:gd name="connsiteX0" fmla="*/ 0 w 1449157"/>
              <a:gd name="connsiteY0" fmla="*/ 0 h 1081038"/>
              <a:gd name="connsiteX1" fmla="*/ 1449157 w 1449157"/>
              <a:gd name="connsiteY1" fmla="*/ 433129 h 1081038"/>
              <a:gd name="connsiteX2" fmla="*/ 1012700 w 1449157"/>
              <a:gd name="connsiteY2" fmla="*/ 1081038 h 1081038"/>
              <a:gd name="connsiteX3" fmla="*/ 172487 w 1449157"/>
              <a:gd name="connsiteY3" fmla="*/ 902317 h 1081038"/>
              <a:gd name="connsiteX4" fmla="*/ 0 w 1449157"/>
              <a:gd name="connsiteY4" fmla="*/ 0 h 108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157" h="1081038">
                <a:moveTo>
                  <a:pt x="0" y="0"/>
                </a:moveTo>
                <a:lnTo>
                  <a:pt x="1449157" y="433129"/>
                </a:lnTo>
                <a:lnTo>
                  <a:pt x="1012700" y="1081038"/>
                </a:lnTo>
                <a:lnTo>
                  <a:pt x="172487" y="90231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 xmlns:a16="http://schemas.microsoft.com/office/drawing/2014/main" id="{ED86A7C4-9F1E-4F96-8AD9-5B75BEE364BE}"/>
              </a:ext>
            </a:extLst>
          </p:cNvPr>
          <p:cNvSpPr/>
          <p:nvPr userDrawn="1"/>
        </p:nvSpPr>
        <p:spPr>
          <a:xfrm rot="13336516">
            <a:off x="10313236" y="1084299"/>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 xmlns:a16="http://schemas.microsoft.com/office/drawing/2014/main" id="{B63BFE72-A1DE-4CFE-9B52-553C99D52699}"/>
              </a:ext>
            </a:extLst>
          </p:cNvPr>
          <p:cNvSpPr/>
          <p:nvPr userDrawn="1"/>
        </p:nvSpPr>
        <p:spPr>
          <a:xfrm rot="5738060">
            <a:off x="9844293" y="1032301"/>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 xmlns:a16="http://schemas.microsoft.com/office/drawing/2014/main" id="{9C266CD9-D77B-4B4D-8673-531E2784C610}"/>
              </a:ext>
            </a:extLst>
          </p:cNvPr>
          <p:cNvSpPr/>
          <p:nvPr userDrawn="1"/>
        </p:nvSpPr>
        <p:spPr>
          <a:xfrm rot="8291645">
            <a:off x="10081798" y="798094"/>
            <a:ext cx="371360" cy="27370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989658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No Graphic">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103350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1"/>
        </a:solid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a:lstStyle>
            <a:lvl1pPr marL="0" indent="0">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2494607" y="2237328"/>
            <a:ext cx="7202786" cy="1449788"/>
          </a:xfrm>
          <a:solidFill>
            <a:schemeClr val="tx1">
              <a:alpha val="80000"/>
            </a:schemeClr>
          </a:solidFill>
        </p:spPr>
        <p:txBody>
          <a:bodyPr lIns="288000" rIns="2160000" bIns="144000" anchor="b" anchorCtr="0"/>
          <a:lstStyle>
            <a:lvl1pPr algn="r">
              <a:defRPr sz="6600" spc="-150">
                <a:solidFill>
                  <a:schemeClr val="bg1"/>
                </a:solidFill>
              </a:defRPr>
            </a:lvl1pPr>
          </a:lstStyle>
          <a:p>
            <a:r>
              <a:rPr lang="en-US" noProof="0"/>
              <a:t>Thank You</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2494607" y="3684672"/>
            <a:ext cx="5282503" cy="1604172"/>
          </a:xfrm>
          <a:solidFill>
            <a:schemeClr val="tx1">
              <a:alpha val="90000"/>
            </a:schemeClr>
          </a:solidFill>
        </p:spPr>
        <p:txBody>
          <a:bodyPr lIns="216000" tIns="144000" rIns="576000"/>
          <a:lstStyle>
            <a:lvl1pPr marL="0" indent="0" algn="r">
              <a:buNone/>
              <a:defRPr sz="21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cxnSp>
        <p:nvCxnSpPr>
          <p:cNvPr id="5" name="Straight Connector 4">
            <a:extLst>
              <a:ext uri="{FF2B5EF4-FFF2-40B4-BE49-F238E27FC236}">
                <a16:creationId xmlns="" xmlns:a16="http://schemas.microsoft.com/office/drawing/2014/main" id="{9688AEDF-1396-4322-8818-9D1C7976FCDF}"/>
              </a:ext>
            </a:extLst>
          </p:cNvPr>
          <p:cNvCxnSpPr>
            <a:cxnSpLocks/>
          </p:cNvCxnSpPr>
          <p:nvPr userDrawn="1"/>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 xmlns:a16="http://schemas.microsoft.com/office/drawing/2014/main" id="{BC122267-81F5-4D7C-8854-830FD491A4E9}"/>
              </a:ext>
            </a:extLst>
          </p:cNvPr>
          <p:cNvSpPr>
            <a:spLocks noGrp="1"/>
          </p:cNvSpPr>
          <p:nvPr>
            <p:ph type="body" sz="quarter" idx="13" hasCustomPrompt="1"/>
          </p:nvPr>
        </p:nvSpPr>
        <p:spPr>
          <a:xfrm>
            <a:off x="2667000" y="4142258"/>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Contact Number</a:t>
            </a:r>
          </a:p>
        </p:txBody>
      </p:sp>
      <p:sp>
        <p:nvSpPr>
          <p:cNvPr id="9" name="Text Placeholder 5">
            <a:extLst>
              <a:ext uri="{FF2B5EF4-FFF2-40B4-BE49-F238E27FC236}">
                <a16:creationId xmlns="" xmlns:a16="http://schemas.microsoft.com/office/drawing/2014/main" id="{D1624B9A-AB57-40B6-89A6-D34ED60BBF00}"/>
              </a:ext>
            </a:extLst>
          </p:cNvPr>
          <p:cNvSpPr>
            <a:spLocks noGrp="1"/>
          </p:cNvSpPr>
          <p:nvPr>
            <p:ph type="body" sz="quarter" idx="14" hasCustomPrompt="1"/>
          </p:nvPr>
        </p:nvSpPr>
        <p:spPr>
          <a:xfrm>
            <a:off x="2667000" y="4448040"/>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Email or Social Media Handle</a:t>
            </a:r>
          </a:p>
        </p:txBody>
      </p:sp>
      <p:sp>
        <p:nvSpPr>
          <p:cNvPr id="8" name="Picture Placeholder 5">
            <a:extLst>
              <a:ext uri="{FF2B5EF4-FFF2-40B4-BE49-F238E27FC236}">
                <a16:creationId xmlns="" xmlns:a16="http://schemas.microsoft.com/office/drawing/2014/main" id="{61EA5FFD-797F-43FF-B13A-5DA8C820EE22}"/>
              </a:ext>
            </a:extLst>
          </p:cNvPr>
          <p:cNvSpPr>
            <a:spLocks noGrp="1"/>
          </p:cNvSpPr>
          <p:nvPr>
            <p:ph type="pic" sz="quarter" idx="15" hasCustomPrompt="1"/>
          </p:nvPr>
        </p:nvSpPr>
        <p:spPr>
          <a:xfrm>
            <a:off x="8065008" y="2587752"/>
            <a:ext cx="1344168" cy="704088"/>
          </a:xfrm>
        </p:spPr>
        <p:txBody>
          <a:bodyPr/>
          <a:lstStyle>
            <a:lvl1pPr marL="0" indent="0">
              <a:buNone/>
              <a:defRPr>
                <a:solidFill>
                  <a:schemeClr val="bg1"/>
                </a:solidFill>
              </a:defRPr>
            </a:lvl1pPr>
          </a:lstStyle>
          <a:p>
            <a:r>
              <a:rPr lang="en-US" noProof="0" dirty="0"/>
              <a:t>Logo</a:t>
            </a:r>
          </a:p>
        </p:txBody>
      </p:sp>
      <p:sp>
        <p:nvSpPr>
          <p:cNvPr id="10" name="Text Placeholder 5">
            <a:extLst>
              <a:ext uri="{FF2B5EF4-FFF2-40B4-BE49-F238E27FC236}">
                <a16:creationId xmlns="" xmlns:a16="http://schemas.microsoft.com/office/drawing/2014/main" id="{7436EF9B-F86C-114A-BB87-C439E5F12997}"/>
              </a:ext>
            </a:extLst>
          </p:cNvPr>
          <p:cNvSpPr>
            <a:spLocks noGrp="1"/>
          </p:cNvSpPr>
          <p:nvPr>
            <p:ph type="body" sz="quarter" idx="16" hasCustomPrompt="1"/>
          </p:nvPr>
        </p:nvSpPr>
        <p:spPr>
          <a:xfrm>
            <a:off x="2667000" y="4753821"/>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Website Address</a:t>
            </a:r>
          </a:p>
        </p:txBody>
      </p:sp>
    </p:spTree>
    <p:extLst>
      <p:ext uri="{BB962C8B-B14F-4D97-AF65-F5344CB8AC3E}">
        <p14:creationId xmlns:p14="http://schemas.microsoft.com/office/powerpoint/2010/main" val="3475950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Half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4E1F0E-A827-4F38-BAAB-5D5831E0813A}"/>
              </a:ext>
            </a:extLst>
          </p:cNvPr>
          <p:cNvSpPr/>
          <p:nvPr userDrawn="1"/>
        </p:nvSpPr>
        <p:spPr>
          <a:xfrm>
            <a:off x="0" y="6771286"/>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 xmlns:a16="http://schemas.microsoft.com/office/drawing/2014/main" id="{1B7D9229-CE8B-44FD-B1E6-2FE619F40B4F}"/>
              </a:ext>
            </a:extLst>
          </p:cNvPr>
          <p:cNvSpPr/>
          <p:nvPr userDrawn="1"/>
        </p:nvSpPr>
        <p:spPr>
          <a:xfrm>
            <a:off x="0" y="0"/>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 xmlns:a16="http://schemas.microsoft.com/office/drawing/2014/main" id="{4683AF15-88E9-4D75-9D5E-7E4924887E91}"/>
              </a:ext>
            </a:extLst>
          </p:cNvPr>
          <p:cNvSpPr/>
          <p:nvPr userDrawn="1"/>
        </p:nvSpPr>
        <p:spPr>
          <a:xfrm rot="5400000">
            <a:off x="-3385643" y="3385642"/>
            <a:ext cx="6858001"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 xmlns:a16="http://schemas.microsoft.com/office/drawing/2014/main" id="{D3B18E46-480F-48E8-9675-259D3D06A00D}"/>
              </a:ext>
            </a:extLst>
          </p:cNvPr>
          <p:cNvSpPr/>
          <p:nvPr userDrawn="1"/>
        </p:nvSpPr>
        <p:spPr>
          <a:xfrm rot="5400000">
            <a:off x="8719643" y="3385643"/>
            <a:ext cx="6858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31">
            <a:extLst>
              <a:ext uri="{FF2B5EF4-FFF2-40B4-BE49-F238E27FC236}">
                <a16:creationId xmlns="" xmlns:a16="http://schemas.microsoft.com/office/drawing/2014/main" id="{6BC25646-06FC-4B3E-A74E-268EB8AEA602}"/>
              </a:ext>
            </a:extLst>
          </p:cNvPr>
          <p:cNvSpPr>
            <a:spLocks noGrp="1"/>
          </p:cNvSpPr>
          <p:nvPr>
            <p:ph type="pic" sz="quarter" idx="12" hasCustomPrompt="1"/>
          </p:nvPr>
        </p:nvSpPr>
        <p:spPr>
          <a:xfrm>
            <a:off x="86714" y="86714"/>
            <a:ext cx="6009285" cy="6684572"/>
          </a:xfr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6095999" y="86714"/>
            <a:ext cx="6009287" cy="4068402"/>
          </a:xfrm>
          <a:solidFill>
            <a:schemeClr val="tx1">
              <a:alpha val="80000"/>
            </a:schemeClr>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6095999" y="4152672"/>
            <a:ext cx="6009287" cy="1818422"/>
          </a:xfrm>
          <a:solidFill>
            <a:schemeClr val="bg1">
              <a:lumMod val="95000"/>
              <a:alpha val="80000"/>
            </a:schemeClr>
          </a:solidFill>
        </p:spPr>
        <p:txBody>
          <a:bodyPr lIns="288000" tIns="144000" rIns="432000"/>
          <a:lstStyle>
            <a:lvl1pPr marL="0" indent="0" algn="r">
              <a:buNone/>
              <a:defRPr sz="21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Slide Number Placeholder 4">
            <a:extLst>
              <a:ext uri="{FF2B5EF4-FFF2-40B4-BE49-F238E27FC236}">
                <a16:creationId xmlns=""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Tree>
    <p:extLst>
      <p:ext uri="{BB962C8B-B14F-4D97-AF65-F5344CB8AC3E}">
        <p14:creationId xmlns:p14="http://schemas.microsoft.com/office/powerpoint/2010/main" val="9047435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0" y="1768422"/>
            <a:ext cx="6840000" cy="2387600"/>
          </a:xfrm>
          <a:solidFill>
            <a:schemeClr val="tx1">
              <a:alpha val="80000"/>
            </a:schemeClr>
          </a:solidFill>
        </p:spPr>
        <p:txBody>
          <a:bodyPr lIns="432000" rIns="432000" bIns="144000" anchor="b"/>
          <a:lstStyle>
            <a:lvl1pPr algn="l">
              <a:defRPr sz="4200" spc="-150">
                <a:solidFill>
                  <a:schemeClr val="bg1"/>
                </a:solidFill>
              </a:defRPr>
            </a:lvl1pPr>
          </a:lstStyle>
          <a:p>
            <a:r>
              <a:rPr lang="en-US" noProof="0"/>
              <a:t>Click to edit Master </a:t>
            </a:r>
            <a:br>
              <a:rPr lang="en-US" noProof="0"/>
            </a:br>
            <a:r>
              <a:rPr lang="en-US" noProof="0"/>
              <a:t>title style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0" y="4153578"/>
            <a:ext cx="6840000" cy="936000"/>
          </a:xfrm>
          <a:solidFill>
            <a:schemeClr val="tx1">
              <a:alpha val="90000"/>
            </a:schemeClr>
          </a:solidFill>
        </p:spPr>
        <p:txBody>
          <a:bodyPr lIns="432000" tIns="144000"/>
          <a:lstStyle>
            <a:lvl1pPr marL="0" indent="0" algn="l">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Freeform: Shape 4">
            <a:extLst>
              <a:ext uri="{FF2B5EF4-FFF2-40B4-BE49-F238E27FC236}">
                <a16:creationId xmlns="" xmlns:a16="http://schemas.microsoft.com/office/drawing/2014/main" id="{13A733F0-30A3-4125-9B9B-2A07E1461F1B}"/>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reeform: Shape 5">
            <a:extLst>
              <a:ext uri="{FF2B5EF4-FFF2-40B4-BE49-F238E27FC236}">
                <a16:creationId xmlns="" xmlns:a16="http://schemas.microsoft.com/office/drawing/2014/main" id="{9E236A80-227E-4FE4-AA47-7802636969A0}"/>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6">
            <a:extLst>
              <a:ext uri="{FF2B5EF4-FFF2-40B4-BE49-F238E27FC236}">
                <a16:creationId xmlns="" xmlns:a16="http://schemas.microsoft.com/office/drawing/2014/main" id="{AAF58058-47D7-451D-B2D5-713873CFA06B}"/>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E6D9AC51-13A8-43F2-B0AE-A475CD84575E}"/>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 xmlns:a16="http://schemas.microsoft.com/office/drawing/2014/main" id="{CBA8CC4C-FA3C-45FB-A5CE-C0F41063A4AA}"/>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320D0EA4-6C0E-4F3B-B209-84132CF9DCEE}"/>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 xmlns:a16="http://schemas.microsoft.com/office/drawing/2014/main" id="{B2637900-ABE5-44BB-8955-B59B20FACF68}"/>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 xmlns:a16="http://schemas.microsoft.com/office/drawing/2014/main" id="{8878CEF9-0D4E-43CF-A1AC-B8A752A7EDD3}"/>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5157165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74E1F0E-A827-4F38-BAAB-5D5831E0813A}"/>
              </a:ext>
            </a:extLst>
          </p:cNvPr>
          <p:cNvSpPr/>
          <p:nvPr userDrawn="1"/>
        </p:nvSpPr>
        <p:spPr>
          <a:xfrm>
            <a:off x="0" y="6771286"/>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 xmlns:a16="http://schemas.microsoft.com/office/drawing/2014/main" id="{1B7D9229-CE8B-44FD-B1E6-2FE619F40B4F}"/>
              </a:ext>
            </a:extLst>
          </p:cNvPr>
          <p:cNvSpPr/>
          <p:nvPr userDrawn="1"/>
        </p:nvSpPr>
        <p:spPr>
          <a:xfrm>
            <a:off x="0" y="0"/>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 xmlns:a16="http://schemas.microsoft.com/office/drawing/2014/main" id="{4683AF15-88E9-4D75-9D5E-7E4924887E91}"/>
              </a:ext>
            </a:extLst>
          </p:cNvPr>
          <p:cNvSpPr/>
          <p:nvPr userDrawn="1"/>
        </p:nvSpPr>
        <p:spPr>
          <a:xfrm rot="5400000">
            <a:off x="-3385643" y="3385642"/>
            <a:ext cx="6858001"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 xmlns:a16="http://schemas.microsoft.com/office/drawing/2014/main" id="{D3B18E46-480F-48E8-9675-259D3D06A00D}"/>
              </a:ext>
            </a:extLst>
          </p:cNvPr>
          <p:cNvSpPr/>
          <p:nvPr userDrawn="1"/>
        </p:nvSpPr>
        <p:spPr>
          <a:xfrm rot="5400000">
            <a:off x="8719643" y="3385643"/>
            <a:ext cx="6858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6095999" y="86714"/>
            <a:ext cx="6009287" cy="4068402"/>
          </a:xfrm>
          <a:solidFill>
            <a:schemeClr val="tx1">
              <a:alpha val="80000"/>
            </a:schemeClr>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6095999" y="4152672"/>
            <a:ext cx="6009287" cy="1818422"/>
          </a:xfrm>
          <a:solidFill>
            <a:schemeClr val="bg1">
              <a:lumMod val="95000"/>
              <a:alpha val="80000"/>
            </a:schemeClr>
          </a:solidFill>
        </p:spPr>
        <p:txBody>
          <a:bodyPr lIns="288000" tIns="144000" rIns="432000"/>
          <a:lstStyle>
            <a:lvl1pPr marL="0" indent="0" algn="r">
              <a:buNone/>
              <a:defRPr sz="21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Slide Number Placeholder 4">
            <a:extLst>
              <a:ext uri="{FF2B5EF4-FFF2-40B4-BE49-F238E27FC236}">
                <a16:creationId xmlns=""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
        <p:nvSpPr>
          <p:cNvPr id="13" name="Freeform: Shape 12">
            <a:extLst>
              <a:ext uri="{FF2B5EF4-FFF2-40B4-BE49-F238E27FC236}">
                <a16:creationId xmlns="" xmlns:a16="http://schemas.microsoft.com/office/drawing/2014/main" id="{20052C3A-3942-4B16-A466-441F8E3C2260}"/>
              </a:ext>
            </a:extLst>
          </p:cNvPr>
          <p:cNvSpPr/>
          <p:nvPr userDrawn="1"/>
        </p:nvSpPr>
        <p:spPr>
          <a:xfrm>
            <a:off x="0" y="2539992"/>
            <a:ext cx="5373076" cy="4318008"/>
          </a:xfrm>
          <a:custGeom>
            <a:avLst/>
            <a:gdLst>
              <a:gd name="connsiteX0" fmla="*/ 4972877 w 5373076"/>
              <a:gd name="connsiteY0" fmla="*/ 1816430 h 4318008"/>
              <a:gd name="connsiteX1" fmla="*/ 5211912 w 5373076"/>
              <a:gd name="connsiteY1" fmla="*/ 2046590 h 4318008"/>
              <a:gd name="connsiteX2" fmla="*/ 4866804 w 5373076"/>
              <a:gd name="connsiteY2" fmla="*/ 2013272 h 4318008"/>
              <a:gd name="connsiteX3" fmla="*/ 3721849 w 5373076"/>
              <a:gd name="connsiteY3" fmla="*/ 1808102 h 4318008"/>
              <a:gd name="connsiteX4" fmla="*/ 3854624 w 5373076"/>
              <a:gd name="connsiteY4" fmla="*/ 2524110 h 4318008"/>
              <a:gd name="connsiteX5" fmla="*/ 3419634 w 5373076"/>
              <a:gd name="connsiteY5" fmla="*/ 2322178 h 4318008"/>
              <a:gd name="connsiteX6" fmla="*/ 3604566 w 5373076"/>
              <a:gd name="connsiteY6" fmla="*/ 1945430 h 4318008"/>
              <a:gd name="connsiteX7" fmla="*/ 2301472 w 5373076"/>
              <a:gd name="connsiteY7" fmla="*/ 1771765 h 4318008"/>
              <a:gd name="connsiteX8" fmla="*/ 3237442 w 5373076"/>
              <a:gd name="connsiteY8" fmla="*/ 2134997 h 4318008"/>
              <a:gd name="connsiteX9" fmla="*/ 3266331 w 5373076"/>
              <a:gd name="connsiteY9" fmla="*/ 2949530 h 4318008"/>
              <a:gd name="connsiteX10" fmla="*/ 1897852 w 5373076"/>
              <a:gd name="connsiteY10" fmla="*/ 4318008 h 4318008"/>
              <a:gd name="connsiteX11" fmla="*/ 134565 w 5373076"/>
              <a:gd name="connsiteY11" fmla="*/ 4318008 h 4318008"/>
              <a:gd name="connsiteX12" fmla="*/ 0 w 5373076"/>
              <a:gd name="connsiteY12" fmla="*/ 4183443 h 4318008"/>
              <a:gd name="connsiteX13" fmla="*/ 0 w 5373076"/>
              <a:gd name="connsiteY13" fmla="*/ 2855805 h 4318008"/>
              <a:gd name="connsiteX14" fmla="*/ 5243699 w 5373076"/>
              <a:gd name="connsiteY14" fmla="*/ 652159 h 4318008"/>
              <a:gd name="connsiteX15" fmla="*/ 5058767 w 5373076"/>
              <a:gd name="connsiteY15" fmla="*/ 1028908 h 4318008"/>
              <a:gd name="connsiteX16" fmla="*/ 4960786 w 5373076"/>
              <a:gd name="connsiteY16" fmla="*/ 983422 h 4318008"/>
              <a:gd name="connsiteX17" fmla="*/ 3473588 w 5373076"/>
              <a:gd name="connsiteY17" fmla="*/ 405712 h 4318008"/>
              <a:gd name="connsiteX18" fmla="*/ 4094196 w 5373076"/>
              <a:gd name="connsiteY18" fmla="*/ 1366894 h 4318008"/>
              <a:gd name="connsiteX19" fmla="*/ 3778134 w 5373076"/>
              <a:gd name="connsiteY19" fmla="*/ 1741309 h 4318008"/>
              <a:gd name="connsiteX20" fmla="*/ 2824519 w 5373076"/>
              <a:gd name="connsiteY20" fmla="*/ 1808100 h 4318008"/>
              <a:gd name="connsiteX21" fmla="*/ 4454991 w 5373076"/>
              <a:gd name="connsiteY21" fmla="*/ 0 h 4318008"/>
              <a:gd name="connsiteX22" fmla="*/ 5373076 w 5373076"/>
              <a:gd name="connsiteY22" fmla="*/ 32358 h 4318008"/>
              <a:gd name="connsiteX23" fmla="*/ 4628717 w 5373076"/>
              <a:gd name="connsiteY23" fmla="*/ 1349015 h 4318008"/>
              <a:gd name="connsiteX24" fmla="*/ 4094010 w 5373076"/>
              <a:gd name="connsiteY24" fmla="*/ 779481 h 4318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73076" h="4318008">
                <a:moveTo>
                  <a:pt x="4972877" y="1816430"/>
                </a:moveTo>
                <a:lnTo>
                  <a:pt x="5211912" y="2046590"/>
                </a:lnTo>
                <a:lnTo>
                  <a:pt x="4866804" y="2013272"/>
                </a:lnTo>
                <a:close/>
                <a:moveTo>
                  <a:pt x="3721849" y="1808102"/>
                </a:moveTo>
                <a:lnTo>
                  <a:pt x="3854624" y="2524110"/>
                </a:lnTo>
                <a:lnTo>
                  <a:pt x="3419634" y="2322178"/>
                </a:lnTo>
                <a:lnTo>
                  <a:pt x="3604566" y="1945430"/>
                </a:lnTo>
                <a:close/>
                <a:moveTo>
                  <a:pt x="2301472" y="1771765"/>
                </a:moveTo>
                <a:lnTo>
                  <a:pt x="3237442" y="2134997"/>
                </a:lnTo>
                <a:lnTo>
                  <a:pt x="3266331" y="2949530"/>
                </a:lnTo>
                <a:lnTo>
                  <a:pt x="1897852" y="4318008"/>
                </a:lnTo>
                <a:lnTo>
                  <a:pt x="134565" y="4318008"/>
                </a:lnTo>
                <a:lnTo>
                  <a:pt x="0" y="4183443"/>
                </a:lnTo>
                <a:lnTo>
                  <a:pt x="0" y="2855805"/>
                </a:lnTo>
                <a:close/>
                <a:moveTo>
                  <a:pt x="5243699" y="652159"/>
                </a:moveTo>
                <a:lnTo>
                  <a:pt x="5058767" y="1028908"/>
                </a:lnTo>
                <a:lnTo>
                  <a:pt x="4960786" y="983422"/>
                </a:lnTo>
                <a:close/>
                <a:moveTo>
                  <a:pt x="3473588" y="405712"/>
                </a:moveTo>
                <a:lnTo>
                  <a:pt x="4094196" y="1366894"/>
                </a:lnTo>
                <a:lnTo>
                  <a:pt x="3778134" y="1741309"/>
                </a:lnTo>
                <a:lnTo>
                  <a:pt x="2824519" y="1808100"/>
                </a:lnTo>
                <a:close/>
                <a:moveTo>
                  <a:pt x="4454991" y="0"/>
                </a:moveTo>
                <a:lnTo>
                  <a:pt x="5373076" y="32358"/>
                </a:lnTo>
                <a:lnTo>
                  <a:pt x="4628717" y="1349015"/>
                </a:lnTo>
                <a:lnTo>
                  <a:pt x="4094010" y="77948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500252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9" name="Freeform: Shape 28">
            <a:extLst>
              <a:ext uri="{FF2B5EF4-FFF2-40B4-BE49-F238E27FC236}">
                <a16:creationId xmlns=""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Title 1">
            <a:extLst>
              <a:ext uri="{FF2B5EF4-FFF2-40B4-BE49-F238E27FC236}">
                <a16:creationId xmlns="" xmlns:a16="http://schemas.microsoft.com/office/drawing/2014/main" id="{E73E47D5-BDE7-46E7-8C4E-6111A41AF8D9}"/>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16" name="Text Placeholder 3">
            <a:extLst>
              <a:ext uri="{FF2B5EF4-FFF2-40B4-BE49-F238E27FC236}">
                <a16:creationId xmlns="" xmlns:a16="http://schemas.microsoft.com/office/drawing/2014/main" id="{4D90A547-C01D-42BC-98ED-831FDD76F3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7" name="Content Placeholder 2">
            <a:extLst>
              <a:ext uri="{FF2B5EF4-FFF2-40B4-BE49-F238E27FC236}">
                <a16:creationId xmlns="" xmlns:a16="http://schemas.microsoft.com/office/drawing/2014/main" id="{AEBF3BE3-47D8-4511-B598-743DF88DF915}"/>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6623311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9" name="Freeform: Shape 28">
            <a:extLst>
              <a:ext uri="{FF2B5EF4-FFF2-40B4-BE49-F238E27FC236}">
                <a16:creationId xmlns=""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Title 1">
            <a:extLst>
              <a:ext uri="{FF2B5EF4-FFF2-40B4-BE49-F238E27FC236}">
                <a16:creationId xmlns="" xmlns:a16="http://schemas.microsoft.com/office/drawing/2014/main" id="{91434632-BEE5-428E-872A-794325BA8062}"/>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16" name="Text Placeholder 3">
            <a:extLst>
              <a:ext uri="{FF2B5EF4-FFF2-40B4-BE49-F238E27FC236}">
                <a16:creationId xmlns="" xmlns:a16="http://schemas.microsoft.com/office/drawing/2014/main" id="{7CB95FD3-7DAC-4417-8633-7EFA4852E0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7" name="Picture Placeholder 2">
            <a:extLst>
              <a:ext uri="{FF2B5EF4-FFF2-40B4-BE49-F238E27FC236}">
                <a16:creationId xmlns="" xmlns:a16="http://schemas.microsoft.com/office/drawing/2014/main" id="{94CDAD6C-9665-443F-B344-147513A6C144}"/>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9947631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9" name="Freeform: Shape 28">
            <a:extLst>
              <a:ext uri="{FF2B5EF4-FFF2-40B4-BE49-F238E27FC236}">
                <a16:creationId xmlns=""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6487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rge Image an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84000" y="3517901"/>
            <a:ext cx="6012000" cy="1409700"/>
          </a:xfrm>
          <a:solidFill>
            <a:schemeClr val="tx1"/>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84000" y="4927600"/>
            <a:ext cx="6012000" cy="1845743"/>
          </a:xfrm>
          <a:solidFill>
            <a:schemeClr val="tx1">
              <a:lumMod val="85000"/>
              <a:lumOff val="15000"/>
            </a:schemeClr>
          </a:solidFill>
        </p:spPr>
        <p:txBody>
          <a:bodyPr lIns="288000" tIns="144000" rIns="432000"/>
          <a:lstStyle>
            <a:lvl1pPr marL="0" indent="0" algn="r">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Slide Number Placeholder 4">
            <a:extLst>
              <a:ext uri="{FF2B5EF4-FFF2-40B4-BE49-F238E27FC236}">
                <a16:creationId xmlns=""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
        <p:nvSpPr>
          <p:cNvPr id="32" name="Picture Placeholder 31">
            <a:extLst>
              <a:ext uri="{FF2B5EF4-FFF2-40B4-BE49-F238E27FC236}">
                <a16:creationId xmlns="" xmlns:a16="http://schemas.microsoft.com/office/drawing/2014/main" id="{6BC25646-06FC-4B3E-A74E-268EB8AEA602}"/>
              </a:ext>
            </a:extLst>
          </p:cNvPr>
          <p:cNvSpPr>
            <a:spLocks noGrp="1"/>
          </p:cNvSpPr>
          <p:nvPr>
            <p:ph type="pic" sz="quarter" idx="12" hasCustomPrompt="1"/>
          </p:nvPr>
        </p:nvSpPr>
        <p:spPr>
          <a:xfrm>
            <a:off x="84000" y="86714"/>
            <a:ext cx="6009285" cy="3431187"/>
          </a:xfrm>
          <a:solidFill>
            <a:srgbClr val="333333"/>
          </a:solidFill>
        </p:spPr>
        <p:txBody>
          <a:bodyPr lIns="0" tIns="0" anchor="ctr"/>
          <a:lstStyle>
            <a:lvl1pPr marL="0" indent="0" algn="ctr">
              <a:buNone/>
              <a:defRPr sz="1100" i="1">
                <a:solidFill>
                  <a:schemeClr val="bg1">
                    <a:lumMod val="85000"/>
                  </a:schemeClr>
                </a:solidFill>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16" name="Content Placeholder 2">
            <a:extLst>
              <a:ext uri="{FF2B5EF4-FFF2-40B4-BE49-F238E27FC236}">
                <a16:creationId xmlns="" xmlns:a16="http://schemas.microsoft.com/office/drawing/2014/main" id="{ED5F0C9D-A08F-4539-BA26-61D24BBE6E9A}"/>
              </a:ext>
            </a:extLst>
          </p:cNvPr>
          <p:cNvSpPr>
            <a:spLocks noGrp="1"/>
          </p:cNvSpPr>
          <p:nvPr>
            <p:ph idx="15"/>
          </p:nvPr>
        </p:nvSpPr>
        <p:spPr>
          <a:xfrm>
            <a:off x="6464300" y="1152000"/>
            <a:ext cx="5307700" cy="4680000"/>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607283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1948E38-8FB0-4E51-A01C-C88794372E50}"/>
              </a:ext>
            </a:extLst>
          </p:cNvPr>
          <p:cNvSpPr>
            <a:spLocks noGrp="1"/>
          </p:cNvSpPr>
          <p:nvPr>
            <p:ph idx="1"/>
          </p:nvPr>
        </p:nvSpPr>
        <p:spPr>
          <a:xfrm>
            <a:off x="432000" y="1152000"/>
            <a:ext cx="11340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 name="Title 1">
            <a:extLst>
              <a:ext uri="{FF2B5EF4-FFF2-40B4-BE49-F238E27FC236}">
                <a16:creationId xmlns=""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7" name="Footer Placeholder 6">
            <a:extLst>
              <a:ext uri="{FF2B5EF4-FFF2-40B4-BE49-F238E27FC236}">
                <a16:creationId xmlns=""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4" name="Freeform: Shape 23">
            <a:extLst>
              <a:ext uri="{FF2B5EF4-FFF2-40B4-BE49-F238E27FC236}">
                <a16:creationId xmlns="" xmlns:a16="http://schemas.microsoft.com/office/drawing/2014/main"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 xmlns:a16="http://schemas.microsoft.com/office/drawing/2014/main"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 xmlns:a16="http://schemas.microsoft.com/office/drawing/2014/main"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 xmlns:a16="http://schemas.microsoft.com/office/drawing/2014/main"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27">
            <a:extLst>
              <a:ext uri="{FF2B5EF4-FFF2-40B4-BE49-F238E27FC236}">
                <a16:creationId xmlns="" xmlns:a16="http://schemas.microsoft.com/office/drawing/2014/main"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28">
            <a:extLst>
              <a:ext uri="{FF2B5EF4-FFF2-40B4-BE49-F238E27FC236}">
                <a16:creationId xmlns="" xmlns:a16="http://schemas.microsoft.com/office/drawing/2014/main"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 xmlns:a16="http://schemas.microsoft.com/office/drawing/2014/main"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 xmlns:a16="http://schemas.microsoft.com/office/drawing/2014/main"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31">
            <a:extLst>
              <a:ext uri="{FF2B5EF4-FFF2-40B4-BE49-F238E27FC236}">
                <a16:creationId xmlns="" xmlns:a16="http://schemas.microsoft.com/office/drawing/2014/main"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 xmlns:a16="http://schemas.microsoft.com/office/drawing/2014/main"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 xmlns:a16="http://schemas.microsoft.com/office/drawing/2014/main"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Freeform: Shape 34">
            <a:extLst>
              <a:ext uri="{FF2B5EF4-FFF2-40B4-BE49-F238E27FC236}">
                <a16:creationId xmlns="" xmlns:a16="http://schemas.microsoft.com/office/drawing/2014/main"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Freeform: Shape 35">
            <a:extLst>
              <a:ext uri="{FF2B5EF4-FFF2-40B4-BE49-F238E27FC236}">
                <a16:creationId xmlns="" xmlns:a16="http://schemas.microsoft.com/office/drawing/2014/main"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Freeform: Shape 36">
            <a:extLst>
              <a:ext uri="{FF2B5EF4-FFF2-40B4-BE49-F238E27FC236}">
                <a16:creationId xmlns="" xmlns:a16="http://schemas.microsoft.com/office/drawing/2014/main"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6">
            <a:extLst>
              <a:ext uri="{FF2B5EF4-FFF2-40B4-BE49-F238E27FC236}">
                <a16:creationId xmlns="" xmlns:a16="http://schemas.microsoft.com/office/drawing/2014/main" id="{BE0A84F6-FEAA-4BDD-9282-20006CFE8BD1}"/>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0CD00A51-7C86-40CE-9A85-9305A72856F5}"/>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 xmlns:a16="http://schemas.microsoft.com/office/drawing/2014/main" id="{72581C84-47AA-4227-BB97-9D73745C635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 xmlns:a16="http://schemas.microsoft.com/office/drawing/2014/main" id="{A3D0208D-7363-46C1-93C0-34D5C7CC03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 xmlns:a16="http://schemas.microsoft.com/office/drawing/2014/main" id="{9BF00BA4-FF52-480A-802E-02DFDD8C7441}"/>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 xmlns:a16="http://schemas.microsoft.com/office/drawing/2014/main" id="{98FC3C8E-D2F9-46FE-B29F-17C02B89FFCC}"/>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 xmlns:a16="http://schemas.microsoft.com/office/drawing/2014/main" id="{1AC53E23-4CA7-479D-B22A-A5FCB3E5B5F6}"/>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96F0F1DB-0C5F-4895-B71A-86B7D122DD4B}"/>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34BF4B3-A394-4B33-84E8-433CB3F4D710}"/>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 xmlns:a16="http://schemas.microsoft.com/office/drawing/2014/main" id="{B6E11BA4-7EBA-47E5-8E07-57E665A74955}"/>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 xmlns:a16="http://schemas.microsoft.com/office/drawing/2014/main" id="{7A178943-1EAE-4532-95FB-DFD1B8A936ED}"/>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A1603A2C-1F9D-4BAB-BF6C-C411F8898F5A}"/>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 xmlns:a16="http://schemas.microsoft.com/office/drawing/2014/main" id="{D019487C-9065-4D0C-8A4F-0BEC960FF5E1}"/>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 xmlns:a16="http://schemas.microsoft.com/office/drawing/2014/main" id="{B2E39A85-934A-4BF2-93E3-761989F1B981}"/>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0EE479C-D1F6-4BAC-80D2-90EF74E3261A}"/>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A22238F2-C6EC-476F-8371-119AECBA5622}"/>
              </a:ext>
            </a:extLst>
          </p:cNvPr>
          <p:cNvSpPr>
            <a:spLocks noGrp="1"/>
          </p:cNvSpPr>
          <p:nvPr>
            <p:ph sz="half" idx="1"/>
          </p:nvPr>
        </p:nvSpPr>
        <p:spPr>
          <a:xfrm>
            <a:off x="432000" y="1152000"/>
            <a:ext cx="5472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Footer Placeholder 7">
            <a:extLst>
              <a:ext uri="{FF2B5EF4-FFF2-40B4-BE49-F238E27FC236}">
                <a16:creationId xmlns="" xmlns:a16="http://schemas.microsoft.com/office/drawing/2014/main" id="{C9E47D86-FD0D-44D0-9B7F-9EDEBD11F9D6}"/>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9" name="Slide Number Placeholder 8">
            <a:extLst>
              <a:ext uri="{FF2B5EF4-FFF2-40B4-BE49-F238E27FC236}">
                <a16:creationId xmlns="" xmlns:a16="http://schemas.microsoft.com/office/drawing/2014/main" id="{0A29F8B3-4723-4928-83E5-76C29D05F2FE}"/>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3" name="Content Placeholder 3">
            <a:extLst>
              <a:ext uri="{FF2B5EF4-FFF2-40B4-BE49-F238E27FC236}">
                <a16:creationId xmlns="" xmlns:a16="http://schemas.microsoft.com/office/drawing/2014/main" id="{94AA1D0D-4A88-48E6-9F92-152A70F621DA}"/>
              </a:ext>
            </a:extLst>
          </p:cNvPr>
          <p:cNvSpPr>
            <a:spLocks noGrp="1"/>
          </p:cNvSpPr>
          <p:nvPr>
            <p:ph sz="half" idx="2"/>
          </p:nvPr>
        </p:nvSpPr>
        <p:spPr>
          <a:xfrm>
            <a:off x="6300384" y="1140847"/>
            <a:ext cx="5471616" cy="50361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891552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9" name="Freeform: Shape 8">
            <a:extLst>
              <a:ext uri="{FF2B5EF4-FFF2-40B4-BE49-F238E27FC236}">
                <a16:creationId xmlns="" xmlns:a16="http://schemas.microsoft.com/office/drawing/2014/main" id="{83C9BAF7-A9F4-4666-A96D-E0820914D8A4}"/>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9210B130-61BF-42BB-A9D3-54F0E9975E1E}"/>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 xmlns:a16="http://schemas.microsoft.com/office/drawing/2014/main" id="{8ED4637A-B150-47D5-91AA-5443ECDF24E5}"/>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 xmlns:a16="http://schemas.microsoft.com/office/drawing/2014/main" id="{F345A228-3ACD-436B-BAEA-C19CFB995DFF}"/>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 xmlns:a16="http://schemas.microsoft.com/office/drawing/2014/main" id="{4808980A-AE2C-4B9A-923B-70728FF4B383}"/>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 xmlns:a16="http://schemas.microsoft.com/office/drawing/2014/main" id="{E90E16CE-7F71-45E1-88F3-0F2422E4E14F}"/>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5024FFFC-3734-4C7F-8BB4-1D72D8764C19}"/>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5E243F7-C034-42A6-94F7-39C26EF11897}"/>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 xmlns:a16="http://schemas.microsoft.com/office/drawing/2014/main" id="{7F7416F4-3283-4DFF-BF8E-0F1B10C57C7B}"/>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 xmlns:a16="http://schemas.microsoft.com/office/drawing/2014/main" id="{4E43006F-FE7C-4D9C-9803-C7A1705E2E29}"/>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40B601BE-5173-46B7-B727-24C354628A9A}"/>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 xmlns:a16="http://schemas.microsoft.com/office/drawing/2014/main" id="{0840A278-AE7C-4997-AAEA-F758452843B7}"/>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 xmlns:a16="http://schemas.microsoft.com/office/drawing/2014/main" id="{03AE5DE6-4BFB-4DB3-8207-ABE7B804220D}"/>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 xmlns:a16="http://schemas.microsoft.com/office/drawing/2014/main" id="{06BC0376-95EB-4B85-AD13-AB07742066DC}"/>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B1948E38-8FB0-4E51-A01C-C88794372E50}"/>
              </a:ext>
            </a:extLst>
          </p:cNvPr>
          <p:cNvSpPr>
            <a:spLocks noGrp="1"/>
          </p:cNvSpPr>
          <p:nvPr>
            <p:ph idx="1"/>
          </p:nvPr>
        </p:nvSpPr>
        <p:spPr>
          <a:xfrm>
            <a:off x="432000" y="1152000"/>
            <a:ext cx="360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Footer Placeholder 6">
            <a:extLst>
              <a:ext uri="{FF2B5EF4-FFF2-40B4-BE49-F238E27FC236}">
                <a16:creationId xmlns=""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 xmlns:a16="http://schemas.microsoft.com/office/drawing/2014/main" id="{16A38E24-EB1C-472F-B631-5DF32F9C4CF5}"/>
              </a:ext>
            </a:extLst>
          </p:cNvPr>
          <p:cNvSpPr>
            <a:spLocks noGrp="1"/>
          </p:cNvSpPr>
          <p:nvPr>
            <p:ph type="body" sz="quarter" idx="12"/>
          </p:nvPr>
        </p:nvSpPr>
        <p:spPr>
          <a:xfrm>
            <a:off x="4301550" y="1152000"/>
            <a:ext cx="3600450" cy="503872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1" name="Text Placeholder 10">
            <a:extLst>
              <a:ext uri="{FF2B5EF4-FFF2-40B4-BE49-F238E27FC236}">
                <a16:creationId xmlns="" xmlns:a16="http://schemas.microsoft.com/office/drawing/2014/main" id="{5B4A252E-78C9-4F76-98A4-A4B580AD072A}"/>
              </a:ext>
            </a:extLst>
          </p:cNvPr>
          <p:cNvSpPr>
            <a:spLocks noGrp="1"/>
          </p:cNvSpPr>
          <p:nvPr>
            <p:ph type="body" sz="quarter" idx="13"/>
          </p:nvPr>
        </p:nvSpPr>
        <p:spPr>
          <a:xfrm>
            <a:off x="8171550" y="1152000"/>
            <a:ext cx="3600450" cy="503872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54388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B1948E38-8FB0-4E51-A01C-C88794372E50}"/>
              </a:ext>
            </a:extLst>
          </p:cNvPr>
          <p:cNvSpPr>
            <a:spLocks noGrp="1"/>
          </p:cNvSpPr>
          <p:nvPr>
            <p:ph idx="1"/>
          </p:nvPr>
        </p:nvSpPr>
        <p:spPr>
          <a:xfrm>
            <a:off x="432000" y="1152000"/>
            <a:ext cx="216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Footer Placeholder 6">
            <a:extLst>
              <a:ext uri="{FF2B5EF4-FFF2-40B4-BE49-F238E27FC236}">
                <a16:creationId xmlns=""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 xmlns:a16="http://schemas.microsoft.com/office/drawing/2014/main" id="{1F5B3657-F2AE-455A-BF81-1A0C2ACECD20}"/>
              </a:ext>
            </a:extLst>
          </p:cNvPr>
          <p:cNvSpPr>
            <a:spLocks noGrp="1"/>
          </p:cNvSpPr>
          <p:nvPr>
            <p:ph type="body" sz="quarter" idx="12"/>
          </p:nvPr>
        </p:nvSpPr>
        <p:spPr>
          <a:xfrm>
            <a:off x="2726412" y="1152525"/>
            <a:ext cx="2160588" cy="503872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Text Placeholder 12">
            <a:extLst>
              <a:ext uri="{FF2B5EF4-FFF2-40B4-BE49-F238E27FC236}">
                <a16:creationId xmlns="" xmlns:a16="http://schemas.microsoft.com/office/drawing/2014/main" id="{6A983D98-E0AB-429A-9EC2-B50D4216D691}"/>
              </a:ext>
            </a:extLst>
          </p:cNvPr>
          <p:cNvSpPr>
            <a:spLocks noGrp="1"/>
          </p:cNvSpPr>
          <p:nvPr>
            <p:ph type="body" sz="quarter" idx="13"/>
          </p:nvPr>
        </p:nvSpPr>
        <p:spPr>
          <a:xfrm>
            <a:off x="5021412" y="1152525"/>
            <a:ext cx="2160588" cy="503872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Text Placeholder 14">
            <a:extLst>
              <a:ext uri="{FF2B5EF4-FFF2-40B4-BE49-F238E27FC236}">
                <a16:creationId xmlns="" xmlns:a16="http://schemas.microsoft.com/office/drawing/2014/main" id="{755213BF-EF6D-45DC-A01B-DE6C2F23A6D2}"/>
              </a:ext>
            </a:extLst>
          </p:cNvPr>
          <p:cNvSpPr>
            <a:spLocks noGrp="1"/>
          </p:cNvSpPr>
          <p:nvPr>
            <p:ph type="body" sz="quarter" idx="14"/>
          </p:nvPr>
        </p:nvSpPr>
        <p:spPr>
          <a:xfrm>
            <a:off x="7316412" y="1148060"/>
            <a:ext cx="2160588" cy="503872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7" name="Text Placeholder 16">
            <a:extLst>
              <a:ext uri="{FF2B5EF4-FFF2-40B4-BE49-F238E27FC236}">
                <a16:creationId xmlns="" xmlns:a16="http://schemas.microsoft.com/office/drawing/2014/main" id="{77D6BBBA-F4A3-45D4-91BC-A405FFDC7C3D}"/>
              </a:ext>
            </a:extLst>
          </p:cNvPr>
          <p:cNvSpPr>
            <a:spLocks noGrp="1"/>
          </p:cNvSpPr>
          <p:nvPr>
            <p:ph type="body" sz="quarter" idx="15"/>
          </p:nvPr>
        </p:nvSpPr>
        <p:spPr>
          <a:xfrm>
            <a:off x="9611412" y="1152525"/>
            <a:ext cx="2160588" cy="503872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7483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Image Bullets">
    <p:spTree>
      <p:nvGrpSpPr>
        <p:cNvPr id="1" name=""/>
        <p:cNvGrpSpPr/>
        <p:nvPr/>
      </p:nvGrpSpPr>
      <p:grpSpPr>
        <a:xfrm>
          <a:off x="0" y="0"/>
          <a:ext cx="0" cy="0"/>
          <a:chOff x="0" y="0"/>
          <a:chExt cx="0" cy="0"/>
        </a:xfrm>
      </p:grpSpPr>
      <p:sp>
        <p:nvSpPr>
          <p:cNvPr id="28" name="Oval 27">
            <a:extLst>
              <a:ext uri="{FF2B5EF4-FFF2-40B4-BE49-F238E27FC236}">
                <a16:creationId xmlns="" xmlns:a16="http://schemas.microsoft.com/office/drawing/2014/main" id="{2041BFF2-BC3B-3145-940D-004809E5A80A}"/>
              </a:ext>
            </a:extLst>
          </p:cNvPr>
          <p:cNvSpPr>
            <a:spLocks noChangeAspect="1"/>
          </p:cNvSpPr>
          <p:nvPr userDrawn="1"/>
        </p:nvSpPr>
        <p:spPr>
          <a:xfrm>
            <a:off x="3050592"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Oval 28">
            <a:extLst>
              <a:ext uri="{FF2B5EF4-FFF2-40B4-BE49-F238E27FC236}">
                <a16:creationId xmlns="" xmlns:a16="http://schemas.microsoft.com/office/drawing/2014/main" id="{A9906F5C-A183-DF45-AE48-C1D611CDC98D}"/>
              </a:ext>
            </a:extLst>
          </p:cNvPr>
          <p:cNvSpPr>
            <a:spLocks noChangeAspect="1"/>
          </p:cNvSpPr>
          <p:nvPr userDrawn="1"/>
        </p:nvSpPr>
        <p:spPr>
          <a:xfrm>
            <a:off x="5345060"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 xmlns:a16="http://schemas.microsoft.com/office/drawing/2014/main" id="{C9CFF2EB-CD95-EA4D-810E-C9F8127071FE}"/>
              </a:ext>
            </a:extLst>
          </p:cNvPr>
          <p:cNvSpPr>
            <a:spLocks noChangeAspect="1"/>
          </p:cNvSpPr>
          <p:nvPr userDrawn="1"/>
        </p:nvSpPr>
        <p:spPr>
          <a:xfrm>
            <a:off x="7639529"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Oval 30">
            <a:extLst>
              <a:ext uri="{FF2B5EF4-FFF2-40B4-BE49-F238E27FC236}">
                <a16:creationId xmlns="" xmlns:a16="http://schemas.microsoft.com/office/drawing/2014/main" id="{EE120266-68E0-504A-B1C8-F3369F5AF7C0}"/>
              </a:ext>
            </a:extLst>
          </p:cNvPr>
          <p:cNvSpPr>
            <a:spLocks noChangeAspect="1"/>
          </p:cNvSpPr>
          <p:nvPr userDrawn="1"/>
        </p:nvSpPr>
        <p:spPr>
          <a:xfrm>
            <a:off x="9933998"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Oval 8">
            <a:extLst>
              <a:ext uri="{FF2B5EF4-FFF2-40B4-BE49-F238E27FC236}">
                <a16:creationId xmlns="" xmlns:a16="http://schemas.microsoft.com/office/drawing/2014/main" id="{4FB4A810-8614-AD44-B362-CE45C8C679CE}"/>
              </a:ext>
            </a:extLst>
          </p:cNvPr>
          <p:cNvSpPr>
            <a:spLocks noChangeAspect="1"/>
          </p:cNvSpPr>
          <p:nvPr userDrawn="1"/>
        </p:nvSpPr>
        <p:spPr>
          <a:xfrm>
            <a:off x="759111"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7" name="Footer Placeholder 6">
            <a:extLst>
              <a:ext uri="{FF2B5EF4-FFF2-40B4-BE49-F238E27FC236}">
                <a16:creationId xmlns=""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 xmlns:a16="http://schemas.microsoft.com/office/drawing/2014/main" id="{1F5B3657-F2AE-455A-BF81-1A0C2ACECD20}"/>
              </a:ext>
            </a:extLst>
          </p:cNvPr>
          <p:cNvSpPr>
            <a:spLocks noGrp="1"/>
          </p:cNvSpPr>
          <p:nvPr>
            <p:ph type="body" sz="quarter" idx="12" hasCustomPrompt="1"/>
          </p:nvPr>
        </p:nvSpPr>
        <p:spPr>
          <a:xfrm>
            <a:off x="2726075" y="4688112"/>
            <a:ext cx="2160588" cy="900000"/>
          </a:xfrm>
        </p:spPr>
        <p:txBody>
          <a:bodyPr/>
          <a:lstStyle>
            <a:lvl1pPr marL="0" indent="0" algn="ctr">
              <a:buNone/>
              <a:defRPr sz="1600"/>
            </a:lvl1pPr>
          </a:lstStyle>
          <a:p>
            <a:pPr lvl="0"/>
            <a:r>
              <a:rPr lang="en-US" noProof="0"/>
              <a:t>Bullet Description</a:t>
            </a:r>
          </a:p>
        </p:txBody>
      </p:sp>
      <p:sp>
        <p:nvSpPr>
          <p:cNvPr id="13" name="Text Placeholder 12">
            <a:extLst>
              <a:ext uri="{FF2B5EF4-FFF2-40B4-BE49-F238E27FC236}">
                <a16:creationId xmlns=""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a:lstStyle>
            <a:lvl1pPr marL="0" indent="0" algn="ctr">
              <a:buNone/>
              <a:defRPr sz="1600"/>
            </a:lvl1pPr>
          </a:lstStyle>
          <a:p>
            <a:pPr lvl="0"/>
            <a:r>
              <a:rPr lang="en-US" noProof="0"/>
              <a:t>Bullet Description</a:t>
            </a:r>
          </a:p>
        </p:txBody>
      </p:sp>
      <p:sp>
        <p:nvSpPr>
          <p:cNvPr id="15" name="Text Placeholder 14">
            <a:extLst>
              <a:ext uri="{FF2B5EF4-FFF2-40B4-BE49-F238E27FC236}">
                <a16:creationId xmlns="" xmlns:a16="http://schemas.microsoft.com/office/drawing/2014/main" id="{755213BF-EF6D-45DC-A01B-DE6C2F23A6D2}"/>
              </a:ext>
            </a:extLst>
          </p:cNvPr>
          <p:cNvSpPr>
            <a:spLocks noGrp="1"/>
          </p:cNvSpPr>
          <p:nvPr>
            <p:ph type="body" sz="quarter" idx="14" hasCustomPrompt="1"/>
          </p:nvPr>
        </p:nvSpPr>
        <p:spPr>
          <a:xfrm>
            <a:off x="7315012" y="4683647"/>
            <a:ext cx="2160588" cy="900000"/>
          </a:xfrm>
        </p:spPr>
        <p:txBody>
          <a:bodyPr/>
          <a:lstStyle>
            <a:lvl1pPr marL="0" indent="0" algn="ctr">
              <a:buNone/>
              <a:defRPr sz="1600"/>
            </a:lvl1pPr>
          </a:lstStyle>
          <a:p>
            <a:pPr lvl="0"/>
            <a:r>
              <a:rPr lang="en-US" noProof="0"/>
              <a:t>Bullet Description</a:t>
            </a:r>
          </a:p>
        </p:txBody>
      </p:sp>
      <p:sp>
        <p:nvSpPr>
          <p:cNvPr id="17" name="Text Placeholder 16">
            <a:extLst>
              <a:ext uri="{FF2B5EF4-FFF2-40B4-BE49-F238E27FC236}">
                <a16:creationId xmlns="" xmlns:a16="http://schemas.microsoft.com/office/drawing/2014/main" id="{77D6BBBA-F4A3-45D4-91BC-A405FFDC7C3D}"/>
              </a:ext>
            </a:extLst>
          </p:cNvPr>
          <p:cNvSpPr>
            <a:spLocks noGrp="1"/>
          </p:cNvSpPr>
          <p:nvPr>
            <p:ph type="body" sz="quarter" idx="15" hasCustomPrompt="1"/>
          </p:nvPr>
        </p:nvSpPr>
        <p:spPr>
          <a:xfrm>
            <a:off x="9609481" y="4688112"/>
            <a:ext cx="2160588" cy="900000"/>
          </a:xfrm>
        </p:spPr>
        <p:txBody>
          <a:bodyPr/>
          <a:lstStyle>
            <a:lvl1pPr marL="0" indent="0" algn="ctr">
              <a:buNone/>
              <a:defRPr sz="1600"/>
            </a:lvl1pPr>
          </a:lstStyle>
          <a:p>
            <a:pPr lvl="0"/>
            <a:r>
              <a:rPr lang="en-US" noProof="0"/>
              <a:t>Bullet Description</a:t>
            </a:r>
          </a:p>
        </p:txBody>
      </p:sp>
      <p:sp>
        <p:nvSpPr>
          <p:cNvPr id="6" name="Text Placeholder 5">
            <a:extLst>
              <a:ext uri="{FF2B5EF4-FFF2-40B4-BE49-F238E27FC236}">
                <a16:creationId xmlns="" xmlns:a16="http://schemas.microsoft.com/office/drawing/2014/main" id="{EB3F7825-EB73-4976-9D8D-BAD8C8FCEA82}"/>
              </a:ext>
            </a:extLst>
          </p:cNvPr>
          <p:cNvSpPr>
            <a:spLocks noGrp="1"/>
          </p:cNvSpPr>
          <p:nvPr>
            <p:ph type="body" sz="quarter" idx="16" hasCustomPrompt="1"/>
          </p:nvPr>
        </p:nvSpPr>
        <p:spPr>
          <a:xfrm>
            <a:off x="431800" y="3926334"/>
            <a:ext cx="2160000" cy="504000"/>
          </a:xfrm>
        </p:spPr>
        <p:txBody>
          <a:bodyPr/>
          <a:lstStyle>
            <a:lvl1pPr marL="0" indent="0" algn="ctr">
              <a:buNone/>
              <a:defRPr b="1">
                <a:latin typeface="+mj-lt"/>
              </a:defRPr>
            </a:lvl1pPr>
          </a:lstStyle>
          <a:p>
            <a:pPr lvl="0"/>
            <a:r>
              <a:rPr lang="en-US" noProof="0"/>
              <a:t>Bullet 1</a:t>
            </a:r>
          </a:p>
        </p:txBody>
      </p:sp>
      <p:sp>
        <p:nvSpPr>
          <p:cNvPr id="10" name="Text Placeholder 9">
            <a:extLst>
              <a:ext uri="{FF2B5EF4-FFF2-40B4-BE49-F238E27FC236}">
                <a16:creationId xmlns="" xmlns:a16="http://schemas.microsoft.com/office/drawing/2014/main" id="{6D972951-9088-4993-8DED-9DA3B6B08CF2}"/>
              </a:ext>
            </a:extLst>
          </p:cNvPr>
          <p:cNvSpPr>
            <a:spLocks noGrp="1"/>
          </p:cNvSpPr>
          <p:nvPr>
            <p:ph type="body" sz="quarter" idx="17" hasCustomPrompt="1"/>
          </p:nvPr>
        </p:nvSpPr>
        <p:spPr>
          <a:xfrm>
            <a:off x="2726076" y="3926335"/>
            <a:ext cx="2160587" cy="504000"/>
          </a:xfrm>
        </p:spPr>
        <p:txBody>
          <a:bodyPr/>
          <a:lstStyle>
            <a:lvl1pPr marL="0" indent="0" algn="ctr">
              <a:buNone/>
              <a:defRPr b="1">
                <a:latin typeface="+mj-lt"/>
              </a:defRPr>
            </a:lvl1pPr>
          </a:lstStyle>
          <a:p>
            <a:pPr lvl="0"/>
            <a:r>
              <a:rPr lang="en-US" noProof="0"/>
              <a:t>Bullet 2</a:t>
            </a:r>
          </a:p>
        </p:txBody>
      </p:sp>
      <p:sp>
        <p:nvSpPr>
          <p:cNvPr id="12" name="Text Placeholder 11">
            <a:extLst>
              <a:ext uri="{FF2B5EF4-FFF2-40B4-BE49-F238E27FC236}">
                <a16:creationId xmlns=""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a:lstStyle>
            <a:lvl1pPr marL="0" indent="0" algn="ctr">
              <a:buNone/>
              <a:defRPr b="1">
                <a:latin typeface="+mj-lt"/>
              </a:defRPr>
            </a:lvl1pPr>
          </a:lstStyle>
          <a:p>
            <a:pPr lvl="0"/>
            <a:r>
              <a:rPr lang="en-US" noProof="0"/>
              <a:t>Bullet 3</a:t>
            </a:r>
          </a:p>
        </p:txBody>
      </p:sp>
      <p:sp>
        <p:nvSpPr>
          <p:cNvPr id="16" name="Text Placeholder 15">
            <a:extLst>
              <a:ext uri="{FF2B5EF4-FFF2-40B4-BE49-F238E27FC236}">
                <a16:creationId xmlns="" xmlns:a16="http://schemas.microsoft.com/office/drawing/2014/main" id="{33DAFB20-1343-4578-8AA0-0378B674F1B1}"/>
              </a:ext>
            </a:extLst>
          </p:cNvPr>
          <p:cNvSpPr>
            <a:spLocks noGrp="1"/>
          </p:cNvSpPr>
          <p:nvPr>
            <p:ph type="body" sz="quarter" idx="19" hasCustomPrompt="1"/>
          </p:nvPr>
        </p:nvSpPr>
        <p:spPr>
          <a:xfrm>
            <a:off x="7315013" y="3926335"/>
            <a:ext cx="2160587" cy="504000"/>
          </a:xfrm>
        </p:spPr>
        <p:txBody>
          <a:bodyPr/>
          <a:lstStyle>
            <a:lvl1pPr marL="0" indent="0" algn="ctr">
              <a:buNone/>
              <a:defRPr b="1">
                <a:latin typeface="+mj-lt"/>
              </a:defRPr>
            </a:lvl1pPr>
          </a:lstStyle>
          <a:p>
            <a:pPr lvl="0"/>
            <a:r>
              <a:rPr lang="en-US" noProof="0"/>
              <a:t>Bullet 4</a:t>
            </a:r>
          </a:p>
        </p:txBody>
      </p:sp>
      <p:sp>
        <p:nvSpPr>
          <p:cNvPr id="19" name="Text Placeholder 18">
            <a:extLst>
              <a:ext uri="{FF2B5EF4-FFF2-40B4-BE49-F238E27FC236}">
                <a16:creationId xmlns="" xmlns:a16="http://schemas.microsoft.com/office/drawing/2014/main" id="{B01E9EA3-8BD6-4531-812C-663C75428B76}"/>
              </a:ext>
            </a:extLst>
          </p:cNvPr>
          <p:cNvSpPr>
            <a:spLocks noGrp="1"/>
          </p:cNvSpPr>
          <p:nvPr>
            <p:ph type="body" sz="quarter" idx="20" hasCustomPrompt="1"/>
          </p:nvPr>
        </p:nvSpPr>
        <p:spPr>
          <a:xfrm>
            <a:off x="9609481" y="3926335"/>
            <a:ext cx="2160588" cy="504000"/>
          </a:xfrm>
        </p:spPr>
        <p:txBody>
          <a:bodyPr/>
          <a:lstStyle>
            <a:lvl1pPr marL="0" indent="0" algn="ctr">
              <a:buNone/>
              <a:defRPr b="1">
                <a:latin typeface="+mj-lt"/>
              </a:defRPr>
            </a:lvl1pPr>
          </a:lstStyle>
          <a:p>
            <a:pPr lvl="0"/>
            <a:r>
              <a:rPr lang="en-US" noProof="0"/>
              <a:t>Bullet 5</a:t>
            </a:r>
          </a:p>
        </p:txBody>
      </p:sp>
      <p:sp>
        <p:nvSpPr>
          <p:cNvPr id="21" name="Text Placeholder 20">
            <a:extLst>
              <a:ext uri="{FF2B5EF4-FFF2-40B4-BE49-F238E27FC236}">
                <a16:creationId xmlns="" xmlns:a16="http://schemas.microsoft.com/office/drawing/2014/main" id="{DA4566DA-C848-4A27-BBC8-722932FFD7F6}"/>
              </a:ext>
            </a:extLst>
          </p:cNvPr>
          <p:cNvSpPr>
            <a:spLocks noGrp="1"/>
          </p:cNvSpPr>
          <p:nvPr>
            <p:ph type="body" sz="quarter" idx="21" hasCustomPrompt="1"/>
          </p:nvPr>
        </p:nvSpPr>
        <p:spPr>
          <a:xfrm>
            <a:off x="432094" y="4683350"/>
            <a:ext cx="2160000" cy="900000"/>
          </a:xfrm>
        </p:spPr>
        <p:txBody>
          <a:bodyPr/>
          <a:lstStyle>
            <a:lvl1pPr marL="0" indent="0" algn="ctr">
              <a:buNone/>
              <a:defRPr sz="1600"/>
            </a:lvl1pPr>
          </a:lstStyle>
          <a:p>
            <a:pPr lvl="0"/>
            <a:r>
              <a:rPr lang="en-US" noProof="0"/>
              <a:t>Bullet Description</a:t>
            </a:r>
          </a:p>
        </p:txBody>
      </p:sp>
      <p:sp>
        <p:nvSpPr>
          <p:cNvPr id="4" name="Picture Placeholder 3">
            <a:extLst>
              <a:ext uri="{FF2B5EF4-FFF2-40B4-BE49-F238E27FC236}">
                <a16:creationId xmlns="" xmlns:a16="http://schemas.microsoft.com/office/drawing/2014/main" id="{B0B1F8F6-73A5-F142-8A28-094DA998B5F5}"/>
              </a:ext>
            </a:extLst>
          </p:cNvPr>
          <p:cNvSpPr>
            <a:spLocks noGrp="1"/>
          </p:cNvSpPr>
          <p:nvPr>
            <p:ph type="pic" sz="quarter" idx="27"/>
          </p:nvPr>
        </p:nvSpPr>
        <p:spPr>
          <a:xfrm>
            <a:off x="1086454" y="2358091"/>
            <a:ext cx="854075" cy="854075"/>
          </a:xfrm>
        </p:spPr>
        <p:txBody>
          <a:bodyPr/>
          <a:lstStyle>
            <a:lvl1pPr marL="0" indent="0">
              <a:buNone/>
              <a:defRPr/>
            </a:lvl1pPr>
          </a:lstStyle>
          <a:p>
            <a:r>
              <a:rPr lang="en-US" noProof="0" smtClean="0"/>
              <a:t>Click icon to add picture</a:t>
            </a:r>
            <a:endParaRPr lang="en-US" noProof="0" dirty="0"/>
          </a:p>
        </p:txBody>
      </p:sp>
      <p:sp>
        <p:nvSpPr>
          <p:cNvPr id="32" name="Picture Placeholder 3">
            <a:extLst>
              <a:ext uri="{FF2B5EF4-FFF2-40B4-BE49-F238E27FC236}">
                <a16:creationId xmlns="" xmlns:a16="http://schemas.microsoft.com/office/drawing/2014/main" id="{F78A887E-89A6-244C-8AA4-484FE5358768}"/>
              </a:ext>
            </a:extLst>
          </p:cNvPr>
          <p:cNvSpPr>
            <a:spLocks noGrp="1"/>
          </p:cNvSpPr>
          <p:nvPr>
            <p:ph type="pic" sz="quarter" idx="28"/>
          </p:nvPr>
        </p:nvSpPr>
        <p:spPr>
          <a:xfrm>
            <a:off x="3380176" y="2358091"/>
            <a:ext cx="854075" cy="854075"/>
          </a:xfrm>
        </p:spPr>
        <p:txBody>
          <a:bodyPr/>
          <a:lstStyle>
            <a:lvl1pPr marL="0" indent="0">
              <a:buNone/>
              <a:defRPr/>
            </a:lvl1pPr>
          </a:lstStyle>
          <a:p>
            <a:r>
              <a:rPr lang="en-US" noProof="0" smtClean="0"/>
              <a:t>Click icon to add picture</a:t>
            </a:r>
            <a:endParaRPr lang="en-US" noProof="0" dirty="0"/>
          </a:p>
        </p:txBody>
      </p:sp>
      <p:sp>
        <p:nvSpPr>
          <p:cNvPr id="33" name="Picture Placeholder 3">
            <a:extLst>
              <a:ext uri="{FF2B5EF4-FFF2-40B4-BE49-F238E27FC236}">
                <a16:creationId xmlns="" xmlns:a16="http://schemas.microsoft.com/office/drawing/2014/main" id="{52B18661-99A8-214A-A089-09F11F1EB5C4}"/>
              </a:ext>
            </a:extLst>
          </p:cNvPr>
          <p:cNvSpPr>
            <a:spLocks noGrp="1"/>
          </p:cNvSpPr>
          <p:nvPr>
            <p:ph type="pic" sz="quarter" idx="29"/>
          </p:nvPr>
        </p:nvSpPr>
        <p:spPr>
          <a:xfrm>
            <a:off x="5673898" y="2358091"/>
            <a:ext cx="854075" cy="854075"/>
          </a:xfrm>
        </p:spPr>
        <p:txBody>
          <a:bodyPr/>
          <a:lstStyle>
            <a:lvl1pPr marL="0" indent="0">
              <a:buNone/>
              <a:defRPr/>
            </a:lvl1pPr>
          </a:lstStyle>
          <a:p>
            <a:r>
              <a:rPr lang="en-US" noProof="0" smtClean="0"/>
              <a:t>Click icon to add picture</a:t>
            </a:r>
            <a:endParaRPr lang="en-US" noProof="0" dirty="0"/>
          </a:p>
        </p:txBody>
      </p:sp>
      <p:sp>
        <p:nvSpPr>
          <p:cNvPr id="34" name="Picture Placeholder 3">
            <a:extLst>
              <a:ext uri="{FF2B5EF4-FFF2-40B4-BE49-F238E27FC236}">
                <a16:creationId xmlns="" xmlns:a16="http://schemas.microsoft.com/office/drawing/2014/main" id="{69D5F0B5-DE10-D646-9244-6B4289E7793E}"/>
              </a:ext>
            </a:extLst>
          </p:cNvPr>
          <p:cNvSpPr>
            <a:spLocks noGrp="1"/>
          </p:cNvSpPr>
          <p:nvPr>
            <p:ph type="pic" sz="quarter" idx="30"/>
          </p:nvPr>
        </p:nvSpPr>
        <p:spPr>
          <a:xfrm>
            <a:off x="7967620" y="2358091"/>
            <a:ext cx="854075" cy="854075"/>
          </a:xfrm>
        </p:spPr>
        <p:txBody>
          <a:bodyPr/>
          <a:lstStyle>
            <a:lvl1pPr marL="0" indent="0">
              <a:buNone/>
              <a:defRPr/>
            </a:lvl1pPr>
          </a:lstStyle>
          <a:p>
            <a:r>
              <a:rPr lang="en-US" noProof="0" smtClean="0"/>
              <a:t>Click icon to add picture</a:t>
            </a:r>
            <a:endParaRPr lang="en-US" noProof="0" dirty="0"/>
          </a:p>
        </p:txBody>
      </p:sp>
      <p:sp>
        <p:nvSpPr>
          <p:cNvPr id="35" name="Picture Placeholder 3">
            <a:extLst>
              <a:ext uri="{FF2B5EF4-FFF2-40B4-BE49-F238E27FC236}">
                <a16:creationId xmlns="" xmlns:a16="http://schemas.microsoft.com/office/drawing/2014/main" id="{72B87CCD-6D17-844B-87EF-F8BC69D79B06}"/>
              </a:ext>
            </a:extLst>
          </p:cNvPr>
          <p:cNvSpPr>
            <a:spLocks noGrp="1"/>
          </p:cNvSpPr>
          <p:nvPr>
            <p:ph type="pic" sz="quarter" idx="31"/>
          </p:nvPr>
        </p:nvSpPr>
        <p:spPr>
          <a:xfrm>
            <a:off x="10261341" y="2358091"/>
            <a:ext cx="854075" cy="854075"/>
          </a:xfrm>
        </p:spPr>
        <p:txBody>
          <a:bodyPr/>
          <a:lstStyle>
            <a:lvl1pPr marL="0" indent="0">
              <a:buNone/>
              <a:defRPr/>
            </a:lvl1pPr>
          </a:lstStyle>
          <a:p>
            <a:r>
              <a:rPr lang="en-US" noProof="0" smtClean="0"/>
              <a:t>Click icon to add picture</a:t>
            </a:r>
            <a:endParaRPr lang="en-US" noProof="0" dirty="0"/>
          </a:p>
        </p:txBody>
      </p:sp>
      <p:cxnSp>
        <p:nvCxnSpPr>
          <p:cNvPr id="25" name="Straight Connector 24" descr="First divider line on slide">
            <a:extLst>
              <a:ext uri="{FF2B5EF4-FFF2-40B4-BE49-F238E27FC236}">
                <a16:creationId xmlns="" xmlns:a16="http://schemas.microsoft.com/office/drawing/2014/main" id="{402BCAE3-72EC-4098-A211-3555BFDE9329}"/>
              </a:ext>
              <a:ext uri="{C183D7F6-B498-43B3-948B-1728B52AA6E4}">
                <adec:decorative xmlns="" xmlns:adec="http://schemas.microsoft.com/office/drawing/2017/decorative" val="1"/>
              </a:ext>
            </a:extLst>
          </p:cNvPr>
          <p:cNvCxnSpPr>
            <a:cxnSpLocks/>
          </p:cNvCxnSpPr>
          <p:nvPr userDrawn="1"/>
        </p:nvCxnSpPr>
        <p:spPr>
          <a:xfrm>
            <a:off x="2659047"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descr="Second divider line on slide">
            <a:extLst>
              <a:ext uri="{FF2B5EF4-FFF2-40B4-BE49-F238E27FC236}">
                <a16:creationId xmlns="" xmlns:a16="http://schemas.microsoft.com/office/drawing/2014/main" id="{94A08494-9C0E-4AAF-BE9A-166FE994DABC}"/>
              </a:ext>
              <a:ext uri="{C183D7F6-B498-43B3-948B-1728B52AA6E4}">
                <adec:decorative xmlns="" xmlns:adec="http://schemas.microsoft.com/office/drawing/2017/decorative" val="1"/>
              </a:ext>
            </a:extLst>
          </p:cNvPr>
          <p:cNvCxnSpPr>
            <a:cxnSpLocks/>
          </p:cNvCxnSpPr>
          <p:nvPr userDrawn="1"/>
        </p:nvCxnSpPr>
        <p:spPr>
          <a:xfrm>
            <a:off x="4953541"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descr="Third divider line on slide">
            <a:extLst>
              <a:ext uri="{FF2B5EF4-FFF2-40B4-BE49-F238E27FC236}">
                <a16:creationId xmlns="" xmlns:a16="http://schemas.microsoft.com/office/drawing/2014/main" id="{698FE6A1-AEF7-4FD7-A689-908A6B9CC06E}"/>
              </a:ext>
              <a:ext uri="{C183D7F6-B498-43B3-948B-1728B52AA6E4}">
                <adec:decorative xmlns="" xmlns:adec="http://schemas.microsoft.com/office/drawing/2017/decorative" val="1"/>
              </a:ext>
            </a:extLst>
          </p:cNvPr>
          <p:cNvCxnSpPr>
            <a:cxnSpLocks/>
          </p:cNvCxnSpPr>
          <p:nvPr userDrawn="1"/>
        </p:nvCxnSpPr>
        <p:spPr>
          <a:xfrm>
            <a:off x="7248035"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descr="Fourth divider line on slide">
            <a:extLst>
              <a:ext uri="{FF2B5EF4-FFF2-40B4-BE49-F238E27FC236}">
                <a16:creationId xmlns="" xmlns:a16="http://schemas.microsoft.com/office/drawing/2014/main" id="{636DD6E3-6313-40D8-B03E-60E2E5A6979D}"/>
              </a:ext>
              <a:ext uri="{C183D7F6-B498-43B3-948B-1728B52AA6E4}">
                <adec:decorative xmlns="" xmlns:adec="http://schemas.microsoft.com/office/drawing/2017/decorative" val="1"/>
              </a:ext>
            </a:extLst>
          </p:cNvPr>
          <p:cNvCxnSpPr>
            <a:cxnSpLocks/>
          </p:cNvCxnSpPr>
          <p:nvPr userDrawn="1"/>
        </p:nvCxnSpPr>
        <p:spPr>
          <a:xfrm>
            <a:off x="9542529"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80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gital Product">
    <p:spTree>
      <p:nvGrpSpPr>
        <p:cNvPr id="1" name=""/>
        <p:cNvGrpSpPr/>
        <p:nvPr/>
      </p:nvGrpSpPr>
      <p:grpSpPr>
        <a:xfrm>
          <a:off x="0" y="0"/>
          <a:ext cx="0" cy="0"/>
          <a:chOff x="0" y="0"/>
          <a:chExt cx="0" cy="0"/>
        </a:xfrm>
      </p:grpSpPr>
      <p:sp>
        <p:nvSpPr>
          <p:cNvPr id="24" name="Freeform: Shape 23">
            <a:extLst>
              <a:ext uri="{FF2B5EF4-FFF2-40B4-BE49-F238E27FC236}">
                <a16:creationId xmlns="" xmlns:a16="http://schemas.microsoft.com/office/drawing/2014/main"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 xmlns:a16="http://schemas.microsoft.com/office/drawing/2014/main"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 xmlns:a16="http://schemas.microsoft.com/office/drawing/2014/main"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 xmlns:a16="http://schemas.microsoft.com/office/drawing/2014/main"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27">
            <a:extLst>
              <a:ext uri="{FF2B5EF4-FFF2-40B4-BE49-F238E27FC236}">
                <a16:creationId xmlns="" xmlns:a16="http://schemas.microsoft.com/office/drawing/2014/main"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28">
            <a:extLst>
              <a:ext uri="{FF2B5EF4-FFF2-40B4-BE49-F238E27FC236}">
                <a16:creationId xmlns="" xmlns:a16="http://schemas.microsoft.com/office/drawing/2014/main"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 xmlns:a16="http://schemas.microsoft.com/office/drawing/2014/main"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 xmlns:a16="http://schemas.microsoft.com/office/drawing/2014/main"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31">
            <a:extLst>
              <a:ext uri="{FF2B5EF4-FFF2-40B4-BE49-F238E27FC236}">
                <a16:creationId xmlns="" xmlns:a16="http://schemas.microsoft.com/office/drawing/2014/main"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 xmlns:a16="http://schemas.microsoft.com/office/drawing/2014/main"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 xmlns:a16="http://schemas.microsoft.com/office/drawing/2014/main"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Freeform: Shape 34">
            <a:extLst>
              <a:ext uri="{FF2B5EF4-FFF2-40B4-BE49-F238E27FC236}">
                <a16:creationId xmlns="" xmlns:a16="http://schemas.microsoft.com/office/drawing/2014/main"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Freeform: Shape 35">
            <a:extLst>
              <a:ext uri="{FF2B5EF4-FFF2-40B4-BE49-F238E27FC236}">
                <a16:creationId xmlns="" xmlns:a16="http://schemas.microsoft.com/office/drawing/2014/main"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Freeform: Shape 36">
            <a:extLst>
              <a:ext uri="{FF2B5EF4-FFF2-40B4-BE49-F238E27FC236}">
                <a16:creationId xmlns="" xmlns:a16="http://schemas.microsoft.com/office/drawing/2014/main"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3" name="Group 42">
            <a:extLst>
              <a:ext uri="{FF2B5EF4-FFF2-40B4-BE49-F238E27FC236}">
                <a16:creationId xmlns="" xmlns:a16="http://schemas.microsoft.com/office/drawing/2014/main" id="{0725BC56-C7B6-400F-80F9-3F968E2CAE0E}"/>
              </a:ext>
            </a:extLst>
          </p:cNvPr>
          <p:cNvGrpSpPr/>
          <p:nvPr userDrawn="1"/>
        </p:nvGrpSpPr>
        <p:grpSpPr>
          <a:xfrm>
            <a:off x="3383603" y="1013721"/>
            <a:ext cx="7749965" cy="5100743"/>
            <a:chOff x="510812" y="938373"/>
            <a:chExt cx="8073393" cy="5313612"/>
          </a:xfrm>
        </p:grpSpPr>
        <p:sp>
          <p:nvSpPr>
            <p:cNvPr id="44" name="Rounded Rectangle 15">
              <a:extLst>
                <a:ext uri="{FF2B5EF4-FFF2-40B4-BE49-F238E27FC236}">
                  <a16:creationId xmlns="" xmlns:a16="http://schemas.microsoft.com/office/drawing/2014/main" id="{1EC806EC-A1B2-4893-9504-1D7FFE8E238F}"/>
                </a:ext>
              </a:extLst>
            </p:cNvPr>
            <p:cNvSpPr/>
            <p:nvPr/>
          </p:nvSpPr>
          <p:spPr>
            <a:xfrm>
              <a:off x="877709" y="938373"/>
              <a:ext cx="7339600" cy="5234482"/>
            </a:xfrm>
            <a:prstGeom prst="round2SameRect">
              <a:avLst>
                <a:gd name="adj1" fmla="val 5601"/>
                <a:gd name="adj2" fmla="val 0"/>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45" name="Rounded Rectangle 15">
              <a:extLst>
                <a:ext uri="{FF2B5EF4-FFF2-40B4-BE49-F238E27FC236}">
                  <a16:creationId xmlns="" xmlns:a16="http://schemas.microsoft.com/office/drawing/2014/main" id="{535A1B12-6F16-41A0-A6B1-4AD0CCB5A081}"/>
                </a:ext>
              </a:extLst>
            </p:cNvPr>
            <p:cNvSpPr/>
            <p:nvPr/>
          </p:nvSpPr>
          <p:spPr>
            <a:xfrm>
              <a:off x="930758" y="995668"/>
              <a:ext cx="7233502" cy="5177187"/>
            </a:xfrm>
            <a:prstGeom prst="round2SameRect">
              <a:avLst>
                <a:gd name="adj1" fmla="val 4499"/>
                <a:gd name="adj2" fmla="val 0"/>
              </a:avLst>
            </a:prstGeom>
            <a:solidFill>
              <a:schemeClr val="bg1"/>
            </a:solidFill>
            <a:ln w="3175">
              <a:solidFill>
                <a:schemeClr val="accent1"/>
              </a:solid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6" name="Rectangle: Rounded Corners 45">
              <a:extLst>
                <a:ext uri="{FF2B5EF4-FFF2-40B4-BE49-F238E27FC236}">
                  <a16:creationId xmlns="" xmlns:a16="http://schemas.microsoft.com/office/drawing/2014/main" id="{379B244F-CF81-4500-A78E-495ABA6828BA}"/>
                </a:ext>
              </a:extLst>
            </p:cNvPr>
            <p:cNvSpPr/>
            <p:nvPr/>
          </p:nvSpPr>
          <p:spPr>
            <a:xfrm rot="16200000">
              <a:off x="2264894" y="295974"/>
              <a:ext cx="4565229" cy="6599909"/>
            </a:xfrm>
            <a:prstGeom prst="roundRect">
              <a:avLst>
                <a:gd name="adj" fmla="val 1476"/>
              </a:avLst>
            </a:prstGeom>
            <a:solidFill>
              <a:schemeClr val="bg1"/>
            </a:solid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7" name="Rounded Rectangle 15">
              <a:extLst>
                <a:ext uri="{FF2B5EF4-FFF2-40B4-BE49-F238E27FC236}">
                  <a16:creationId xmlns="" xmlns:a16="http://schemas.microsoft.com/office/drawing/2014/main" id="{EE88F157-E260-486F-937E-C18428699861}"/>
                </a:ext>
              </a:extLst>
            </p:cNvPr>
            <p:cNvSpPr/>
            <p:nvPr/>
          </p:nvSpPr>
          <p:spPr>
            <a:xfrm rot="10800000">
              <a:off x="510812" y="5998253"/>
              <a:ext cx="8073393" cy="248975"/>
            </a:xfrm>
            <a:prstGeom prst="round2SameRect">
              <a:avLst>
                <a:gd name="adj1" fmla="val 50000"/>
                <a:gd name="adj2" fmla="val 0"/>
              </a:avLst>
            </a:prstGeom>
            <a:solidFill>
              <a:schemeClr val="bg1"/>
            </a:solidFill>
            <a:ln w="3175">
              <a:solidFill>
                <a:schemeClr val="accent1"/>
              </a:solid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8" name="Rounded Rectangle 15">
              <a:extLst>
                <a:ext uri="{FF2B5EF4-FFF2-40B4-BE49-F238E27FC236}">
                  <a16:creationId xmlns="" xmlns:a16="http://schemas.microsoft.com/office/drawing/2014/main" id="{F736AFAF-44AD-47CE-A63B-210102A4BF0B}"/>
                </a:ext>
              </a:extLst>
            </p:cNvPr>
            <p:cNvSpPr/>
            <p:nvPr userDrawn="1"/>
          </p:nvSpPr>
          <p:spPr>
            <a:xfrm>
              <a:off x="3668019" y="6206338"/>
              <a:ext cx="1758981" cy="45647"/>
            </a:xfrm>
            <a:prstGeom prst="round2SameRect">
              <a:avLst>
                <a:gd name="adj1" fmla="val 50000"/>
                <a:gd name="adj2" fmla="val 0"/>
              </a:avLst>
            </a:prstGeom>
            <a:gradFill>
              <a:gsLst>
                <a:gs pos="0">
                  <a:schemeClr val="tx1">
                    <a:alpha val="0"/>
                  </a:schemeClr>
                </a:gs>
                <a:gs pos="100000">
                  <a:schemeClr val="tx1">
                    <a:alpha val="31000"/>
                  </a:schemeClr>
                </a:gs>
              </a:gsLst>
              <a:lin ang="16200000" scaled="0"/>
            </a:gra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49" name="Oval 48">
              <a:extLst>
                <a:ext uri="{FF2B5EF4-FFF2-40B4-BE49-F238E27FC236}">
                  <a16:creationId xmlns="" xmlns:a16="http://schemas.microsoft.com/office/drawing/2014/main" id="{A4F6457E-3660-4E80-82BC-8894D701DEE9}"/>
                </a:ext>
              </a:extLst>
            </p:cNvPr>
            <p:cNvSpPr/>
            <p:nvPr/>
          </p:nvSpPr>
          <p:spPr>
            <a:xfrm rot="16200000">
              <a:off x="4660498" y="1119143"/>
              <a:ext cx="48680" cy="48680"/>
            </a:xfrm>
            <a:prstGeom prst="ellipse">
              <a:avLst/>
            </a:prstGeom>
            <a:solidFill>
              <a:schemeClr val="bg1">
                <a:lumMod val="85000"/>
              </a:schemeClr>
            </a:solidFill>
            <a:ln w="0">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50" name="Oval 49">
              <a:extLst>
                <a:ext uri="{FF2B5EF4-FFF2-40B4-BE49-F238E27FC236}">
                  <a16:creationId xmlns="" xmlns:a16="http://schemas.microsoft.com/office/drawing/2014/main" id="{88230416-7E55-4CB0-9548-491BA471E9E8}"/>
                </a:ext>
              </a:extLst>
            </p:cNvPr>
            <p:cNvSpPr/>
            <p:nvPr/>
          </p:nvSpPr>
          <p:spPr>
            <a:xfrm rot="16200000">
              <a:off x="4505961" y="1106017"/>
              <a:ext cx="83096" cy="83096"/>
            </a:xfrm>
            <a:prstGeom prst="ellipse">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51" name="Oval 50">
              <a:extLst>
                <a:ext uri="{FF2B5EF4-FFF2-40B4-BE49-F238E27FC236}">
                  <a16:creationId xmlns="" xmlns:a16="http://schemas.microsoft.com/office/drawing/2014/main" id="{FE3C1810-AD4F-4393-928E-CFA8053A2CC2}"/>
                </a:ext>
              </a:extLst>
            </p:cNvPr>
            <p:cNvSpPr/>
            <p:nvPr/>
          </p:nvSpPr>
          <p:spPr>
            <a:xfrm rot="16200000">
              <a:off x="4524686" y="1124741"/>
              <a:ext cx="45647" cy="45647"/>
            </a:xfrm>
            <a:prstGeom prst="ellipse">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grpSp>
      <p:sp>
        <p:nvSpPr>
          <p:cNvPr id="3" name="Content Placeholder 2">
            <a:extLst>
              <a:ext uri="{FF2B5EF4-FFF2-40B4-BE49-F238E27FC236}">
                <a16:creationId xmlns="" xmlns:a16="http://schemas.microsoft.com/office/drawing/2014/main" id="{B1948E38-8FB0-4E51-A01C-C88794372E50}"/>
              </a:ext>
            </a:extLst>
          </p:cNvPr>
          <p:cNvSpPr>
            <a:spLocks noGrp="1"/>
          </p:cNvSpPr>
          <p:nvPr>
            <p:ph idx="1" hasCustomPrompt="1"/>
          </p:nvPr>
        </p:nvSpPr>
        <p:spPr>
          <a:xfrm>
            <a:off x="432000" y="1152000"/>
            <a:ext cx="2951603" cy="2196235"/>
          </a:xfrm>
        </p:spPr>
        <p:txBody>
          <a:bodyPr anchor="b"/>
          <a:lstStyle>
            <a:lvl1pPr marL="0" indent="0">
              <a:buNone/>
              <a:defRPr sz="2800">
                <a:solidFill>
                  <a:schemeClr val="tx1">
                    <a:lumMod val="75000"/>
                    <a:lumOff val="25000"/>
                  </a:schemeClr>
                </a:solidFill>
              </a:defRPr>
            </a:lvl1pPr>
            <a:lvl2pPr marL="266700" indent="0">
              <a:buNone/>
              <a:defRPr sz="2400">
                <a:solidFill>
                  <a:schemeClr val="tx1">
                    <a:lumMod val="75000"/>
                    <a:lumOff val="25000"/>
                  </a:schemeClr>
                </a:solidFill>
              </a:defRPr>
            </a:lvl2pPr>
            <a:lvl3pPr marL="542925" indent="0">
              <a:buNone/>
              <a:defRPr sz="2000">
                <a:solidFill>
                  <a:schemeClr val="tx1">
                    <a:lumMod val="75000"/>
                    <a:lumOff val="25000"/>
                  </a:schemeClr>
                </a:solidFill>
              </a:defRPr>
            </a:lvl3pPr>
            <a:lvl4pPr marL="809625" indent="0">
              <a:buNone/>
              <a:defRPr sz="2000">
                <a:solidFill>
                  <a:schemeClr val="tx1">
                    <a:lumMod val="75000"/>
                    <a:lumOff val="25000"/>
                  </a:schemeClr>
                </a:solidFill>
              </a:defRPr>
            </a:lvl4pPr>
            <a:lvl5pPr marL="1076325" indent="0">
              <a:buNone/>
              <a:defRPr sz="2000">
                <a:solidFill>
                  <a:schemeClr val="tx1">
                    <a:lumMod val="75000"/>
                    <a:lumOff val="25000"/>
                  </a:schemeClr>
                </a:solidFill>
              </a:defRPr>
            </a:lvl5pPr>
          </a:lstStyle>
          <a:p>
            <a:pPr lvl="0"/>
            <a:r>
              <a:rPr lang="en-US" noProof="0"/>
              <a:t>Emphasized text can go here</a:t>
            </a:r>
          </a:p>
        </p:txBody>
      </p:sp>
      <p:sp>
        <p:nvSpPr>
          <p:cNvPr id="2" name="Title 1">
            <a:extLst>
              <a:ext uri="{FF2B5EF4-FFF2-40B4-BE49-F238E27FC236}">
                <a16:creationId xmlns=""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7" name="Footer Placeholder 6">
            <a:extLst>
              <a:ext uri="{FF2B5EF4-FFF2-40B4-BE49-F238E27FC236}">
                <a16:creationId xmlns=""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Picture Placeholder 4">
            <a:extLst>
              <a:ext uri="{FF2B5EF4-FFF2-40B4-BE49-F238E27FC236}">
                <a16:creationId xmlns="" xmlns:a16="http://schemas.microsoft.com/office/drawing/2014/main" id="{8C1EA41E-F6C4-484F-95E9-42978FF21625}"/>
              </a:ext>
            </a:extLst>
          </p:cNvPr>
          <p:cNvSpPr>
            <a:spLocks noGrp="1"/>
          </p:cNvSpPr>
          <p:nvPr>
            <p:ph type="pic" sz="quarter" idx="12" hasCustomPrompt="1"/>
          </p:nvPr>
        </p:nvSpPr>
        <p:spPr>
          <a:xfrm>
            <a:off x="4092796" y="1376357"/>
            <a:ext cx="6333545" cy="4379625"/>
          </a:xfrm>
          <a:prstGeom prst="roundRect">
            <a:avLst>
              <a:gd name="adj" fmla="val 1356"/>
            </a:avLst>
          </a:prstGeom>
          <a:solidFill>
            <a:schemeClr val="bg1">
              <a:lumMod val="95000"/>
            </a:schemeClr>
          </a:solidFill>
          <a:ln>
            <a:noFill/>
          </a:ln>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and Drop Image Here</a:t>
            </a:r>
          </a:p>
        </p:txBody>
      </p:sp>
      <p:sp>
        <p:nvSpPr>
          <p:cNvPr id="9" name="Text Placeholder 8">
            <a:extLst>
              <a:ext uri="{FF2B5EF4-FFF2-40B4-BE49-F238E27FC236}">
                <a16:creationId xmlns="" xmlns:a16="http://schemas.microsoft.com/office/drawing/2014/main" id="{35FD3B7C-17C6-4327-986C-A8A6D6EC1B52}"/>
              </a:ext>
            </a:extLst>
          </p:cNvPr>
          <p:cNvSpPr>
            <a:spLocks noGrp="1"/>
          </p:cNvSpPr>
          <p:nvPr>
            <p:ph type="body" sz="quarter" idx="13"/>
          </p:nvPr>
        </p:nvSpPr>
        <p:spPr>
          <a:xfrm>
            <a:off x="431800" y="3509766"/>
            <a:ext cx="2951163" cy="232270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336286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Octagon 6">
            <a:extLst>
              <a:ext uri="{FF2B5EF4-FFF2-40B4-BE49-F238E27FC236}">
                <a16:creationId xmlns="" xmlns:a16="http://schemas.microsoft.com/office/drawing/2014/main" id="{12B87281-2FCA-44C5-BFC9-FD653787EFC4}"/>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 xmlns:a16="http://schemas.microsoft.com/office/drawing/2014/main" id="{090F41A2-6535-4CA6-81E4-026A5B56D9D7}"/>
              </a:ext>
            </a:extLst>
          </p:cNvPr>
          <p:cNvSpPr>
            <a:spLocks noGrp="1"/>
          </p:cNvSpPr>
          <p:nvPr>
            <p:ph type="title"/>
          </p:nvPr>
        </p:nvSpPr>
        <p:spPr>
          <a:xfrm>
            <a:off x="432000" y="432000"/>
            <a:ext cx="11340000" cy="432000"/>
          </a:xfrm>
          <a:prstGeom prst="rect">
            <a:avLst/>
          </a:prstGeom>
        </p:spPr>
        <p:txBody>
          <a:bodyPr vert="horz" lIns="0" tIns="0" rIns="0" bIns="0" rtlCol="0" anchor="ctr">
            <a:noAutofit/>
          </a:body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213AB95C-7DD4-4796-80E4-1B7466A2A037}"/>
              </a:ext>
            </a:extLst>
          </p:cNvPr>
          <p:cNvSpPr>
            <a:spLocks noGrp="1"/>
          </p:cNvSpPr>
          <p:nvPr>
            <p:ph type="body" idx="1"/>
          </p:nvPr>
        </p:nvSpPr>
        <p:spPr>
          <a:xfrm>
            <a:off x="432000" y="1152000"/>
            <a:ext cx="11340000" cy="4680000"/>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Footer Placeholder 4">
            <a:extLst>
              <a:ext uri="{FF2B5EF4-FFF2-40B4-BE49-F238E27FC236}">
                <a16:creationId xmlns="" xmlns:a16="http://schemas.microsoft.com/office/drawing/2014/main" id="{58879C91-B77F-4273-9A27-A3535FB889DB}"/>
              </a:ext>
            </a:extLst>
          </p:cNvPr>
          <p:cNvSpPr>
            <a:spLocks noGrp="1"/>
          </p:cNvSpPr>
          <p:nvPr>
            <p:ph type="ftr" sz="quarter" idx="3"/>
          </p:nvPr>
        </p:nvSpPr>
        <p:spPr>
          <a:xfrm>
            <a:off x="431999" y="6188628"/>
            <a:ext cx="8784941" cy="365125"/>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 xmlns:a16="http://schemas.microsoft.com/office/drawing/2014/main" id="{5ECA3099-A94F-4C3E-BC29-780EDD38F722}"/>
              </a:ext>
            </a:extLst>
          </p:cNvPr>
          <p:cNvSpPr>
            <a:spLocks noGrp="1"/>
          </p:cNvSpPr>
          <p:nvPr>
            <p:ph type="sldNum" sz="quarter" idx="4"/>
          </p:nvPr>
        </p:nvSpPr>
        <p:spPr>
          <a:xfrm>
            <a:off x="11496369" y="6155190"/>
            <a:ext cx="432000" cy="432000"/>
          </a:xfrm>
          <a:prstGeom prst="ellipse">
            <a:avLst/>
          </a:prstGeom>
          <a:noFill/>
          <a:ln w="3175">
            <a:solidFill>
              <a:schemeClr val="accent1"/>
            </a:solidFill>
          </a:ln>
        </p:spPr>
        <p:txBody>
          <a:bodyPr vert="horz" lIns="0" tIns="0" rIns="0" bIns="0" rtlCol="0" anchor="ctr"/>
          <a:lstStyle>
            <a:lvl1pPr algn="ctr">
              <a:defRPr sz="1200" b="1" i="1">
                <a:solidFill>
                  <a:schemeClr val="tx1"/>
                </a:solidFill>
                <a:latin typeface="+mj-lt"/>
              </a:defRPr>
            </a:lvl1pPr>
          </a:lstStyle>
          <a:p>
            <a:fld id="{19B51A1E-902D-48AF-9020-955120F399B6}" type="slidenum">
              <a:rPr lang="en-US" noProof="0" smtClean="0"/>
              <a:pPr/>
              <a:t>‹#›</a:t>
            </a:fld>
            <a:endParaRPr lang="en-US" noProof="0" dirty="0"/>
          </a:p>
        </p:txBody>
      </p:sp>
      <p:sp>
        <p:nvSpPr>
          <p:cNvPr id="9" name="Oval 8">
            <a:extLst>
              <a:ext uri="{FF2B5EF4-FFF2-40B4-BE49-F238E27FC236}">
                <a16:creationId xmlns="" xmlns:a16="http://schemas.microsoft.com/office/drawing/2014/main" id="{B66BF03E-F48E-4C0A-9078-07AC4DDF896A}"/>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10" name="Oval 9">
            <a:extLst>
              <a:ext uri="{FF2B5EF4-FFF2-40B4-BE49-F238E27FC236}">
                <a16:creationId xmlns="" xmlns:a16="http://schemas.microsoft.com/office/drawing/2014/main" id="{9F827500-FC74-463C-9312-BC59104AEBD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extBox 10">
            <a:extLst>
              <a:ext uri="{FF2B5EF4-FFF2-40B4-BE49-F238E27FC236}">
                <a16:creationId xmlns="" xmlns:a16="http://schemas.microsoft.com/office/drawing/2014/main" id="{110EE18F-610D-4230-BA82-4E5007401ADD}"/>
              </a:ext>
            </a:extLst>
          </p:cNvPr>
          <p:cNvSpPr txBox="1"/>
          <p:nvPr userDrawn="1"/>
        </p:nvSpPr>
        <p:spPr>
          <a:xfrm>
            <a:off x="8734570" y="6278857"/>
            <a:ext cx="2510557" cy="184666"/>
          </a:xfrm>
          <a:prstGeom prst="rect">
            <a:avLst/>
          </a:prstGeom>
          <a:noFill/>
        </p:spPr>
        <p:txBody>
          <a:bodyPr wrap="square" lIns="0" tIns="0" rIns="0" bIns="0" rtlCol="0">
            <a:noAutofit/>
          </a:bodyPr>
          <a:lstStyle/>
          <a:p>
            <a:pPr algn="r"/>
            <a:r>
              <a:rPr lang="en-US" sz="1200" noProof="0" dirty="0">
                <a:solidFill>
                  <a:schemeClr val="tx2"/>
                </a:solidFill>
                <a:latin typeface="+mj-lt"/>
              </a:rPr>
              <a:t>Your Logo or Name Here</a:t>
            </a:r>
          </a:p>
        </p:txBody>
      </p:sp>
      <p:sp>
        <p:nvSpPr>
          <p:cNvPr id="14" name="Oval 13">
            <a:extLst>
              <a:ext uri="{FF2B5EF4-FFF2-40B4-BE49-F238E27FC236}">
                <a16:creationId xmlns="" xmlns:a16="http://schemas.microsoft.com/office/drawing/2014/main" id="{2AF375EA-F235-4EAA-A52F-D6BF0D6EDDCA}"/>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18" name="Rectangle 17">
            <a:extLst>
              <a:ext uri="{FF2B5EF4-FFF2-40B4-BE49-F238E27FC236}">
                <a16:creationId xmlns="" xmlns:a16="http://schemas.microsoft.com/office/drawing/2014/main" id="{7E3C8C5B-6356-4B7C-887C-A436D7DB4059}"/>
              </a:ext>
            </a:extLst>
          </p:cNvPr>
          <p:cNvSpPr/>
          <p:nvPr userDrawn="1"/>
        </p:nvSpPr>
        <p:spPr>
          <a:xfrm>
            <a:off x="0" y="6771286"/>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 xmlns:a16="http://schemas.microsoft.com/office/drawing/2014/main" id="{13120C00-0FF6-411F-B2D6-C625ED6BD241}"/>
              </a:ext>
            </a:extLst>
          </p:cNvPr>
          <p:cNvSpPr/>
          <p:nvPr userDrawn="1"/>
        </p:nvSpPr>
        <p:spPr>
          <a:xfrm>
            <a:off x="0" y="0"/>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 xmlns:a16="http://schemas.microsoft.com/office/drawing/2014/main" id="{2D142C1D-78E5-4AD5-BEF3-C015D6E3FEBD}"/>
              </a:ext>
            </a:extLst>
          </p:cNvPr>
          <p:cNvSpPr/>
          <p:nvPr userDrawn="1"/>
        </p:nvSpPr>
        <p:spPr>
          <a:xfrm rot="5400000">
            <a:off x="-3385643" y="3385642"/>
            <a:ext cx="6858001"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 xmlns:a16="http://schemas.microsoft.com/office/drawing/2014/main" id="{300D9306-2240-47FF-AA2F-DC7C26A008A4}"/>
              </a:ext>
            </a:extLst>
          </p:cNvPr>
          <p:cNvSpPr/>
          <p:nvPr userDrawn="1"/>
        </p:nvSpPr>
        <p:spPr>
          <a:xfrm rot="5400000">
            <a:off x="8719643" y="3385643"/>
            <a:ext cx="6858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4" r:id="rId3"/>
    <p:sldLayoutId id="2147483650" r:id="rId4"/>
    <p:sldLayoutId id="2147483652" r:id="rId5"/>
    <p:sldLayoutId id="2147483656" r:id="rId6"/>
    <p:sldLayoutId id="2147483657" r:id="rId7"/>
    <p:sldLayoutId id="2147483685" r:id="rId8"/>
    <p:sldLayoutId id="2147483668" r:id="rId9"/>
    <p:sldLayoutId id="2147483670" r:id="rId10"/>
    <p:sldLayoutId id="2147483653" r:id="rId11"/>
    <p:sldLayoutId id="2147483673" r:id="rId12"/>
    <p:sldLayoutId id="2147483674" r:id="rId13"/>
    <p:sldLayoutId id="2147483676" r:id="rId14"/>
    <p:sldLayoutId id="2147483677" r:id="rId15"/>
    <p:sldLayoutId id="2147483654" r:id="rId16"/>
    <p:sldLayoutId id="2147483660" r:id="rId17"/>
    <p:sldLayoutId id="2147483661" r:id="rId18"/>
    <p:sldLayoutId id="2147483678" r:id="rId19"/>
    <p:sldLayoutId id="2147483686" r:id="rId20"/>
    <p:sldLayoutId id="2147483687" r:id="rId21"/>
    <p:sldLayoutId id="2147483689" r:id="rId22"/>
    <p:sldLayoutId id="2147483690" r:id="rId23"/>
    <p:sldLayoutId id="2147483688" r:id="rId24"/>
  </p:sldLayoutIdLst>
  <p:hf hdr="0" ftr="0" dt="0"/>
  <p:txStyles>
    <p:titleStyle>
      <a:lvl1pPr algn="l" defTabSz="914400" rtl="0" eaLnBrk="1" latinLnBrk="0" hangingPunct="1">
        <a:lnSpc>
          <a:spcPct val="90000"/>
        </a:lnSpc>
        <a:spcBef>
          <a:spcPct val="0"/>
        </a:spcBef>
        <a:buNone/>
        <a:defRPr sz="3200" kern="1200">
          <a:solidFill>
            <a:schemeClr val="tx2"/>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56.svg"/><Relationship Id="rId13" Type="http://schemas.openxmlformats.org/officeDocument/2006/relationships/image" Target="../media/image60.svg"/><Relationship Id="rId3" Type="http://schemas.openxmlformats.org/officeDocument/2006/relationships/image" Target="../media/image6.jpe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image" Target="../media/image54.svg"/><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image" Target="../media/image58.svg"/><Relationship Id="rId4" Type="http://schemas.openxmlformats.org/officeDocument/2006/relationships/image" Target="../media/image7.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14.jpeg"/><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Placeholder 19" descr="Arial view of open farm land">
            <a:extLst>
              <a:ext uri="{FF2B5EF4-FFF2-40B4-BE49-F238E27FC236}">
                <a16:creationId xmlns="" xmlns:a16="http://schemas.microsoft.com/office/drawing/2014/main" id="{3072B96B-8E35-4D15-80A0-1DD4745F75B5}"/>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a:stretch>
            <a:fillRect/>
          </a:stretch>
        </p:blipFill>
        <p:spPr>
          <a:xfrm>
            <a:off x="88949" y="83980"/>
            <a:ext cx="12018572" cy="6684572"/>
          </a:xfrm>
        </p:spPr>
      </p:pic>
      <p:sp>
        <p:nvSpPr>
          <p:cNvPr id="6" name="Title 5">
            <a:extLst>
              <a:ext uri="{FF2B5EF4-FFF2-40B4-BE49-F238E27FC236}">
                <a16:creationId xmlns="" xmlns:a16="http://schemas.microsoft.com/office/drawing/2014/main" id="{2E3EA56B-BEB0-4656-A20B-D15F03B7ACA1}"/>
              </a:ext>
            </a:extLst>
          </p:cNvPr>
          <p:cNvSpPr>
            <a:spLocks noGrp="1"/>
          </p:cNvSpPr>
          <p:nvPr>
            <p:ph type="ctrTitle"/>
          </p:nvPr>
        </p:nvSpPr>
        <p:spPr>
          <a:xfrm>
            <a:off x="144938" y="1045003"/>
            <a:ext cx="11579892" cy="3407356"/>
          </a:xfrm>
        </p:spPr>
        <p:txBody>
          <a:bodyPr/>
          <a:lstStyle/>
          <a:p>
            <a:pPr algn="ctr"/>
            <a:r>
              <a:rPr lang="en-US" sz="4000" b="1" dirty="0" err="1">
                <a:latin typeface="Book Antiqua" panose="02040602050305030304" pitchFamily="18" charset="0"/>
              </a:rPr>
              <a:t>Walchand</a:t>
            </a:r>
            <a:r>
              <a:rPr lang="en-US" sz="4000" b="1" dirty="0">
                <a:latin typeface="Book Antiqua" panose="02040602050305030304" pitchFamily="18" charset="0"/>
              </a:rPr>
              <a:t> College Of Engineering, </a:t>
            </a:r>
            <a:r>
              <a:rPr lang="en-US" sz="4000" b="1" dirty="0" err="1">
                <a:latin typeface="Book Antiqua" panose="02040602050305030304" pitchFamily="18" charset="0"/>
              </a:rPr>
              <a:t>Sangli</a:t>
            </a:r>
            <a:r>
              <a:rPr lang="en-IN" sz="4000" b="1" dirty="0">
                <a:latin typeface="Book Antiqua" panose="02040602050305030304" pitchFamily="18" charset="0"/>
              </a:rPr>
              <a:t/>
            </a:r>
            <a:br>
              <a:rPr lang="en-IN" sz="4000" b="1" dirty="0">
                <a:latin typeface="Book Antiqua" panose="02040602050305030304" pitchFamily="18" charset="0"/>
              </a:rPr>
            </a:br>
            <a:r>
              <a:rPr lang="en-IN" sz="4000" b="1" dirty="0">
                <a:latin typeface="Book Antiqua" panose="02040602050305030304" pitchFamily="18" charset="0"/>
              </a:rPr>
              <a:t>			</a:t>
            </a:r>
            <a:r>
              <a:rPr lang="en-US" sz="4000" b="1" dirty="0">
                <a:latin typeface="Book Antiqua" panose="02040602050305030304" pitchFamily="18" charset="0"/>
              </a:rPr>
              <a:t>(An Autonomous Institute)</a:t>
            </a:r>
            <a:br>
              <a:rPr lang="en-US" sz="4000" b="1" dirty="0">
                <a:latin typeface="Book Antiqua" panose="02040602050305030304" pitchFamily="18" charset="0"/>
              </a:rPr>
            </a:br>
            <a:r>
              <a:rPr lang="en-US" sz="4000" b="1" dirty="0"/>
              <a:t/>
            </a:r>
            <a:br>
              <a:rPr lang="en-US" sz="4000" b="1" dirty="0"/>
            </a:br>
            <a:r>
              <a:rPr lang="en-US" sz="2000" b="1" dirty="0"/>
              <a:t>                           </a:t>
            </a:r>
            <a:r>
              <a:rPr lang="en-US" sz="2600" b="1" dirty="0">
                <a:solidFill>
                  <a:srgbClr val="FF0000"/>
                </a:solidFill>
                <a:latin typeface="Bookman Old Style" panose="02050604050505020204" pitchFamily="18" charset="0"/>
              </a:rPr>
              <a:t>Mini-Project on</a:t>
            </a:r>
            <a:r>
              <a:rPr lang="en-IN" sz="2600" dirty="0"/>
              <a:t/>
            </a:r>
            <a:br>
              <a:rPr lang="en-IN" sz="2600" dirty="0"/>
            </a:br>
            <a:r>
              <a:rPr lang="en-IN" sz="2000" dirty="0"/>
              <a:t/>
            </a:r>
            <a:br>
              <a:rPr lang="en-IN" sz="2000" dirty="0"/>
            </a:br>
            <a:r>
              <a:rPr lang="en-US" sz="3000" b="1" dirty="0" smtClean="0">
                <a:solidFill>
                  <a:srgbClr val="0070C0"/>
                </a:solidFill>
                <a:latin typeface="Castellar" panose="020A0402060406010301" pitchFamily="18" charset="0"/>
              </a:rPr>
              <a:t>SMART </a:t>
            </a:r>
            <a:r>
              <a:rPr lang="en-US" sz="3000" b="1" dirty="0">
                <a:solidFill>
                  <a:srgbClr val="0070C0"/>
                </a:solidFill>
                <a:latin typeface="Castellar" panose="020A0402060406010301" pitchFamily="18" charset="0"/>
              </a:rPr>
              <a:t>IRRIGATION SYSTEM USING IOT</a:t>
            </a:r>
            <a:endParaRPr lang="en-US" sz="3000" dirty="0">
              <a:solidFill>
                <a:srgbClr val="0070C0"/>
              </a:solidFill>
              <a:latin typeface="Castellar" panose="020A0402060406010301" pitchFamily="18" charset="0"/>
            </a:endParaRPr>
          </a:p>
        </p:txBody>
      </p:sp>
      <p:sp>
        <p:nvSpPr>
          <p:cNvPr id="7" name="Subtitle 6">
            <a:extLst>
              <a:ext uri="{FF2B5EF4-FFF2-40B4-BE49-F238E27FC236}">
                <a16:creationId xmlns="" xmlns:a16="http://schemas.microsoft.com/office/drawing/2014/main" id="{DA0FE6D5-D475-4CBB-A6C2-E3D991A36891}"/>
              </a:ext>
            </a:extLst>
          </p:cNvPr>
          <p:cNvSpPr>
            <a:spLocks noGrp="1"/>
          </p:cNvSpPr>
          <p:nvPr>
            <p:ph type="subTitle" idx="1"/>
          </p:nvPr>
        </p:nvSpPr>
        <p:spPr>
          <a:xfrm>
            <a:off x="144936" y="4452360"/>
            <a:ext cx="6003938" cy="1481909"/>
          </a:xfrm>
        </p:spPr>
        <p:txBody>
          <a:bodyPr/>
          <a:lstStyle/>
          <a:p>
            <a:r>
              <a:rPr lang="en-US" sz="1600" b="1" dirty="0">
                <a:latin typeface="Goudy Old Style" panose="02020502050305020303" pitchFamily="18" charset="0"/>
                <a:ea typeface="SimSun-ExtB" panose="02010609060101010101" pitchFamily="49" charset="-122"/>
              </a:rPr>
              <a:t>Anmol Bhat </a:t>
            </a:r>
            <a:r>
              <a:rPr lang="en-US" sz="1600" b="1" dirty="0" smtClean="0">
                <a:latin typeface="Goudy Old Style" panose="02020502050305020303" pitchFamily="18" charset="0"/>
                <a:ea typeface="SimSun-ExtB" panose="02010609060101010101" pitchFamily="49" charset="-122"/>
              </a:rPr>
              <a:t>(</a:t>
            </a:r>
            <a:r>
              <a:rPr lang="en-US" sz="1600" b="1" dirty="0">
                <a:latin typeface="Goudy Old Style" panose="02020502050305020303" pitchFamily="18" charset="0"/>
                <a:ea typeface="SimSun-ExtB" panose="02010609060101010101" pitchFamily="49" charset="-122"/>
              </a:rPr>
              <a:t>2018BTECS00020) </a:t>
            </a:r>
          </a:p>
          <a:p>
            <a:r>
              <a:rPr lang="en-US" sz="1600" b="1" dirty="0" err="1">
                <a:latin typeface="Goudy Old Style" panose="02020502050305020303" pitchFamily="18" charset="0"/>
                <a:ea typeface="SimSun-ExtB" panose="02010609060101010101" pitchFamily="49" charset="-122"/>
              </a:rPr>
              <a:t>Manay</a:t>
            </a:r>
            <a:r>
              <a:rPr lang="en-US" sz="1600" b="1" dirty="0">
                <a:latin typeface="Goudy Old Style" panose="02020502050305020303" pitchFamily="18" charset="0"/>
                <a:ea typeface="SimSun-ExtB" panose="02010609060101010101" pitchFamily="49" charset="-122"/>
              </a:rPr>
              <a:t> Kumar Sharma (2018BTECS00013) </a:t>
            </a:r>
          </a:p>
          <a:p>
            <a:r>
              <a:rPr lang="en-US" sz="1600" b="1" dirty="0" err="1">
                <a:latin typeface="Goudy Old Style" panose="02020502050305020303" pitchFamily="18" charset="0"/>
                <a:ea typeface="SimSun-ExtB" panose="02010609060101010101" pitchFamily="49" charset="-122"/>
              </a:rPr>
              <a:t>Mohit</a:t>
            </a:r>
            <a:r>
              <a:rPr lang="en-US" sz="1600" b="1" dirty="0">
                <a:latin typeface="Goudy Old Style" panose="02020502050305020303" pitchFamily="18" charset="0"/>
                <a:ea typeface="SimSun-ExtB" panose="02010609060101010101" pitchFamily="49" charset="-122"/>
              </a:rPr>
              <a:t> Kumar (</a:t>
            </a:r>
            <a:r>
              <a:rPr lang="en-US" sz="1600" b="1" dirty="0" smtClean="0">
                <a:latin typeface="Goudy Old Style" panose="02020502050305020303" pitchFamily="18" charset="0"/>
                <a:ea typeface="SimSun-ExtB" panose="02010609060101010101" pitchFamily="49" charset="-122"/>
              </a:rPr>
              <a:t>2018BTECS00030) 	</a:t>
            </a:r>
            <a:r>
              <a:rPr lang="en-US" sz="1600" b="1" dirty="0" smtClean="0">
                <a:solidFill>
                  <a:srgbClr val="FFC000"/>
                </a:solidFill>
              </a:rPr>
              <a:t>Under </a:t>
            </a:r>
            <a:r>
              <a:rPr lang="en-US" sz="1600" b="1" dirty="0" smtClean="0">
                <a:solidFill>
                  <a:srgbClr val="FFC000"/>
                </a:solidFill>
              </a:rPr>
              <a:t>the </a:t>
            </a:r>
            <a:r>
              <a:rPr lang="en-US" sz="1600" b="1" dirty="0">
                <a:solidFill>
                  <a:srgbClr val="FFC000"/>
                </a:solidFill>
              </a:rPr>
              <a:t>Guidance </a:t>
            </a:r>
            <a:r>
              <a:rPr lang="en-US" sz="1600" b="1" dirty="0" smtClean="0">
                <a:solidFill>
                  <a:srgbClr val="FFC000"/>
                </a:solidFill>
              </a:rPr>
              <a:t>of</a:t>
            </a:r>
            <a:r>
              <a:rPr lang="en-IN" sz="1600" b="1" dirty="0" smtClean="0">
                <a:solidFill>
                  <a:srgbClr val="FFC000"/>
                </a:solidFill>
              </a:rPr>
              <a:t> </a:t>
            </a:r>
          </a:p>
          <a:p>
            <a:pPr algn="r"/>
            <a:r>
              <a:rPr lang="en-US" sz="1600" b="1" dirty="0" smtClean="0">
                <a:solidFill>
                  <a:srgbClr val="FFC000"/>
                </a:solidFill>
              </a:rPr>
              <a:t>- </a:t>
            </a:r>
            <a:r>
              <a:rPr lang="en-US" sz="1600" b="1" dirty="0">
                <a:solidFill>
                  <a:srgbClr val="FFC000"/>
                </a:solidFill>
              </a:rPr>
              <a:t>Prof. </a:t>
            </a:r>
            <a:r>
              <a:rPr lang="en-US" sz="1600" b="1" dirty="0" smtClean="0">
                <a:solidFill>
                  <a:srgbClr val="FFC000"/>
                </a:solidFill>
              </a:rPr>
              <a:t>A.R </a:t>
            </a:r>
            <a:r>
              <a:rPr lang="en-US" sz="1600" b="1" dirty="0" err="1" smtClean="0">
                <a:solidFill>
                  <a:srgbClr val="FFC000"/>
                </a:solidFill>
              </a:rPr>
              <a:t>Surve</a:t>
            </a:r>
            <a:endParaRPr lang="en-IN" sz="1600" b="1" dirty="0">
              <a:solidFill>
                <a:srgbClr val="FFC000"/>
              </a:solidFill>
            </a:endParaRPr>
          </a:p>
          <a:p>
            <a:endParaRPr lang="en-US" sz="1600" b="1" dirty="0">
              <a:latin typeface="Goudy Old Style" panose="02020502050305020303" pitchFamily="18" charset="0"/>
              <a:ea typeface="SimSun-ExtB" panose="02010609060101010101" pitchFamily="49" charset="-122"/>
            </a:endParaRPr>
          </a:p>
        </p:txBody>
      </p:sp>
      <p:pic>
        <p:nvPicPr>
          <p:cNvPr id="8" name="image1.jpeg">
            <a:extLst>
              <a:ext uri="{FF2B5EF4-FFF2-40B4-BE49-F238E27FC236}">
                <a16:creationId xmlns="" xmlns:a16="http://schemas.microsoft.com/office/drawing/2014/main" id="{F8425FFB-9776-4C10-8E73-723C71A781A2}"/>
              </a:ext>
            </a:extLst>
          </p:cNvPr>
          <p:cNvPicPr/>
          <p:nvPr/>
        </p:nvPicPr>
        <p:blipFill>
          <a:blip r:embed="rId4" cstate="print"/>
          <a:stretch>
            <a:fillRect/>
          </a:stretch>
        </p:blipFill>
        <p:spPr>
          <a:xfrm>
            <a:off x="9850452" y="2847118"/>
            <a:ext cx="1762125" cy="1412875"/>
          </a:xfrm>
          <a:prstGeom prst="rect">
            <a:avLst/>
          </a:prstGeom>
        </p:spPr>
      </p:pic>
    </p:spTree>
    <p:extLst>
      <p:ext uri="{BB962C8B-B14F-4D97-AF65-F5344CB8AC3E}">
        <p14:creationId xmlns:p14="http://schemas.microsoft.com/office/powerpoint/2010/main" val="14852348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arial view of ocean and land near the ocean">
            <a:extLst>
              <a:ext uri="{FF2B5EF4-FFF2-40B4-BE49-F238E27FC236}">
                <a16:creationId xmlns="" xmlns:a16="http://schemas.microsoft.com/office/drawing/2014/main" id="{7DD607C7-7CF7-4A0F-BFF7-6F3C46205E68}"/>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l="11" r="11"/>
          <a:stretch>
            <a:fillRect/>
          </a:stretch>
        </p:blipFill>
        <p:spPr>
          <a:xfrm>
            <a:off x="86715" y="-58439"/>
            <a:ext cx="12018572" cy="6684572"/>
          </a:xfrm>
        </p:spPr>
      </p:pic>
      <p:sp>
        <p:nvSpPr>
          <p:cNvPr id="3" name="Title 2">
            <a:extLst>
              <a:ext uri="{FF2B5EF4-FFF2-40B4-BE49-F238E27FC236}">
                <a16:creationId xmlns="" xmlns:a16="http://schemas.microsoft.com/office/drawing/2014/main" id="{EBDC24D3-EEF0-4B69-A174-E4DFF7884894}"/>
              </a:ext>
            </a:extLst>
          </p:cNvPr>
          <p:cNvSpPr>
            <a:spLocks noGrp="1"/>
          </p:cNvSpPr>
          <p:nvPr>
            <p:ph type="ctrTitle"/>
          </p:nvPr>
        </p:nvSpPr>
        <p:spPr/>
        <p:txBody>
          <a:bodyPr/>
          <a:lstStyle/>
          <a:p>
            <a:r>
              <a:rPr lang="en-US" dirty="0"/>
              <a:t>Thank You</a:t>
            </a:r>
          </a:p>
        </p:txBody>
      </p:sp>
      <p:cxnSp>
        <p:nvCxnSpPr>
          <p:cNvPr id="5" name="Straight Connector 4" descr="Divider line">
            <a:extLst>
              <a:ext uri="{FF2B5EF4-FFF2-40B4-BE49-F238E27FC236}">
                <a16:creationId xmlns="" xmlns:a16="http://schemas.microsoft.com/office/drawing/2014/main" id="{FE07C9EC-5158-440C-995A-EAC50D3E05DA}"/>
              </a:ext>
              <a:ext uri="{C183D7F6-B498-43B3-948B-1728B52AA6E4}">
                <adec:decorative xmlns="" xmlns:adec="http://schemas.microsoft.com/office/drawing/2017/decorative" val="1"/>
              </a:ext>
            </a:extLst>
          </p:cNvPr>
          <p:cNvCxnSpPr>
            <a:cxnSpLocks/>
          </p:cNvCxnSpPr>
          <p:nvPr/>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Placeholder 28" descr="company logo">
            <a:extLst>
              <a:ext uri="{FF2B5EF4-FFF2-40B4-BE49-F238E27FC236}">
                <a16:creationId xmlns="" xmlns:a16="http://schemas.microsoft.com/office/drawing/2014/main" id="{F7A1C9A3-D9CA-3245-A622-A160A2C4AC84}"/>
              </a:ext>
            </a:extLst>
          </p:cNvPr>
          <p:cNvPicPr>
            <a:picLocks noGrp="1" noChangeAspect="1"/>
          </p:cNvPicPr>
          <p:nvPr>
            <p:ph type="pic" sz="quarter" idx="15"/>
          </p:nvPr>
        </p:nvPicPr>
        <p:blipFill>
          <a:blip r:embed="rId4"/>
          <a:srcRect l="946" r="946"/>
          <a:stretch>
            <a:fillRect/>
          </a:stretch>
        </p:blipFill>
        <p:spPr/>
      </p:pic>
      <p:sp>
        <p:nvSpPr>
          <p:cNvPr id="7" name="Subtitle 6">
            <a:extLst>
              <a:ext uri="{FF2B5EF4-FFF2-40B4-BE49-F238E27FC236}">
                <a16:creationId xmlns="" xmlns:a16="http://schemas.microsoft.com/office/drawing/2014/main" id="{ACCCCDAD-0E0B-437F-8CAA-0536470B2E2F}"/>
              </a:ext>
            </a:extLst>
          </p:cNvPr>
          <p:cNvSpPr>
            <a:spLocks noGrp="1"/>
          </p:cNvSpPr>
          <p:nvPr>
            <p:ph type="subTitle" idx="1"/>
          </p:nvPr>
        </p:nvSpPr>
        <p:spPr/>
        <p:txBody>
          <a:bodyPr/>
          <a:lstStyle/>
          <a:p>
            <a:r>
              <a:rPr lang="en-US" dirty="0" smtClean="0"/>
              <a:t>Team </a:t>
            </a:r>
            <a:endParaRPr lang="en-US" dirty="0"/>
          </a:p>
        </p:txBody>
      </p:sp>
      <p:pic>
        <p:nvPicPr>
          <p:cNvPr id="13" name="Graphic 12" descr="Person icon">
            <a:extLst>
              <a:ext uri="{FF2B5EF4-FFF2-40B4-BE49-F238E27FC236}">
                <a16:creationId xmlns="" xmlns:a16="http://schemas.microsoft.com/office/drawing/2014/main" id="{708AF784-88DE-4E89-A28B-BECD54FC11CC}"/>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 xmlns:asvg="http://schemas.microsoft.com/office/drawing/2016/SVG/main" r:embed="rId6"/>
              </a:ext>
            </a:extLst>
          </a:blip>
          <a:stretch>
            <a:fillRect/>
          </a:stretch>
        </p:blipFill>
        <p:spPr>
          <a:xfrm>
            <a:off x="7284624" y="3886690"/>
            <a:ext cx="164463" cy="164463"/>
          </a:xfrm>
          <a:prstGeom prst="rect">
            <a:avLst/>
          </a:prstGeom>
        </p:spPr>
      </p:pic>
      <p:sp>
        <p:nvSpPr>
          <p:cNvPr id="9" name="Text Placeholder 8">
            <a:extLst>
              <a:ext uri="{FF2B5EF4-FFF2-40B4-BE49-F238E27FC236}">
                <a16:creationId xmlns="" xmlns:a16="http://schemas.microsoft.com/office/drawing/2014/main" id="{650F9D0C-7F14-4B83-A0A3-5710128C815A}"/>
              </a:ext>
            </a:extLst>
          </p:cNvPr>
          <p:cNvSpPr>
            <a:spLocks noGrp="1"/>
          </p:cNvSpPr>
          <p:nvPr>
            <p:ph type="body" sz="quarter" idx="13"/>
          </p:nvPr>
        </p:nvSpPr>
        <p:spPr/>
        <p:txBody>
          <a:bodyPr/>
          <a:lstStyle/>
          <a:p>
            <a:r>
              <a:rPr lang="en-US" dirty="0" smtClean="0"/>
              <a:t>+</a:t>
            </a:r>
            <a:r>
              <a:rPr lang="en-US" dirty="0" smtClean="0"/>
              <a:t>91 7006085491  </a:t>
            </a:r>
            <a:endParaRPr lang="en-US" dirty="0"/>
          </a:p>
        </p:txBody>
      </p:sp>
      <p:pic>
        <p:nvPicPr>
          <p:cNvPr id="15" name="Graphic 14" descr="Phone icon">
            <a:extLst>
              <a:ext uri="{FF2B5EF4-FFF2-40B4-BE49-F238E27FC236}">
                <a16:creationId xmlns="" xmlns:a16="http://schemas.microsoft.com/office/drawing/2014/main" id="{E276E47B-4C08-4FEC-AAE8-3DCCBA7EE72D}"/>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 xmlns:asvg="http://schemas.microsoft.com/office/drawing/2016/SVG/main" r:embed="rId8"/>
              </a:ext>
            </a:extLst>
          </a:blip>
          <a:stretch>
            <a:fillRect/>
          </a:stretch>
        </p:blipFill>
        <p:spPr>
          <a:xfrm>
            <a:off x="7284624" y="4196776"/>
            <a:ext cx="164463" cy="164463"/>
          </a:xfrm>
          <a:prstGeom prst="rect">
            <a:avLst/>
          </a:prstGeom>
        </p:spPr>
      </p:pic>
      <p:sp>
        <p:nvSpPr>
          <p:cNvPr id="10" name="Text Placeholder 9">
            <a:extLst>
              <a:ext uri="{FF2B5EF4-FFF2-40B4-BE49-F238E27FC236}">
                <a16:creationId xmlns="" xmlns:a16="http://schemas.microsoft.com/office/drawing/2014/main" id="{2EF9E03C-A81E-4083-9F20-EF8FFAF5914D}"/>
              </a:ext>
            </a:extLst>
          </p:cNvPr>
          <p:cNvSpPr>
            <a:spLocks noGrp="1"/>
          </p:cNvSpPr>
          <p:nvPr>
            <p:ph type="body" sz="quarter" idx="14"/>
          </p:nvPr>
        </p:nvSpPr>
        <p:spPr/>
        <p:txBody>
          <a:bodyPr/>
          <a:lstStyle/>
          <a:p>
            <a:r>
              <a:rPr lang="en-US" dirty="0" smtClean="0"/>
              <a:t>manaysharma9977@gmail.com</a:t>
            </a:r>
            <a:endParaRPr lang="en-US" dirty="0"/>
          </a:p>
        </p:txBody>
      </p:sp>
      <p:pic>
        <p:nvPicPr>
          <p:cNvPr id="14" name="Graphic 13" descr="Email icon">
            <a:extLst>
              <a:ext uri="{FF2B5EF4-FFF2-40B4-BE49-F238E27FC236}">
                <a16:creationId xmlns="" xmlns:a16="http://schemas.microsoft.com/office/drawing/2014/main" id="{4F2D4997-93AD-4A62-8488-4572923DB817}"/>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 xmlns:asvg="http://schemas.microsoft.com/office/drawing/2016/SVG/main" r:embed="rId10"/>
              </a:ext>
            </a:extLst>
          </a:blip>
          <a:stretch>
            <a:fillRect/>
          </a:stretch>
        </p:blipFill>
        <p:spPr>
          <a:xfrm>
            <a:off x="7284624" y="4530964"/>
            <a:ext cx="164463" cy="164463"/>
          </a:xfrm>
          <a:prstGeom prst="rect">
            <a:avLst/>
          </a:prstGeom>
        </p:spPr>
      </p:pic>
      <p:sp>
        <p:nvSpPr>
          <p:cNvPr id="26" name="Text Placeholder 25">
            <a:extLst>
              <a:ext uri="{FF2B5EF4-FFF2-40B4-BE49-F238E27FC236}">
                <a16:creationId xmlns="" xmlns:a16="http://schemas.microsoft.com/office/drawing/2014/main" id="{88557579-7DEF-FF4C-AD37-0E81A6BB3B75}"/>
              </a:ext>
            </a:extLst>
          </p:cNvPr>
          <p:cNvSpPr>
            <a:spLocks noGrp="1"/>
          </p:cNvSpPr>
          <p:nvPr>
            <p:ph type="body" sz="quarter" idx="16"/>
          </p:nvPr>
        </p:nvSpPr>
        <p:spPr/>
        <p:txBody>
          <a:bodyPr/>
          <a:lstStyle/>
          <a:p>
            <a:r>
              <a:rPr lang="en-US" dirty="0" smtClean="0">
                <a:solidFill>
                  <a:schemeClr val="accent3"/>
                </a:solidFill>
              </a:rPr>
              <a:t>www.github.com</a:t>
            </a:r>
            <a:r>
              <a:rPr lang="en-US" dirty="0" smtClean="0"/>
              <a:t> </a:t>
            </a:r>
            <a:endParaRPr lang="en-US" dirty="0"/>
          </a:p>
        </p:txBody>
      </p:sp>
      <p:pic>
        <p:nvPicPr>
          <p:cNvPr id="30" name="Graphic 29" descr="World web icon">
            <a:extLst>
              <a:ext uri="{FF2B5EF4-FFF2-40B4-BE49-F238E27FC236}">
                <a16:creationId xmlns="" xmlns:a16="http://schemas.microsoft.com/office/drawing/2014/main" id="{07973E30-0C12-8442-90B5-47D1C45545A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 xmlns:asvg="http://schemas.microsoft.com/office/drawing/2016/SVG/main" r:embed="rId13"/>
              </a:ext>
            </a:extLst>
          </a:blip>
          <a:stretch>
            <a:fillRect/>
          </a:stretch>
        </p:blipFill>
        <p:spPr>
          <a:xfrm>
            <a:off x="7278999" y="4843614"/>
            <a:ext cx="170088" cy="170088"/>
          </a:xfrm>
          <a:prstGeom prst="rect">
            <a:avLst/>
          </a:prstGeom>
        </p:spPr>
      </p:pic>
    </p:spTree>
    <p:extLst>
      <p:ext uri="{BB962C8B-B14F-4D97-AF65-F5344CB8AC3E}">
        <p14:creationId xmlns:p14="http://schemas.microsoft.com/office/powerpoint/2010/main" val="22014296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A7F665-80EE-4503-AEF8-83FD1987DB78}"/>
              </a:ext>
            </a:extLst>
          </p:cNvPr>
          <p:cNvSpPr>
            <a:spLocks noGrp="1"/>
          </p:cNvSpPr>
          <p:nvPr>
            <p:ph type="title"/>
          </p:nvPr>
        </p:nvSpPr>
        <p:spPr/>
        <p:txBody>
          <a:bodyPr/>
          <a:lstStyle/>
          <a:p>
            <a:r>
              <a:rPr lang="en-US" dirty="0"/>
              <a:t>Team</a:t>
            </a:r>
          </a:p>
        </p:txBody>
      </p:sp>
      <p:pic>
        <p:nvPicPr>
          <p:cNvPr id="49" name="Picture Placeholder 48" descr="man standing and looking down">
            <a:extLst>
              <a:ext uri="{FF2B5EF4-FFF2-40B4-BE49-F238E27FC236}">
                <a16:creationId xmlns="" xmlns:a16="http://schemas.microsoft.com/office/drawing/2014/main" id="{BEE07BF0-BD3B-4588-B435-7C90E9F11153}"/>
              </a:ext>
            </a:extLst>
          </p:cNvPr>
          <p:cNvPicPr>
            <a:picLocks noGrp="1" noChangeAspect="1"/>
          </p:cNvPicPr>
          <p:nvPr>
            <p:ph type="pic" sz="quarter" idx="23"/>
          </p:nvPr>
        </p:nvPicPr>
        <p:blipFill rotWithShape="1">
          <a:blip r:embed="rId3" cstate="screen">
            <a:extLst>
              <a:ext uri="{28A0092B-C50C-407E-A947-70E740481C1C}">
                <a14:useLocalDpi xmlns:a14="http://schemas.microsoft.com/office/drawing/2010/main"/>
              </a:ext>
            </a:extLst>
          </a:blip>
          <a:srcRect/>
          <a:stretch/>
        </p:blipFill>
        <p:spPr>
          <a:xfrm>
            <a:off x="431800" y="2808242"/>
            <a:ext cx="1505966" cy="1505966"/>
          </a:xfrm>
        </p:spPr>
      </p:pic>
      <p:sp>
        <p:nvSpPr>
          <p:cNvPr id="7" name="Text Placeholder 6">
            <a:extLst>
              <a:ext uri="{FF2B5EF4-FFF2-40B4-BE49-F238E27FC236}">
                <a16:creationId xmlns="" xmlns:a16="http://schemas.microsoft.com/office/drawing/2014/main" id="{970B2821-A8E7-46E4-B168-879973D325B6}"/>
              </a:ext>
            </a:extLst>
          </p:cNvPr>
          <p:cNvSpPr>
            <a:spLocks noGrp="1"/>
          </p:cNvSpPr>
          <p:nvPr>
            <p:ph type="body" sz="quarter" idx="17"/>
          </p:nvPr>
        </p:nvSpPr>
        <p:spPr/>
        <p:txBody>
          <a:bodyPr/>
          <a:lstStyle/>
          <a:p>
            <a:r>
              <a:rPr lang="en-US" dirty="0" smtClean="0"/>
              <a:t>Anmol Bhat</a:t>
            </a:r>
            <a:endParaRPr lang="en-US" dirty="0"/>
          </a:p>
        </p:txBody>
      </p:sp>
      <p:sp>
        <p:nvSpPr>
          <p:cNvPr id="4" name="Text Placeholder 3">
            <a:extLst>
              <a:ext uri="{FF2B5EF4-FFF2-40B4-BE49-F238E27FC236}">
                <a16:creationId xmlns="" xmlns:a16="http://schemas.microsoft.com/office/drawing/2014/main" id="{001049CF-117A-4565-9592-D23257E4CE46}"/>
              </a:ext>
            </a:extLst>
          </p:cNvPr>
          <p:cNvSpPr>
            <a:spLocks noGrp="1"/>
          </p:cNvSpPr>
          <p:nvPr>
            <p:ph type="body" sz="quarter" idx="12"/>
          </p:nvPr>
        </p:nvSpPr>
        <p:spPr/>
        <p:txBody>
          <a:bodyPr/>
          <a:lstStyle/>
          <a:p>
            <a:r>
              <a:rPr lang="en-US" dirty="0" smtClean="0"/>
              <a:t>BOSS</a:t>
            </a:r>
            <a:endParaRPr lang="en-US" dirty="0"/>
          </a:p>
        </p:txBody>
      </p:sp>
      <p:sp>
        <p:nvSpPr>
          <p:cNvPr id="14" name="Text Placeholder 13">
            <a:extLst>
              <a:ext uri="{FF2B5EF4-FFF2-40B4-BE49-F238E27FC236}">
                <a16:creationId xmlns="" xmlns:a16="http://schemas.microsoft.com/office/drawing/2014/main" id="{F6C3308C-9E0D-4714-B21C-782220416AB4}"/>
              </a:ext>
            </a:extLst>
          </p:cNvPr>
          <p:cNvSpPr>
            <a:spLocks noGrp="1"/>
          </p:cNvSpPr>
          <p:nvPr>
            <p:ph type="body" sz="quarter" idx="27"/>
          </p:nvPr>
        </p:nvSpPr>
        <p:spPr/>
        <p:txBody>
          <a:bodyPr/>
          <a:lstStyle/>
          <a:p>
            <a:r>
              <a:rPr lang="en-US" dirty="0" smtClean="0"/>
              <a:t>ABCD</a:t>
            </a:r>
            <a:endParaRPr lang="en-US" dirty="0"/>
          </a:p>
        </p:txBody>
      </p:sp>
      <p:pic>
        <p:nvPicPr>
          <p:cNvPr id="51" name="Picture Placeholder 50" descr="woman looking at and texting on her phone">
            <a:extLst>
              <a:ext uri="{FF2B5EF4-FFF2-40B4-BE49-F238E27FC236}">
                <a16:creationId xmlns="" xmlns:a16="http://schemas.microsoft.com/office/drawing/2014/main" id="{990571E5-B221-49BE-902B-B3D307AAD3D5}"/>
              </a:ext>
            </a:extLst>
          </p:cNvPr>
          <p:cNvPicPr>
            <a:picLocks noGrp="1" noChangeAspect="1"/>
          </p:cNvPicPr>
          <p:nvPr>
            <p:ph type="pic" sz="quarter" idx="24"/>
          </p:nvPr>
        </p:nvPicPr>
        <p:blipFill rotWithShape="1">
          <a:blip r:embed="rId4" cstate="screen">
            <a:extLst>
              <a:ext uri="{28A0092B-C50C-407E-A947-70E740481C1C}">
                <a14:useLocalDpi xmlns:a14="http://schemas.microsoft.com/office/drawing/2010/main"/>
              </a:ext>
            </a:extLst>
          </a:blip>
          <a:srcRect/>
          <a:stretch/>
        </p:blipFill>
        <p:spPr>
          <a:xfrm>
            <a:off x="4283742" y="2808242"/>
            <a:ext cx="1505966" cy="1505966"/>
          </a:xfrm>
        </p:spPr>
      </p:pic>
      <p:sp>
        <p:nvSpPr>
          <p:cNvPr id="8" name="Text Placeholder 7">
            <a:extLst>
              <a:ext uri="{FF2B5EF4-FFF2-40B4-BE49-F238E27FC236}">
                <a16:creationId xmlns="" xmlns:a16="http://schemas.microsoft.com/office/drawing/2014/main" id="{57DAA7A7-68A8-441E-AF97-3634DB9699BA}"/>
              </a:ext>
            </a:extLst>
          </p:cNvPr>
          <p:cNvSpPr>
            <a:spLocks noGrp="1"/>
          </p:cNvSpPr>
          <p:nvPr>
            <p:ph type="body" sz="quarter" idx="18"/>
          </p:nvPr>
        </p:nvSpPr>
        <p:spPr>
          <a:xfrm>
            <a:off x="5955887" y="3424428"/>
            <a:ext cx="1964171" cy="566812"/>
          </a:xfrm>
        </p:spPr>
        <p:txBody>
          <a:bodyPr/>
          <a:lstStyle/>
          <a:p>
            <a:r>
              <a:rPr lang="en-US" dirty="0" err="1" smtClean="0"/>
              <a:t>Manay</a:t>
            </a:r>
            <a:r>
              <a:rPr lang="en-US" dirty="0"/>
              <a:t> </a:t>
            </a:r>
            <a:r>
              <a:rPr lang="en-US" dirty="0" smtClean="0"/>
              <a:t>Kumar Sharma</a:t>
            </a:r>
            <a:endParaRPr lang="en-US" dirty="0"/>
          </a:p>
        </p:txBody>
      </p:sp>
      <p:sp>
        <p:nvSpPr>
          <p:cNvPr id="5" name="Text Placeholder 4">
            <a:extLst>
              <a:ext uri="{FF2B5EF4-FFF2-40B4-BE49-F238E27FC236}">
                <a16:creationId xmlns="" xmlns:a16="http://schemas.microsoft.com/office/drawing/2014/main" id="{A1B99F9D-EB43-4713-8B9F-9A43B2F7013F}"/>
              </a:ext>
            </a:extLst>
          </p:cNvPr>
          <p:cNvSpPr>
            <a:spLocks noGrp="1"/>
          </p:cNvSpPr>
          <p:nvPr>
            <p:ph type="body" sz="quarter" idx="13"/>
          </p:nvPr>
        </p:nvSpPr>
        <p:spPr/>
        <p:txBody>
          <a:bodyPr/>
          <a:lstStyle/>
          <a:p>
            <a:r>
              <a:rPr lang="en-US" dirty="0" smtClean="0"/>
              <a:t>BOSS</a:t>
            </a:r>
            <a:endParaRPr lang="en-US" dirty="0"/>
          </a:p>
        </p:txBody>
      </p:sp>
      <p:sp>
        <p:nvSpPr>
          <p:cNvPr id="15" name="Text Placeholder 14">
            <a:extLst>
              <a:ext uri="{FF2B5EF4-FFF2-40B4-BE49-F238E27FC236}">
                <a16:creationId xmlns="" xmlns:a16="http://schemas.microsoft.com/office/drawing/2014/main" id="{A4AAB936-097B-4C03-AE79-B2920CDE259A}"/>
              </a:ext>
            </a:extLst>
          </p:cNvPr>
          <p:cNvSpPr>
            <a:spLocks noGrp="1"/>
          </p:cNvSpPr>
          <p:nvPr>
            <p:ph type="body" sz="quarter" idx="28"/>
          </p:nvPr>
        </p:nvSpPr>
        <p:spPr>
          <a:xfrm>
            <a:off x="5955887" y="4421529"/>
            <a:ext cx="1963737" cy="1020164"/>
          </a:xfrm>
        </p:spPr>
        <p:txBody>
          <a:bodyPr/>
          <a:lstStyle/>
          <a:p>
            <a:r>
              <a:rPr lang="en-US" dirty="0" smtClean="0"/>
              <a:t>ABCD</a:t>
            </a:r>
            <a:endParaRPr lang="en-US" dirty="0"/>
          </a:p>
        </p:txBody>
      </p:sp>
      <p:pic>
        <p:nvPicPr>
          <p:cNvPr id="53" name="Picture Placeholder 52" descr="woman posing for portrait">
            <a:extLst>
              <a:ext uri="{FF2B5EF4-FFF2-40B4-BE49-F238E27FC236}">
                <a16:creationId xmlns="" xmlns:a16="http://schemas.microsoft.com/office/drawing/2014/main" id="{C47055E4-1604-491C-AEB0-8BF6FDE485F4}"/>
              </a:ext>
            </a:extLst>
          </p:cNvPr>
          <p:cNvPicPr>
            <a:picLocks noGrp="1" noChangeAspect="1"/>
          </p:cNvPicPr>
          <p:nvPr>
            <p:ph type="pic" sz="quarter" idx="25"/>
          </p:nvPr>
        </p:nvPicPr>
        <p:blipFill rotWithShape="1">
          <a:blip r:embed="rId5" cstate="screen">
            <a:extLst>
              <a:ext uri="{28A0092B-C50C-407E-A947-70E740481C1C}">
                <a14:useLocalDpi xmlns:a14="http://schemas.microsoft.com/office/drawing/2010/main"/>
              </a:ext>
            </a:extLst>
          </a:blip>
          <a:srcRect/>
          <a:stretch/>
        </p:blipFill>
        <p:spPr>
          <a:xfrm>
            <a:off x="8135683" y="2808242"/>
            <a:ext cx="1505966" cy="1505966"/>
          </a:xfrm>
        </p:spPr>
      </p:pic>
      <p:sp>
        <p:nvSpPr>
          <p:cNvPr id="9" name="Text Placeholder 8">
            <a:extLst>
              <a:ext uri="{FF2B5EF4-FFF2-40B4-BE49-F238E27FC236}">
                <a16:creationId xmlns="" xmlns:a16="http://schemas.microsoft.com/office/drawing/2014/main" id="{6D45246F-921D-40B3-8F49-8C6BC23173CC}"/>
              </a:ext>
            </a:extLst>
          </p:cNvPr>
          <p:cNvSpPr>
            <a:spLocks noGrp="1"/>
          </p:cNvSpPr>
          <p:nvPr>
            <p:ph type="body" sz="quarter" idx="19"/>
          </p:nvPr>
        </p:nvSpPr>
        <p:spPr/>
        <p:txBody>
          <a:bodyPr/>
          <a:lstStyle/>
          <a:p>
            <a:r>
              <a:rPr lang="en-US" dirty="0" err="1" smtClean="0"/>
              <a:t>Mohit</a:t>
            </a:r>
            <a:r>
              <a:rPr lang="en-US" dirty="0" smtClean="0"/>
              <a:t> Kumar</a:t>
            </a:r>
            <a:endParaRPr lang="en-US" dirty="0"/>
          </a:p>
        </p:txBody>
      </p:sp>
      <p:sp>
        <p:nvSpPr>
          <p:cNvPr id="6" name="Text Placeholder 5">
            <a:extLst>
              <a:ext uri="{FF2B5EF4-FFF2-40B4-BE49-F238E27FC236}">
                <a16:creationId xmlns="" xmlns:a16="http://schemas.microsoft.com/office/drawing/2014/main" id="{C763732E-FB74-4F6C-88AC-EBAAC00C4277}"/>
              </a:ext>
            </a:extLst>
          </p:cNvPr>
          <p:cNvSpPr>
            <a:spLocks noGrp="1"/>
          </p:cNvSpPr>
          <p:nvPr>
            <p:ph type="body" sz="quarter" idx="14"/>
          </p:nvPr>
        </p:nvSpPr>
        <p:spPr/>
        <p:txBody>
          <a:bodyPr/>
          <a:lstStyle/>
          <a:p>
            <a:r>
              <a:rPr lang="en-US" dirty="0" smtClean="0"/>
              <a:t>BOSS</a:t>
            </a:r>
            <a:endParaRPr lang="en-US" dirty="0"/>
          </a:p>
        </p:txBody>
      </p:sp>
      <p:sp>
        <p:nvSpPr>
          <p:cNvPr id="16" name="Text Placeholder 15">
            <a:extLst>
              <a:ext uri="{FF2B5EF4-FFF2-40B4-BE49-F238E27FC236}">
                <a16:creationId xmlns="" xmlns:a16="http://schemas.microsoft.com/office/drawing/2014/main" id="{5929A30E-A2FC-439E-B985-4BD4359DFE63}"/>
              </a:ext>
            </a:extLst>
          </p:cNvPr>
          <p:cNvSpPr>
            <a:spLocks noGrp="1"/>
          </p:cNvSpPr>
          <p:nvPr>
            <p:ph type="body" sz="quarter" idx="29"/>
          </p:nvPr>
        </p:nvSpPr>
        <p:spPr/>
        <p:txBody>
          <a:bodyPr/>
          <a:lstStyle/>
          <a:p>
            <a:r>
              <a:rPr lang="en-US" dirty="0" smtClean="0"/>
              <a:t>ABCD</a:t>
            </a:r>
            <a:endParaRPr lang="en-US" dirty="0"/>
          </a:p>
        </p:txBody>
      </p:sp>
      <p:grpSp>
        <p:nvGrpSpPr>
          <p:cNvPr id="33" name="Group 32">
            <a:extLst>
              <a:ext uri="{FF2B5EF4-FFF2-40B4-BE49-F238E27FC236}">
                <a16:creationId xmlns="" xmlns:a16="http://schemas.microsoft.com/office/drawing/2014/main" id="{8F728585-A663-4E22-87F7-AAD670071200}"/>
              </a:ext>
              <a:ext uri="{C183D7F6-B498-43B3-948B-1728B52AA6E4}">
                <adec:decorative xmlns="" xmlns:adec="http://schemas.microsoft.com/office/drawing/2017/decorative" val="1"/>
              </a:ext>
            </a:extLst>
          </p:cNvPr>
          <p:cNvGrpSpPr/>
          <p:nvPr/>
        </p:nvGrpSpPr>
        <p:grpSpPr>
          <a:xfrm>
            <a:off x="9862160" y="831132"/>
            <a:ext cx="1850209" cy="1915995"/>
            <a:chOff x="9862160" y="831132"/>
            <a:chExt cx="1850209" cy="1915995"/>
          </a:xfrm>
        </p:grpSpPr>
        <p:sp>
          <p:nvSpPr>
            <p:cNvPr id="34" name="Freeform: Shape 33" title="triangles">
              <a:extLst>
                <a:ext uri="{FF2B5EF4-FFF2-40B4-BE49-F238E27FC236}">
                  <a16:creationId xmlns="" xmlns:a16="http://schemas.microsoft.com/office/drawing/2014/main" id="{74632BF7-7DCC-4CB0-A278-AD3B28FE96BA}"/>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title="triangles">
              <a:extLst>
                <a:ext uri="{FF2B5EF4-FFF2-40B4-BE49-F238E27FC236}">
                  <a16:creationId xmlns="" xmlns:a16="http://schemas.microsoft.com/office/drawing/2014/main" id="{F3B7A750-FBC6-4475-9937-5A5FF7957A67}"/>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title="triangles">
              <a:extLst>
                <a:ext uri="{FF2B5EF4-FFF2-40B4-BE49-F238E27FC236}">
                  <a16:creationId xmlns="" xmlns:a16="http://schemas.microsoft.com/office/drawing/2014/main" id="{2AEBF1D4-D3EA-4EFC-96B4-BE3208DC9F9D}"/>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36" title="triangles">
              <a:extLst>
                <a:ext uri="{FF2B5EF4-FFF2-40B4-BE49-F238E27FC236}">
                  <a16:creationId xmlns="" xmlns:a16="http://schemas.microsoft.com/office/drawing/2014/main" id="{9482C603-BF06-493B-A4FB-922E55E073FE}"/>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title="triangles">
              <a:extLst>
                <a:ext uri="{FF2B5EF4-FFF2-40B4-BE49-F238E27FC236}">
                  <a16:creationId xmlns="" xmlns:a16="http://schemas.microsoft.com/office/drawing/2014/main" id="{8896E3A5-9F33-4D5C-9F1D-5072AAC7EDCD}"/>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8" title="triangles">
              <a:extLst>
                <a:ext uri="{FF2B5EF4-FFF2-40B4-BE49-F238E27FC236}">
                  <a16:creationId xmlns="" xmlns:a16="http://schemas.microsoft.com/office/drawing/2014/main" id="{5CE56383-9C4D-4A22-8C3F-2BFAC639C530}"/>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title="triangles">
              <a:extLst>
                <a:ext uri="{FF2B5EF4-FFF2-40B4-BE49-F238E27FC236}">
                  <a16:creationId xmlns="" xmlns:a16="http://schemas.microsoft.com/office/drawing/2014/main" id="{2B4AB49B-299B-45F1-A97B-165C71460A30}"/>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title="triangles">
              <a:extLst>
                <a:ext uri="{FF2B5EF4-FFF2-40B4-BE49-F238E27FC236}">
                  <a16:creationId xmlns="" xmlns:a16="http://schemas.microsoft.com/office/drawing/2014/main" id="{223660C9-E786-4F4A-96A1-E22F6991217D}"/>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title="triangles">
              <a:extLst>
                <a:ext uri="{FF2B5EF4-FFF2-40B4-BE49-F238E27FC236}">
                  <a16:creationId xmlns="" xmlns:a16="http://schemas.microsoft.com/office/drawing/2014/main" id="{2C75C772-F093-4933-898C-D9C65C0F3F73}"/>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title="triangles">
              <a:extLst>
                <a:ext uri="{FF2B5EF4-FFF2-40B4-BE49-F238E27FC236}">
                  <a16:creationId xmlns="" xmlns:a16="http://schemas.microsoft.com/office/drawing/2014/main" id="{8D768F9C-760D-410A-A60E-6285E1D66EAC}"/>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title="triangles">
              <a:extLst>
                <a:ext uri="{FF2B5EF4-FFF2-40B4-BE49-F238E27FC236}">
                  <a16:creationId xmlns="" xmlns:a16="http://schemas.microsoft.com/office/drawing/2014/main" id="{77C89462-3651-42AB-8271-83D9F6A88F96}"/>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title="triangles">
              <a:extLst>
                <a:ext uri="{FF2B5EF4-FFF2-40B4-BE49-F238E27FC236}">
                  <a16:creationId xmlns="" xmlns:a16="http://schemas.microsoft.com/office/drawing/2014/main" id="{25A77506-DAFD-4EFD-BEC3-4B1CC7FED70B}"/>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title="triangles">
              <a:extLst>
                <a:ext uri="{FF2B5EF4-FFF2-40B4-BE49-F238E27FC236}">
                  <a16:creationId xmlns="" xmlns:a16="http://schemas.microsoft.com/office/drawing/2014/main" id="{A2F7BBCC-60DA-4FA5-BB5C-2491F61740CB}"/>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title="triangles">
              <a:extLst>
                <a:ext uri="{FF2B5EF4-FFF2-40B4-BE49-F238E27FC236}">
                  <a16:creationId xmlns="" xmlns:a16="http://schemas.microsoft.com/office/drawing/2014/main" id="{5506F340-1304-4556-9102-17C00BB75390}"/>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Slide Number Placeholder 2">
            <a:extLst>
              <a:ext uri="{FF2B5EF4-FFF2-40B4-BE49-F238E27FC236}">
                <a16:creationId xmlns="" xmlns:a16="http://schemas.microsoft.com/office/drawing/2014/main" id="{546F736D-1910-4E6F-9F86-9A9B0FCF474B}"/>
              </a:ext>
            </a:extLst>
          </p:cNvPr>
          <p:cNvSpPr>
            <a:spLocks noGrp="1"/>
          </p:cNvSpPr>
          <p:nvPr>
            <p:ph type="sldNum" sz="quarter" idx="11"/>
          </p:nvPr>
        </p:nvSpPr>
        <p:spPr/>
        <p:txBody>
          <a:bodyPr/>
          <a:lstStyle/>
          <a:p>
            <a:fld id="{19B51A1E-902D-48AF-9020-955120F399B6}" type="slidenum">
              <a:rPr lang="en-US" smtClean="0"/>
              <a:pPr/>
              <a:t>11</a:t>
            </a:fld>
            <a:endParaRPr lang="en-US" dirty="0"/>
          </a:p>
        </p:txBody>
      </p:sp>
    </p:spTree>
    <p:extLst>
      <p:ext uri="{BB962C8B-B14F-4D97-AF65-F5344CB8AC3E}">
        <p14:creationId xmlns:p14="http://schemas.microsoft.com/office/powerpoint/2010/main" val="4938024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Problem Statement</a:t>
            </a:r>
          </a:p>
        </p:txBody>
      </p:sp>
      <p:sp>
        <p:nvSpPr>
          <p:cNvPr id="3" name="Slide Number Placeholder 2"/>
          <p:cNvSpPr>
            <a:spLocks noGrp="1"/>
          </p:cNvSpPr>
          <p:nvPr>
            <p:ph type="sldNum" sz="quarter" idx="11"/>
          </p:nvPr>
        </p:nvSpPr>
        <p:spPr>
          <a:xfrm>
            <a:off x="11389488" y="6167438"/>
            <a:ext cx="594167" cy="432000"/>
          </a:xfrm>
        </p:spPr>
        <p:txBody>
          <a:bodyPr/>
          <a:lstStyle/>
          <a:p>
            <a:r>
              <a:rPr lang="en-US" noProof="0" dirty="0" smtClean="0"/>
              <a:t>3</a:t>
            </a:r>
          </a:p>
        </p:txBody>
      </p:sp>
      <p:sp>
        <p:nvSpPr>
          <p:cNvPr id="4" name="Text Placeholder 3"/>
          <p:cNvSpPr>
            <a:spLocks noGrp="1"/>
          </p:cNvSpPr>
          <p:nvPr>
            <p:ph type="body" sz="quarter" idx="26"/>
          </p:nvPr>
        </p:nvSpPr>
        <p:spPr>
          <a:xfrm>
            <a:off x="431800" y="1101012"/>
            <a:ext cx="11339513" cy="4114800"/>
          </a:xfrm>
        </p:spPr>
        <p:txBody>
          <a:bodyPr/>
          <a:lstStyle/>
          <a:p>
            <a:r>
              <a:rPr lang="en-US" sz="2800" dirty="0"/>
              <a:t>According to the UN</a:t>
            </a:r>
            <a:r>
              <a:rPr lang="en-US" sz="2800" b="1" dirty="0"/>
              <a:t> </a:t>
            </a:r>
            <a:r>
              <a:rPr lang="en-US" sz="2800" dirty="0"/>
              <a:t>projections, world population will rise from 6.8 billion today to 9.1 billion in 2050 that signifies food production has to be raised to feed the one third more mouths. And, the agriculture industry is accountable for fulfilling humans’ need for food, energy, and shelter to a great extent.  </a:t>
            </a:r>
          </a:p>
          <a:p>
            <a:r>
              <a:rPr lang="en-US" sz="2800" dirty="0"/>
              <a:t>The only solution to all these problems is Agriculture. For the next generation agriculture fields, data collected from sensors would become the fertilizer to grow crops. It’s really perplexing, but true. IOT would uncover the new ways that tap the full potential of agriculture yield and alleviate all the challenges that hinders the growth of the crop.</a:t>
            </a:r>
          </a:p>
        </p:txBody>
      </p:sp>
    </p:spTree>
    <p:extLst>
      <p:ext uri="{BB962C8B-B14F-4D97-AF65-F5344CB8AC3E}">
        <p14:creationId xmlns:p14="http://schemas.microsoft.com/office/powerpoint/2010/main" val="16910107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4400" b="1" dirty="0"/>
              <a:t>Objective</a:t>
            </a:r>
            <a:endParaRPr lang="en-US" sz="4400" dirty="0"/>
          </a:p>
        </p:txBody>
      </p:sp>
      <p:sp>
        <p:nvSpPr>
          <p:cNvPr id="3" name="Content Placeholder 2"/>
          <p:cNvSpPr>
            <a:spLocks noGrp="1"/>
          </p:cNvSpPr>
          <p:nvPr>
            <p:ph idx="1"/>
          </p:nvPr>
        </p:nvSpPr>
        <p:spPr/>
        <p:txBody>
          <a:bodyPr/>
          <a:lstStyle/>
          <a:p>
            <a:r>
              <a:rPr lang="en-US" sz="2000" dirty="0"/>
              <a:t>To save water and reduce human intervention in the agriculture field.</a:t>
            </a:r>
          </a:p>
        </p:txBody>
      </p:sp>
      <p:sp>
        <p:nvSpPr>
          <p:cNvPr id="4" name="Slide Number Placeholder 3"/>
          <p:cNvSpPr>
            <a:spLocks noGrp="1"/>
          </p:cNvSpPr>
          <p:nvPr>
            <p:ph type="sldNum" sz="quarter" idx="11"/>
          </p:nvPr>
        </p:nvSpPr>
        <p:spPr/>
        <p:txBody>
          <a:bodyPr/>
          <a:lstStyle/>
          <a:p>
            <a:fld id="{19B51A1E-902D-48AF-9020-955120F399B6}" type="slidenum">
              <a:rPr lang="en-US" noProof="0" smtClean="0"/>
              <a:pPr/>
              <a:t>3</a:t>
            </a:fld>
            <a:endParaRPr lang="en-US" noProof="0" dirty="0"/>
          </a:p>
        </p:txBody>
      </p:sp>
      <p:sp>
        <p:nvSpPr>
          <p:cNvPr id="5" name="Text Placeholder 4"/>
          <p:cNvSpPr>
            <a:spLocks noGrp="1"/>
          </p:cNvSpPr>
          <p:nvPr>
            <p:ph type="body" sz="quarter" idx="12"/>
          </p:nvPr>
        </p:nvSpPr>
        <p:spPr/>
        <p:txBody>
          <a:bodyPr/>
          <a:lstStyle/>
          <a:p>
            <a:r>
              <a:rPr lang="en-US" sz="2000" dirty="0"/>
              <a:t>Continuously monitoring the status of soil through sensors and provide signal for taking  necessary action.</a:t>
            </a:r>
          </a:p>
        </p:txBody>
      </p:sp>
      <p:sp>
        <p:nvSpPr>
          <p:cNvPr id="6" name="Text Placeholder 5"/>
          <p:cNvSpPr>
            <a:spLocks noGrp="1"/>
          </p:cNvSpPr>
          <p:nvPr>
            <p:ph type="body" sz="quarter" idx="13"/>
          </p:nvPr>
        </p:nvSpPr>
        <p:spPr/>
        <p:txBody>
          <a:bodyPr/>
          <a:lstStyle/>
          <a:p>
            <a:r>
              <a:rPr lang="en-US" sz="2000" dirty="0"/>
              <a:t>To get the output of the sensors and provide water to crop.</a:t>
            </a:r>
          </a:p>
        </p:txBody>
      </p:sp>
      <p:sp>
        <p:nvSpPr>
          <p:cNvPr id="7" name="Text Placeholder 6"/>
          <p:cNvSpPr>
            <a:spLocks noGrp="1"/>
          </p:cNvSpPr>
          <p:nvPr>
            <p:ph type="body" sz="quarter" idx="14"/>
          </p:nvPr>
        </p:nvSpPr>
        <p:spPr/>
        <p:txBody>
          <a:bodyPr/>
          <a:lstStyle/>
          <a:p>
            <a:r>
              <a:rPr lang="en-US" sz="2000" dirty="0"/>
              <a:t>To observe parameters for better yield.</a:t>
            </a:r>
          </a:p>
        </p:txBody>
      </p:sp>
      <p:sp>
        <p:nvSpPr>
          <p:cNvPr id="8" name="Text Placeholder 7"/>
          <p:cNvSpPr>
            <a:spLocks noGrp="1"/>
          </p:cNvSpPr>
          <p:nvPr>
            <p:ph type="body" sz="quarter" idx="15"/>
          </p:nvPr>
        </p:nvSpPr>
        <p:spPr>
          <a:xfrm>
            <a:off x="13656855" y="4208242"/>
            <a:ext cx="544557" cy="363759"/>
          </a:xfrm>
        </p:spPr>
        <p:txBody>
          <a:bodyPr/>
          <a:lstStyle/>
          <a:p>
            <a:pPr marL="0" indent="0">
              <a:buNone/>
            </a:pPr>
            <a:endParaRPr lang="en-US" dirty="0"/>
          </a:p>
        </p:txBody>
      </p:sp>
    </p:spTree>
    <p:extLst>
      <p:ext uri="{BB962C8B-B14F-4D97-AF65-F5344CB8AC3E}">
        <p14:creationId xmlns:p14="http://schemas.microsoft.com/office/powerpoint/2010/main" val="31422177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000" y="432000"/>
            <a:ext cx="11340000" cy="432000"/>
          </a:xfrm>
        </p:spPr>
        <p:txBody>
          <a:bodyPr/>
          <a:lstStyle/>
          <a:p>
            <a:pPr lvl="0"/>
            <a:r>
              <a:rPr lang="en-US" sz="4400" b="1" dirty="0"/>
              <a:t>Outcomes</a:t>
            </a:r>
            <a:endParaRPr lang="en-US" sz="4400" dirty="0"/>
          </a:p>
        </p:txBody>
      </p:sp>
      <p:sp>
        <p:nvSpPr>
          <p:cNvPr id="3" name="Content Placeholder 2"/>
          <p:cNvSpPr>
            <a:spLocks noGrp="1"/>
          </p:cNvSpPr>
          <p:nvPr>
            <p:ph idx="1"/>
          </p:nvPr>
        </p:nvSpPr>
        <p:spPr/>
        <p:txBody>
          <a:bodyPr/>
          <a:lstStyle/>
          <a:p>
            <a:r>
              <a:rPr lang="en-US" sz="2000" dirty="0"/>
              <a:t>Soil moisture sensors and temperature sensors, which are placed on the field will send real time data to the micro controller.</a:t>
            </a:r>
          </a:p>
        </p:txBody>
      </p:sp>
      <p:sp>
        <p:nvSpPr>
          <p:cNvPr id="4" name="Slide Number Placeholder 3"/>
          <p:cNvSpPr>
            <a:spLocks noGrp="1"/>
          </p:cNvSpPr>
          <p:nvPr>
            <p:ph type="sldNum" sz="quarter" idx="11"/>
          </p:nvPr>
        </p:nvSpPr>
        <p:spPr/>
        <p:txBody>
          <a:bodyPr/>
          <a:lstStyle/>
          <a:p>
            <a:fld id="{19B51A1E-902D-48AF-9020-955120F399B6}" type="slidenum">
              <a:rPr lang="en-US" noProof="0" smtClean="0"/>
              <a:pPr/>
              <a:t>4</a:t>
            </a:fld>
            <a:endParaRPr lang="en-US" noProof="0" dirty="0"/>
          </a:p>
        </p:txBody>
      </p:sp>
      <p:sp>
        <p:nvSpPr>
          <p:cNvPr id="5" name="Text Placeholder 4"/>
          <p:cNvSpPr>
            <a:spLocks noGrp="1"/>
          </p:cNvSpPr>
          <p:nvPr>
            <p:ph type="body" sz="quarter" idx="12"/>
          </p:nvPr>
        </p:nvSpPr>
        <p:spPr/>
        <p:txBody>
          <a:bodyPr/>
          <a:lstStyle/>
          <a:p>
            <a:r>
              <a:rPr lang="en-US" sz="2000" dirty="0"/>
              <a:t>Smart irrigation system will make it possible for growers to monitor and irrigate their fields remotely, without any hassles.</a:t>
            </a:r>
          </a:p>
        </p:txBody>
      </p:sp>
      <p:sp>
        <p:nvSpPr>
          <p:cNvPr id="6" name="Text Placeholder 5"/>
          <p:cNvSpPr>
            <a:spLocks noGrp="1"/>
          </p:cNvSpPr>
          <p:nvPr>
            <p:ph type="body" sz="quarter" idx="13"/>
          </p:nvPr>
        </p:nvSpPr>
        <p:spPr/>
        <p:txBody>
          <a:bodyPr/>
          <a:lstStyle/>
          <a:p>
            <a:r>
              <a:rPr lang="en-US" sz="2000" dirty="0"/>
              <a:t>It might help in reducing wastage of water. </a:t>
            </a:r>
          </a:p>
        </p:txBody>
      </p:sp>
    </p:spTree>
    <p:extLst>
      <p:ext uri="{BB962C8B-B14F-4D97-AF65-F5344CB8AC3E}">
        <p14:creationId xmlns:p14="http://schemas.microsoft.com/office/powerpoint/2010/main" val="14668051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B1D87D-E475-451A-B36C-E4A4F63609C1}"/>
              </a:ext>
            </a:extLst>
          </p:cNvPr>
          <p:cNvSpPr>
            <a:spLocks noGrp="1"/>
          </p:cNvSpPr>
          <p:nvPr>
            <p:ph type="ctrTitle"/>
          </p:nvPr>
        </p:nvSpPr>
        <p:spPr>
          <a:xfrm>
            <a:off x="84000" y="3517900"/>
            <a:ext cx="6012000" cy="1613935"/>
          </a:xfrm>
        </p:spPr>
        <p:txBody>
          <a:bodyPr/>
          <a:lstStyle/>
          <a:p>
            <a:r>
              <a:rPr lang="en-US" dirty="0" smtClean="0"/>
              <a:t>Customers</a:t>
            </a:r>
            <a:endParaRPr lang="en-US" dirty="0"/>
          </a:p>
        </p:txBody>
      </p:sp>
      <p:sp>
        <p:nvSpPr>
          <p:cNvPr id="3" name="Subtitle 2">
            <a:extLst>
              <a:ext uri="{FF2B5EF4-FFF2-40B4-BE49-F238E27FC236}">
                <a16:creationId xmlns="" xmlns:a16="http://schemas.microsoft.com/office/drawing/2014/main" id="{D56BE522-961D-4737-9715-127DB8A86EB2}"/>
              </a:ext>
            </a:extLst>
          </p:cNvPr>
          <p:cNvSpPr>
            <a:spLocks noGrp="1"/>
          </p:cNvSpPr>
          <p:nvPr>
            <p:ph type="subTitle" idx="1"/>
          </p:nvPr>
        </p:nvSpPr>
        <p:spPr>
          <a:xfrm>
            <a:off x="84000" y="5131836"/>
            <a:ext cx="6012000" cy="1642187"/>
          </a:xfrm>
        </p:spPr>
        <p:txBody>
          <a:bodyPr/>
          <a:lstStyle/>
          <a:p>
            <a:pPr marL="285750" indent="-285750" algn="l">
              <a:buFont typeface="Arial" panose="020B0604020202020204" pitchFamily="34" charset="0"/>
              <a:buChar char="•"/>
            </a:pPr>
            <a:endParaRPr lang="en-US" sz="1400" dirty="0"/>
          </a:p>
        </p:txBody>
      </p:sp>
      <p:sp>
        <p:nvSpPr>
          <p:cNvPr id="4" name="Slide Number Placeholder 3">
            <a:extLst>
              <a:ext uri="{FF2B5EF4-FFF2-40B4-BE49-F238E27FC236}">
                <a16:creationId xmlns="" xmlns:a16="http://schemas.microsoft.com/office/drawing/2014/main" id="{1DAF16E1-87DB-4920-A90B-23E1C72DDC7F}"/>
              </a:ext>
            </a:extLst>
          </p:cNvPr>
          <p:cNvSpPr>
            <a:spLocks noGrp="1"/>
          </p:cNvSpPr>
          <p:nvPr>
            <p:ph type="sldNum" sz="quarter" idx="14"/>
          </p:nvPr>
        </p:nvSpPr>
        <p:spPr/>
        <p:txBody>
          <a:bodyPr/>
          <a:lstStyle/>
          <a:p>
            <a:fld id="{19B51A1E-902D-48AF-9020-955120F399B6}" type="slidenum">
              <a:rPr lang="en-US" smtClean="0"/>
              <a:pPr/>
              <a:t>5</a:t>
            </a:fld>
            <a:endParaRPr lang="en-US" dirty="0"/>
          </a:p>
        </p:txBody>
      </p:sp>
      <p:pic>
        <p:nvPicPr>
          <p:cNvPr id="14" name="Picture Placeholder 13" descr="arial view of snowy ground and pine trees">
            <a:extLst>
              <a:ext uri="{FF2B5EF4-FFF2-40B4-BE49-F238E27FC236}">
                <a16:creationId xmlns="" xmlns:a16="http://schemas.microsoft.com/office/drawing/2014/main" id="{2DD80BD6-4966-4B27-A63C-89B71D8967E8}"/>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t="6873" b="6873"/>
          <a:stretch/>
        </p:blipFill>
        <p:spPr/>
      </p:pic>
      <p:sp>
        <p:nvSpPr>
          <p:cNvPr id="6" name="Content Placeholder 5">
            <a:extLst>
              <a:ext uri="{FF2B5EF4-FFF2-40B4-BE49-F238E27FC236}">
                <a16:creationId xmlns="" xmlns:a16="http://schemas.microsoft.com/office/drawing/2014/main" id="{2645A1B7-8B88-4D90-983D-BAA2E9AAFFD3}"/>
              </a:ext>
            </a:extLst>
          </p:cNvPr>
          <p:cNvSpPr>
            <a:spLocks noGrp="1"/>
          </p:cNvSpPr>
          <p:nvPr>
            <p:ph idx="15"/>
          </p:nvPr>
        </p:nvSpPr>
        <p:spPr/>
        <p:txBody>
          <a:bodyPr/>
          <a:lstStyle/>
          <a:p>
            <a:pPr marL="285750" indent="-285750"/>
            <a:r>
              <a:rPr lang="en-US" dirty="0"/>
              <a:t>Farmers who have large acres of land to irrigate.</a:t>
            </a:r>
          </a:p>
          <a:p>
            <a:pPr marL="285750" indent="-285750"/>
            <a:r>
              <a:rPr lang="en-US" dirty="0"/>
              <a:t>Busy schedule persons who generally doesn't look after their gardens and plants.</a:t>
            </a:r>
          </a:p>
          <a:p>
            <a:pPr marL="285750" indent="-285750"/>
            <a:r>
              <a:rPr lang="en-US" dirty="0"/>
              <a:t>Persons in area where there is scarcity of water specially in desert areas.</a:t>
            </a:r>
          </a:p>
          <a:p>
            <a:pPr marL="285750" indent="-285750"/>
            <a:r>
              <a:rPr lang="en-US" dirty="0"/>
              <a:t>Families for well nourished and all maintained caring of their plants and pots.</a:t>
            </a:r>
            <a:endParaRPr lang="en-US" dirty="0"/>
          </a:p>
        </p:txBody>
      </p:sp>
      <p:grpSp>
        <p:nvGrpSpPr>
          <p:cNvPr id="46" name="Group 45">
            <a:extLst>
              <a:ext uri="{FF2B5EF4-FFF2-40B4-BE49-F238E27FC236}">
                <a16:creationId xmlns="" xmlns:a16="http://schemas.microsoft.com/office/drawing/2014/main" id="{62DF6AE8-6133-4C1E-91DD-755705ACF0F1}"/>
              </a:ext>
              <a:ext uri="{C183D7F6-B498-43B3-948B-1728B52AA6E4}">
                <adec:decorative xmlns="" xmlns:adec="http://schemas.microsoft.com/office/drawing/2017/decorative" val="1"/>
              </a:ext>
            </a:extLst>
          </p:cNvPr>
          <p:cNvGrpSpPr/>
          <p:nvPr/>
        </p:nvGrpSpPr>
        <p:grpSpPr>
          <a:xfrm>
            <a:off x="9862160" y="831132"/>
            <a:ext cx="1850209" cy="1915995"/>
            <a:chOff x="9862160" y="831132"/>
            <a:chExt cx="1850209" cy="1915995"/>
          </a:xfrm>
        </p:grpSpPr>
        <p:sp>
          <p:nvSpPr>
            <p:cNvPr id="16" name="Freeform: Shape 15" title="triangles">
              <a:extLst>
                <a:ext uri="{FF2B5EF4-FFF2-40B4-BE49-F238E27FC236}">
                  <a16:creationId xmlns="" xmlns:a16="http://schemas.microsoft.com/office/drawing/2014/main" id="{156942E6-31A5-42F5-A00C-A90D409A08BC}"/>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title="triangles">
              <a:extLst>
                <a:ext uri="{FF2B5EF4-FFF2-40B4-BE49-F238E27FC236}">
                  <a16:creationId xmlns="" xmlns:a16="http://schemas.microsoft.com/office/drawing/2014/main" id="{055D27E0-4C92-4640-A2B8-86540741DCE6}"/>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title="triangles">
              <a:extLst>
                <a:ext uri="{FF2B5EF4-FFF2-40B4-BE49-F238E27FC236}">
                  <a16:creationId xmlns="" xmlns:a16="http://schemas.microsoft.com/office/drawing/2014/main" id="{E760DC62-191E-4D60-AAAC-37DDF411BF9D}"/>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title="triangles">
              <a:extLst>
                <a:ext uri="{FF2B5EF4-FFF2-40B4-BE49-F238E27FC236}">
                  <a16:creationId xmlns="" xmlns:a16="http://schemas.microsoft.com/office/drawing/2014/main" id="{B21F5D55-03CC-4A29-B8D0-2B1C7DE7C79D}"/>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title="triangles">
              <a:extLst>
                <a:ext uri="{FF2B5EF4-FFF2-40B4-BE49-F238E27FC236}">
                  <a16:creationId xmlns="" xmlns:a16="http://schemas.microsoft.com/office/drawing/2014/main" id="{6A692EA0-8FB5-4D6A-B1B1-20463392DEDE}"/>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title="triangles">
              <a:extLst>
                <a:ext uri="{FF2B5EF4-FFF2-40B4-BE49-F238E27FC236}">
                  <a16:creationId xmlns="" xmlns:a16="http://schemas.microsoft.com/office/drawing/2014/main" id="{46FB2BA9-5E08-4A8F-BC47-8EFA61E4E6CE}"/>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title="triangles">
              <a:extLst>
                <a:ext uri="{FF2B5EF4-FFF2-40B4-BE49-F238E27FC236}">
                  <a16:creationId xmlns="" xmlns:a16="http://schemas.microsoft.com/office/drawing/2014/main" id="{5B0A2587-D640-4AEE-9456-860CD02427C8}"/>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title="triangles">
              <a:extLst>
                <a:ext uri="{FF2B5EF4-FFF2-40B4-BE49-F238E27FC236}">
                  <a16:creationId xmlns="" xmlns:a16="http://schemas.microsoft.com/office/drawing/2014/main" id="{373F2649-8DA3-441F-9BDD-77A942FA3DBE}"/>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title="triangles">
              <a:extLst>
                <a:ext uri="{FF2B5EF4-FFF2-40B4-BE49-F238E27FC236}">
                  <a16:creationId xmlns="" xmlns:a16="http://schemas.microsoft.com/office/drawing/2014/main" id="{95933F98-3B9B-4270-9281-570AD41C3F19}"/>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title="triangles">
              <a:extLst>
                <a:ext uri="{FF2B5EF4-FFF2-40B4-BE49-F238E27FC236}">
                  <a16:creationId xmlns="" xmlns:a16="http://schemas.microsoft.com/office/drawing/2014/main" id="{3DAB5C84-F2AD-47FD-ABEC-6D6626D2B7FF}"/>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title="triangles">
              <a:extLst>
                <a:ext uri="{FF2B5EF4-FFF2-40B4-BE49-F238E27FC236}">
                  <a16:creationId xmlns="" xmlns:a16="http://schemas.microsoft.com/office/drawing/2014/main" id="{A4E2ACF8-4066-4DB9-B5D5-E8AA3B152710}"/>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title="triangles">
              <a:extLst>
                <a:ext uri="{FF2B5EF4-FFF2-40B4-BE49-F238E27FC236}">
                  <a16:creationId xmlns="" xmlns:a16="http://schemas.microsoft.com/office/drawing/2014/main" id="{74FCCA2A-37FF-4031-AF2F-A894DBE6EE0E}"/>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title="triangles">
              <a:extLst>
                <a:ext uri="{FF2B5EF4-FFF2-40B4-BE49-F238E27FC236}">
                  <a16:creationId xmlns="" xmlns:a16="http://schemas.microsoft.com/office/drawing/2014/main" id="{5C7D7734-820D-40CE-BBBA-6E6D9452D308}"/>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title="triangles">
              <a:extLst>
                <a:ext uri="{FF2B5EF4-FFF2-40B4-BE49-F238E27FC236}">
                  <a16:creationId xmlns="" xmlns:a16="http://schemas.microsoft.com/office/drawing/2014/main" id="{5BCE508A-E107-4075-9976-73D3ED8272C2}"/>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957545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Market Potential</a:t>
            </a:r>
            <a:endParaRPr lang="en-US" sz="4400" dirty="0"/>
          </a:p>
        </p:txBody>
      </p:sp>
      <p:sp>
        <p:nvSpPr>
          <p:cNvPr id="3" name="Slide Number Placeholder 2"/>
          <p:cNvSpPr>
            <a:spLocks noGrp="1"/>
          </p:cNvSpPr>
          <p:nvPr>
            <p:ph type="sldNum" sz="quarter" idx="11"/>
          </p:nvPr>
        </p:nvSpPr>
        <p:spPr/>
        <p:txBody>
          <a:bodyPr/>
          <a:lstStyle/>
          <a:p>
            <a:fld id="{19B51A1E-902D-48AF-9020-955120F399B6}" type="slidenum">
              <a:rPr lang="en-US" noProof="0" smtClean="0"/>
              <a:pPr/>
              <a:t>6</a:t>
            </a:fld>
            <a:endParaRPr lang="en-US" noProof="0" dirty="0"/>
          </a:p>
        </p:txBody>
      </p:sp>
      <p:sp>
        <p:nvSpPr>
          <p:cNvPr id="4" name="Text Placeholder 3"/>
          <p:cNvSpPr>
            <a:spLocks noGrp="1"/>
          </p:cNvSpPr>
          <p:nvPr>
            <p:ph type="body" sz="quarter" idx="26"/>
          </p:nvPr>
        </p:nvSpPr>
        <p:spPr>
          <a:xfrm>
            <a:off x="431800" y="1080000"/>
            <a:ext cx="11339513" cy="1056710"/>
          </a:xfrm>
        </p:spPr>
        <p:txBody>
          <a:bodyPr/>
          <a:lstStyle/>
          <a:p>
            <a:r>
              <a:rPr lang="en-US" sz="1400" dirty="0"/>
              <a:t>Rising importance for efficient irrigation solutions and watering practices is the key factor drives the growth of global smart irrigation market. Smart irrigation system is an automated system, provides plants the exact water when it’s required without any manual intervention. Smart irrigation system automatically adjust the watering schedule based various real-time parameters including water content of the plant, wind speed, wind direction and local weather data. Smart irrigation practice  delivers various advantage, including environmental sustainability, reduced labor cost, and also lowers the expense of water usage.</a:t>
            </a:r>
          </a:p>
          <a:p>
            <a:r>
              <a:rPr lang="en-US" sz="1400" dirty="0"/>
              <a:t> </a:t>
            </a:r>
          </a:p>
          <a:p>
            <a:pPr marL="285750" indent="-285750">
              <a:buFont typeface="Arial" panose="020B0604020202020204" pitchFamily="34" charset="0"/>
              <a:buChar char="•"/>
            </a:pPr>
            <a:r>
              <a:rPr lang="en-US" sz="1400" dirty="0"/>
              <a:t>Global Smart Irrigation Market: Market Dynamics</a:t>
            </a:r>
          </a:p>
          <a:p>
            <a:r>
              <a:rPr lang="en-US" sz="1400" dirty="0"/>
              <a:t> </a:t>
            </a:r>
          </a:p>
          <a:p>
            <a:r>
              <a:rPr lang="en-US" sz="1400" dirty="0"/>
              <a:t>Increasing government initiatives to promote water conservation, expanding farming operations cost and growing importance to increase farm profit by utilizing automated irrigation solutions are the primary factors drives the growth of global smart irrigation market. Additionally, increasing research and development investment for developing reliable irrigation scheduling solutions, growing interest on developing smart irrigation solutions using internet of things (</a:t>
            </a:r>
            <a:r>
              <a:rPr lang="en-US" sz="1400" dirty="0" err="1"/>
              <a:t>IoT</a:t>
            </a:r>
            <a:r>
              <a:rPr lang="en-US" sz="1400" dirty="0"/>
              <a:t>) and continuous advancement in sensing and monitoring technologies, accelerates the growth of global smart irrigation market. Also, increasing need to monitor and control the water requirements of the field due to inadequate rainfall and water scarcity across the world, further expected to fuel the growth of global smart irrigation market.</a:t>
            </a:r>
          </a:p>
          <a:p>
            <a:r>
              <a:rPr lang="en-US" sz="1400" dirty="0"/>
              <a:t> </a:t>
            </a:r>
          </a:p>
          <a:p>
            <a:pPr marL="285750" indent="-285750">
              <a:buFont typeface="Arial" panose="020B0604020202020204" pitchFamily="34" charset="0"/>
              <a:buChar char="•"/>
            </a:pPr>
            <a:r>
              <a:rPr lang="en-US" sz="1400" dirty="0"/>
              <a:t>Global Smart Irrigation Market: Market Segmentation</a:t>
            </a:r>
          </a:p>
          <a:p>
            <a:r>
              <a:rPr lang="en-US" sz="1400" dirty="0"/>
              <a:t> </a:t>
            </a:r>
          </a:p>
          <a:p>
            <a:r>
              <a:rPr lang="en-US" sz="1400" dirty="0"/>
              <a:t>The global smart irrigation market is segmented on the basis of component, technology, application and by region. On the basis of component, the global smart irrigation market is segmented into hardware and software, the hardware sub-segment can be further segmented into sensors, controllers, sprinkler nozzles and others. On the basis of technology, the global smart irrigation market is segmented into evapotranspiration based smart irrigation technology and soil moisture based smart irrigation technology. On the basis of application, the global smart irrigation market is segmented into agriculture and non-agriculture. Regionally, the global smart irrigation market is segmented into North America, Latin America, Western Europe, Eastern Europe, Middle East &amp; Africa (MEA), Asia Pacific excluding Japan (APEJ) and Japan.</a:t>
            </a:r>
          </a:p>
        </p:txBody>
      </p:sp>
    </p:spTree>
    <p:extLst>
      <p:ext uri="{BB962C8B-B14F-4D97-AF65-F5344CB8AC3E}">
        <p14:creationId xmlns:p14="http://schemas.microsoft.com/office/powerpoint/2010/main" val="301448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Left panel image">
            <a:extLst>
              <a:ext uri="{FF2B5EF4-FFF2-40B4-BE49-F238E27FC236}">
                <a16:creationId xmlns="" xmlns:a16="http://schemas.microsoft.com/office/drawing/2014/main" id="{ED8B39DD-303E-47F7-92C7-94E7D5FCB9F5}"/>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a:stretch/>
        </p:blipFill>
        <p:spPr>
          <a:xfrm>
            <a:off x="86714" y="86714"/>
            <a:ext cx="6009285" cy="6684572"/>
          </a:xfrm>
        </p:spPr>
      </p:pic>
      <p:sp>
        <p:nvSpPr>
          <p:cNvPr id="6" name="Title 5">
            <a:extLst>
              <a:ext uri="{FF2B5EF4-FFF2-40B4-BE49-F238E27FC236}">
                <a16:creationId xmlns="" xmlns:a16="http://schemas.microsoft.com/office/drawing/2014/main" id="{2E3EA56B-BEB0-4656-A20B-D15F03B7ACA1}"/>
              </a:ext>
            </a:extLst>
          </p:cNvPr>
          <p:cNvSpPr>
            <a:spLocks noGrp="1"/>
          </p:cNvSpPr>
          <p:nvPr>
            <p:ph type="ctrTitle"/>
          </p:nvPr>
        </p:nvSpPr>
        <p:spPr/>
        <p:txBody>
          <a:bodyPr/>
          <a:lstStyle/>
          <a:p>
            <a:pPr lvl="0"/>
            <a:r>
              <a:rPr lang="en-US" sz="4400" b="1" dirty="0"/>
              <a:t>Technology Stack</a:t>
            </a:r>
            <a:endParaRPr lang="en-US" sz="4400" dirty="0"/>
          </a:p>
        </p:txBody>
      </p:sp>
      <p:sp>
        <p:nvSpPr>
          <p:cNvPr id="7" name="Subtitle 6">
            <a:extLst>
              <a:ext uri="{FF2B5EF4-FFF2-40B4-BE49-F238E27FC236}">
                <a16:creationId xmlns="" xmlns:a16="http://schemas.microsoft.com/office/drawing/2014/main" id="{DA0FE6D5-D475-4CBB-A6C2-E3D991A36891}"/>
              </a:ext>
            </a:extLst>
          </p:cNvPr>
          <p:cNvSpPr>
            <a:spLocks noGrp="1"/>
          </p:cNvSpPr>
          <p:nvPr>
            <p:ph type="subTitle" idx="1"/>
          </p:nvPr>
        </p:nvSpPr>
        <p:spPr/>
        <p:txBody>
          <a:bodyPr/>
          <a:lstStyle/>
          <a:p>
            <a:pPr marL="342900" indent="-342900" algn="l">
              <a:buFont typeface="Arial" panose="020B0604020202020204" pitchFamily="34" charset="0"/>
              <a:buChar char="•"/>
            </a:pPr>
            <a:r>
              <a:rPr lang="en-US" dirty="0" err="1" smtClean="0"/>
              <a:t>Arduino</a:t>
            </a:r>
            <a:endParaRPr lang="en-US" dirty="0"/>
          </a:p>
          <a:p>
            <a:pPr marL="342900" indent="-342900" algn="l">
              <a:buFont typeface="Arial" panose="020B0604020202020204" pitchFamily="34" charset="0"/>
              <a:buChar char="•"/>
            </a:pPr>
            <a:r>
              <a:rPr lang="en-US" dirty="0" err="1" smtClean="0"/>
              <a:t>Arduino</a:t>
            </a:r>
            <a:r>
              <a:rPr lang="en-US" dirty="0" smtClean="0"/>
              <a:t> </a:t>
            </a:r>
            <a:r>
              <a:rPr lang="en-US" dirty="0"/>
              <a:t>programming language</a:t>
            </a:r>
          </a:p>
          <a:p>
            <a:pPr marL="342900" indent="-342900" algn="l">
              <a:buFont typeface="Arial" panose="020B0604020202020204" pitchFamily="34" charset="0"/>
              <a:buChar char="•"/>
            </a:pPr>
            <a:r>
              <a:rPr lang="en-US" dirty="0" smtClean="0"/>
              <a:t>Some </a:t>
            </a:r>
            <a:r>
              <a:rPr lang="en-US" dirty="0"/>
              <a:t>other physical components</a:t>
            </a:r>
          </a:p>
        </p:txBody>
      </p:sp>
      <p:sp>
        <p:nvSpPr>
          <p:cNvPr id="5" name="Slide Number Placeholder 4">
            <a:extLst>
              <a:ext uri="{FF2B5EF4-FFF2-40B4-BE49-F238E27FC236}">
                <a16:creationId xmlns="" xmlns:a16="http://schemas.microsoft.com/office/drawing/2014/main" id="{3DFB2076-ED27-384F-AA60-C162A455D1CB}"/>
              </a:ext>
            </a:extLst>
          </p:cNvPr>
          <p:cNvSpPr>
            <a:spLocks noGrp="1"/>
          </p:cNvSpPr>
          <p:nvPr>
            <p:ph type="sldNum" sz="quarter" idx="14"/>
          </p:nvPr>
        </p:nvSpPr>
        <p:spPr/>
        <p:txBody>
          <a:bodyPr/>
          <a:lstStyle/>
          <a:p>
            <a:fld id="{19B51A1E-902D-48AF-9020-955120F399B6}" type="slidenum">
              <a:rPr lang="en-US" smtClean="0"/>
              <a:pPr/>
              <a:t>7</a:t>
            </a:fld>
            <a:endParaRPr lang="en-US" dirty="0"/>
          </a:p>
        </p:txBody>
      </p:sp>
      <p:grpSp>
        <p:nvGrpSpPr>
          <p:cNvPr id="60" name="Group 59">
            <a:extLst>
              <a:ext uri="{FF2B5EF4-FFF2-40B4-BE49-F238E27FC236}">
                <a16:creationId xmlns="" xmlns:a16="http://schemas.microsoft.com/office/drawing/2014/main" id="{502D7333-D43E-4F9D-B14F-59FA693F743A}"/>
              </a:ext>
              <a:ext uri="{C183D7F6-B498-43B3-948B-1728B52AA6E4}">
                <adec:decorative xmlns="" xmlns:adec="http://schemas.microsoft.com/office/drawing/2017/decorative" val="1"/>
              </a:ext>
            </a:extLst>
          </p:cNvPr>
          <p:cNvGrpSpPr/>
          <p:nvPr/>
        </p:nvGrpSpPr>
        <p:grpSpPr>
          <a:xfrm>
            <a:off x="8203224" y="-109"/>
            <a:ext cx="3081180" cy="3011457"/>
            <a:chOff x="8203224" y="-109"/>
            <a:chExt cx="3081180" cy="3011457"/>
          </a:xfrm>
        </p:grpSpPr>
        <p:sp>
          <p:nvSpPr>
            <p:cNvPr id="50" name="Freeform: Shape 13">
              <a:extLst>
                <a:ext uri="{FF2B5EF4-FFF2-40B4-BE49-F238E27FC236}">
                  <a16:creationId xmlns="" xmlns:a16="http://schemas.microsoft.com/office/drawing/2014/main" id="{59FDA323-CBDE-41E6-924C-03E74A614CC9}"/>
                </a:ext>
              </a:extLst>
            </p:cNvPr>
            <p:cNvSpPr/>
            <p:nvPr/>
          </p:nvSpPr>
          <p:spPr>
            <a:xfrm rot="4308689">
              <a:off x="8775952" y="408682"/>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eform: Shape 50">
              <a:extLst>
                <a:ext uri="{FF2B5EF4-FFF2-40B4-BE49-F238E27FC236}">
                  <a16:creationId xmlns="" xmlns:a16="http://schemas.microsoft.com/office/drawing/2014/main" id="{9CE92FB3-8AD8-47EB-97CA-0ECDC09120D0}"/>
                </a:ext>
              </a:extLst>
            </p:cNvPr>
            <p:cNvSpPr/>
            <p:nvPr/>
          </p:nvSpPr>
          <p:spPr>
            <a:xfrm rot="13830869">
              <a:off x="9042191" y="2734930"/>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17">
              <a:extLst>
                <a:ext uri="{FF2B5EF4-FFF2-40B4-BE49-F238E27FC236}">
                  <a16:creationId xmlns="" xmlns:a16="http://schemas.microsoft.com/office/drawing/2014/main" id="{4F13AF84-D580-486F-B6A7-DD766242180B}"/>
                </a:ext>
              </a:extLst>
            </p:cNvPr>
            <p:cNvSpPr/>
            <p:nvPr/>
          </p:nvSpPr>
          <p:spPr>
            <a:xfrm rot="12431080">
              <a:off x="9113375" y="2470891"/>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eform: Shape 19">
              <a:extLst>
                <a:ext uri="{FF2B5EF4-FFF2-40B4-BE49-F238E27FC236}">
                  <a16:creationId xmlns="" xmlns:a16="http://schemas.microsoft.com/office/drawing/2014/main" id="{D9B80E43-DA23-4DAF-9988-45904EB5005D}"/>
                </a:ext>
              </a:extLst>
            </p:cNvPr>
            <p:cNvSpPr/>
            <p:nvPr/>
          </p:nvSpPr>
          <p:spPr>
            <a:xfrm rot="4308689">
              <a:off x="8370204" y="-16708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Shape 23">
              <a:extLst>
                <a:ext uri="{FF2B5EF4-FFF2-40B4-BE49-F238E27FC236}">
                  <a16:creationId xmlns="" xmlns:a16="http://schemas.microsoft.com/office/drawing/2014/main" id="{F9FBA27B-A072-4DE9-A04B-B238E9C6C89C}"/>
                </a:ext>
              </a:extLst>
            </p:cNvPr>
            <p:cNvSpPr/>
            <p:nvPr/>
          </p:nvSpPr>
          <p:spPr>
            <a:xfrm rot="17193105">
              <a:off x="10959548" y="1603457"/>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 xmlns:a16="http://schemas.microsoft.com/office/drawing/2014/main" id="{E67CB484-653D-4AC0-97B9-380A17B2A23B}"/>
                </a:ext>
              </a:extLst>
            </p:cNvPr>
            <p:cNvSpPr/>
            <p:nvPr/>
          </p:nvSpPr>
          <p:spPr>
            <a:xfrm rot="17193105">
              <a:off x="10463812" y="1384386"/>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372637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538401" y="6466325"/>
            <a:ext cx="299520" cy="391675"/>
          </a:xfrm>
        </p:spPr>
        <p:txBody>
          <a:bodyPr/>
          <a:lstStyle/>
          <a:p>
            <a:endParaRPr lang="en-US" dirty="0"/>
          </a:p>
        </p:txBody>
      </p:sp>
      <p:sp>
        <p:nvSpPr>
          <p:cNvPr id="3" name="Title 2"/>
          <p:cNvSpPr>
            <a:spLocks noGrp="1"/>
          </p:cNvSpPr>
          <p:nvPr>
            <p:ph type="title"/>
          </p:nvPr>
        </p:nvSpPr>
        <p:spPr/>
        <p:txBody>
          <a:bodyPr/>
          <a:lstStyle/>
          <a:p>
            <a:r>
              <a:rPr lang="en-US" sz="4400" dirty="0"/>
              <a:t>UML Diagram</a:t>
            </a:r>
          </a:p>
        </p:txBody>
      </p:sp>
      <p:sp>
        <p:nvSpPr>
          <p:cNvPr id="4" name="Slide Number Placeholder 3"/>
          <p:cNvSpPr>
            <a:spLocks noGrp="1"/>
          </p:cNvSpPr>
          <p:nvPr>
            <p:ph type="sldNum" sz="quarter" idx="11"/>
          </p:nvPr>
        </p:nvSpPr>
        <p:spPr/>
        <p:txBody>
          <a:bodyPr/>
          <a:lstStyle/>
          <a:p>
            <a:fld id="{19B51A1E-902D-48AF-9020-955120F399B6}" type="slidenum">
              <a:rPr lang="en-US" noProof="0" smtClean="0"/>
              <a:pPr/>
              <a:t>8</a:t>
            </a:fld>
            <a:endParaRPr lang="en-US" noProof="0" dirty="0"/>
          </a:p>
        </p:txBody>
      </p:sp>
      <p:sp>
        <p:nvSpPr>
          <p:cNvPr id="6" name="Text Placeholder 5"/>
          <p:cNvSpPr>
            <a:spLocks noGrp="1"/>
          </p:cNvSpPr>
          <p:nvPr>
            <p:ph type="body" sz="quarter" idx="13"/>
          </p:nvPr>
        </p:nvSpPr>
        <p:spPr/>
        <p:txBody>
          <a:bodyPr/>
          <a:lstStyle/>
          <a:p>
            <a:endParaRPr lang="en-US"/>
          </a:p>
        </p:txBody>
      </p:sp>
      <p:pic>
        <p:nvPicPr>
          <p:cNvPr id="9" name="Picture Placeholder 8"/>
          <p:cNvPicPr>
            <a:picLocks noGrp="1"/>
          </p:cNvPicPr>
          <p:nvPr>
            <p:ph type="pic" sz="quarter" idx="12"/>
          </p:nvPr>
        </p:nvPicPr>
        <p:blipFill>
          <a:blip r:embed="rId2">
            <a:extLst>
              <a:ext uri="{28A0092B-C50C-407E-A947-70E740481C1C}">
                <a14:useLocalDpi xmlns:a14="http://schemas.microsoft.com/office/drawing/2010/main" val="0"/>
              </a:ext>
            </a:extLst>
          </a:blip>
          <a:srcRect l="730" r="730"/>
          <a:stretch>
            <a:fillRect/>
          </a:stretch>
        </p:blipFill>
        <p:spPr>
          <a:xfrm>
            <a:off x="4104640" y="1381760"/>
            <a:ext cx="6319520" cy="4368800"/>
          </a:xfrm>
          <a:prstGeom prst="rect">
            <a:avLst/>
          </a:prstGeom>
        </p:spPr>
      </p:pic>
    </p:spTree>
    <p:extLst>
      <p:ext uri="{BB962C8B-B14F-4D97-AF65-F5344CB8AC3E}">
        <p14:creationId xmlns:p14="http://schemas.microsoft.com/office/powerpoint/2010/main" val="590785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4400" b="1" dirty="0"/>
              <a:t>Project </a:t>
            </a:r>
            <a:r>
              <a:rPr lang="en-US" sz="4400" b="1" dirty="0" smtClean="0"/>
              <a:t>Plan</a:t>
            </a:r>
            <a:endParaRPr lang="en-US" sz="4400" dirty="0"/>
          </a:p>
        </p:txBody>
      </p:sp>
      <p:sp>
        <p:nvSpPr>
          <p:cNvPr id="3" name="Slide Number Placeholder 2"/>
          <p:cNvSpPr>
            <a:spLocks noGrp="1"/>
          </p:cNvSpPr>
          <p:nvPr>
            <p:ph type="sldNum" sz="quarter" idx="11"/>
          </p:nvPr>
        </p:nvSpPr>
        <p:spPr/>
        <p:txBody>
          <a:bodyPr/>
          <a:lstStyle/>
          <a:p>
            <a:fld id="{19B51A1E-902D-48AF-9020-955120F399B6}" type="slidenum">
              <a:rPr lang="en-US" noProof="0" smtClean="0"/>
              <a:pPr/>
              <a:t>9</a:t>
            </a:fld>
            <a:endParaRPr lang="en-US" noProof="0" dirty="0"/>
          </a:p>
        </p:txBody>
      </p:sp>
      <p:sp>
        <p:nvSpPr>
          <p:cNvPr id="4" name="Text Placeholder 3"/>
          <p:cNvSpPr>
            <a:spLocks noGrp="1"/>
          </p:cNvSpPr>
          <p:nvPr>
            <p:ph type="body" sz="quarter" idx="26"/>
          </p:nvPr>
        </p:nvSpPr>
        <p:spPr/>
        <p:txBody>
          <a:bodyPr/>
          <a:lstStyle/>
          <a:p>
            <a:r>
              <a:rPr lang="en-US" sz="2000" b="1" dirty="0"/>
              <a:t>We will be following nimble methodology for our project. We will complete below listed task in different phases and in each phase we will be doing Planning, Requirements Analysis, Design, Coding and Testing.</a:t>
            </a:r>
            <a:endParaRPr lang="en-US" sz="2000" dirty="0"/>
          </a:p>
          <a:p>
            <a:r>
              <a:rPr lang="en-US" b="1" dirty="0"/>
              <a:t> </a:t>
            </a:r>
            <a:endParaRPr lang="en-US" dirty="0"/>
          </a:p>
          <a:p>
            <a:pPr marL="285750" indent="-285750">
              <a:buFont typeface="Arial" panose="020B0604020202020204" pitchFamily="34" charset="0"/>
              <a:buChar char="•"/>
            </a:pPr>
            <a:r>
              <a:rPr lang="en-US" dirty="0" smtClean="0"/>
              <a:t>Collecting </a:t>
            </a:r>
            <a:r>
              <a:rPr lang="en-US" dirty="0"/>
              <a:t>all the data from various resources and then remerging it in a well-organized way.</a:t>
            </a:r>
          </a:p>
          <a:p>
            <a:pPr marL="285750" indent="-285750">
              <a:buFont typeface="Arial" panose="020B0604020202020204" pitchFamily="34" charset="0"/>
              <a:buChar char="•"/>
            </a:pPr>
            <a:r>
              <a:rPr lang="en-US" dirty="0" smtClean="0"/>
              <a:t>Testing </a:t>
            </a:r>
            <a:r>
              <a:rPr lang="en-US" dirty="0"/>
              <a:t>the data and resources in an organized and well-mannered way.</a:t>
            </a:r>
          </a:p>
          <a:p>
            <a:pPr marL="285750" indent="-285750">
              <a:buFont typeface="Arial" panose="020B0604020202020204" pitchFamily="34" charset="0"/>
              <a:buChar char="•"/>
            </a:pPr>
            <a:r>
              <a:rPr lang="en-US" dirty="0" smtClean="0"/>
              <a:t>Designing  </a:t>
            </a:r>
            <a:r>
              <a:rPr lang="en-US" dirty="0"/>
              <a:t>the code for the working of the ADRUINO using suitable coding languages</a:t>
            </a:r>
          </a:p>
          <a:p>
            <a:pPr marL="285750" indent="-285750">
              <a:buFont typeface="Arial" panose="020B0604020202020204" pitchFamily="34" charset="0"/>
              <a:buChar char="•"/>
            </a:pPr>
            <a:r>
              <a:rPr lang="en-US" dirty="0" smtClean="0"/>
              <a:t>After </a:t>
            </a:r>
            <a:r>
              <a:rPr lang="en-US" dirty="0"/>
              <a:t>assuring proper coding, testing, maintenance and removing all errors offering the best suitable product to the users</a:t>
            </a:r>
          </a:p>
        </p:txBody>
      </p:sp>
    </p:spTree>
    <p:extLst>
      <p:ext uri="{BB962C8B-B14F-4D97-AF65-F5344CB8AC3E}">
        <p14:creationId xmlns:p14="http://schemas.microsoft.com/office/powerpoint/2010/main" val="20101249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eat Pitch Decks - Environment">
      <a:dk1>
        <a:sysClr val="windowText" lastClr="000000"/>
      </a:dk1>
      <a:lt1>
        <a:sysClr val="window" lastClr="FFFFFF"/>
      </a:lt1>
      <a:dk2>
        <a:srgbClr val="375C1E"/>
      </a:dk2>
      <a:lt2>
        <a:srgbClr val="E2DFCC"/>
      </a:lt2>
      <a:accent1>
        <a:srgbClr val="9ACB39"/>
      </a:accent1>
      <a:accent2>
        <a:srgbClr val="64C24A"/>
      </a:accent2>
      <a:accent3>
        <a:srgbClr val="297D53"/>
      </a:accent3>
      <a:accent4>
        <a:srgbClr val="FECF3F"/>
      </a:accent4>
      <a:accent5>
        <a:srgbClr val="F99D40"/>
      </a:accent5>
      <a:accent6>
        <a:srgbClr val="715C21"/>
      </a:accent6>
      <a:hlink>
        <a:srgbClr val="63A537"/>
      </a:hlink>
      <a:folHlink>
        <a:srgbClr val="63A537"/>
      </a:folHlink>
    </a:clrScheme>
    <a:fontScheme name="Custom 143">
      <a:majorFont>
        <a:latin typeface="Rockwel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200" dirty="0" smtClean="0">
            <a:solidFill>
              <a:schemeClr val="tx1">
                <a:lumMod val="75000"/>
                <a:lumOff val="25000"/>
              </a:schemeClr>
            </a:solidFill>
            <a:latin typeface="+mn-lt"/>
          </a:defRPr>
        </a:defPPr>
      </a:lstStyle>
    </a:txDef>
  </a:objectDefaults>
  <a:extraClrSchemeLst/>
  <a:extLst>
    <a:ext uri="{05A4C25C-085E-4340-85A3-A5531E510DB2}">
      <thm15:themeFamily xmlns:thm15="http://schemas.microsoft.com/office/thememl/2012/main" name="TF16411175_Green pitch deck_AAS_v4" id="{7774237F-020F-43A5-B912-064E6C199417}" vid="{D87B7C14-9379-4774-A3D4-9FA5066AD9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BF51BA-BD97-4518-9266-AD3D61549834}">
  <ds:schemaRefs>
    <ds:schemaRef ds:uri="http://schemas.microsoft.com/sharepoint/v3/contenttype/forms"/>
  </ds:schemaRefs>
</ds:datastoreItem>
</file>

<file path=customXml/itemProps2.xml><?xml version="1.0" encoding="utf-8"?>
<ds:datastoreItem xmlns:ds="http://schemas.openxmlformats.org/officeDocument/2006/customXml" ds:itemID="{5F490261-1200-4EC7-95B0-2241EE54AA3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E1961DD-CF27-443B-BFF6-660110ED05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Green pitch deck</Template>
  <TotalTime>0</TotalTime>
  <Words>487</Words>
  <Application>Microsoft Office PowerPoint</Application>
  <PresentationFormat>Widescreen</PresentationFormat>
  <Paragraphs>73</Paragraphs>
  <Slides>11</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SimSun-ExtB</vt:lpstr>
      <vt:lpstr>Arial</vt:lpstr>
      <vt:lpstr>Book Antiqua</vt:lpstr>
      <vt:lpstr>Bookman Old Style</vt:lpstr>
      <vt:lpstr>Calibri</vt:lpstr>
      <vt:lpstr>Calibri Light</vt:lpstr>
      <vt:lpstr>Castellar</vt:lpstr>
      <vt:lpstr>Goudy Old Style</vt:lpstr>
      <vt:lpstr>Rockwell</vt:lpstr>
      <vt:lpstr>Times New Roman</vt:lpstr>
      <vt:lpstr>Office Theme</vt:lpstr>
      <vt:lpstr>Walchand College Of Engineering, Sangli    (An Autonomous Institute)                             Mini-Project on  SMART IRRIGATION SYSTEM USING IOT</vt:lpstr>
      <vt:lpstr>Problem Statement</vt:lpstr>
      <vt:lpstr>Objective</vt:lpstr>
      <vt:lpstr>Outcomes</vt:lpstr>
      <vt:lpstr>Customers</vt:lpstr>
      <vt:lpstr>Market Potential</vt:lpstr>
      <vt:lpstr>Technology Stack</vt:lpstr>
      <vt:lpstr>UML Diagram</vt:lpstr>
      <vt:lpstr>Project Plan</vt:lpstr>
      <vt:lpstr>Thank You</vt:lpstr>
      <vt:lpstr>Team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2020-12-29T17:52:52Z</dcterms:created>
  <dcterms:modified xsi:type="dcterms:W3CDTF">2020-12-30T08:17:22Z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