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328200"/>
            <a:ext cx="43912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2790360" y="12600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2790360" y="33282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1413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024640" y="1260000"/>
            <a:ext cx="1413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509640" y="1260000"/>
            <a:ext cx="1413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328200"/>
            <a:ext cx="1413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024640" y="3328200"/>
            <a:ext cx="1413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3509640" y="3328200"/>
            <a:ext cx="1413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4391280" cy="395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9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720" cy="39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2790360" y="1260000"/>
            <a:ext cx="2142720" cy="39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79640" cy="291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2790360" y="1260000"/>
            <a:ext cx="2142720" cy="39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720" cy="39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2790360" y="12600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2790360" y="33282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2790360" y="1260000"/>
            <a:ext cx="214272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439128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-8640"/>
            <a:ext cx="10079640" cy="90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5640" cy="719640"/>
          </a:xfrm>
          <a:prstGeom prst="rect">
            <a:avLst/>
          </a:prstGeom>
          <a:ln w="25200">
            <a:noFill/>
          </a:ln>
        </p:spPr>
      </p:pic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19640" cy="179640"/>
          </a:xfrm>
          <a:prstGeom prst="rect">
            <a:avLst/>
          </a:prstGeom>
          <a:ln w="2520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640" cy="62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9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95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00000" y="720000"/>
            <a:ext cx="6663240" cy="1792800"/>
          </a:xfrm>
          <a:prstGeom prst="rect">
            <a:avLst/>
          </a:prstGeom>
          <a:ln w="25200">
            <a:noFill/>
          </a:ln>
        </p:spPr>
      </p:pic>
      <p:sp>
        <p:nvSpPr>
          <p:cNvPr id="43" name=""/>
          <p:cNvSpPr/>
          <p:nvPr/>
        </p:nvSpPr>
        <p:spPr>
          <a:xfrm>
            <a:off x="540000" y="2921760"/>
            <a:ext cx="9179640" cy="1577880"/>
          </a:xfrm>
          <a:prstGeom prst="rect">
            <a:avLst/>
          </a:prstGeom>
          <a:noFill/>
          <a:ln w="25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Необходимо написать: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1) запрос, который выводит все записи по сотрудникам, родившимся в 1977 - 1983 годах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2) запрос, который выводит содержимое таблицы по сотрудникам, у которых пол – женский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540000" y="360000"/>
            <a:ext cx="7199640" cy="41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Есть описание требований к задаче: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Пользователь имеет возможность перейти в раздел “Товар” и увидеть в нем список товаров. Пользователь может создать новый заказ, нажав на кнопку “Создать”. У товара могут быть поля “Название”, “Описание”, “Цена”, “Количество”, “Доп. характеристика” и до 5 изображений, но не все поля обязательные. Изображения могут быть в формате .jpeg, .png и т д. У пользователя нет ограничений по кол-ву созданных товаров.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360000" y="360000"/>
            <a:ext cx="8459640" cy="44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Чем отличаются 3 команды ниже и какой из способов написания верный: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echo $MY_ENV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echo "$MY_ENV"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echo "${MY_ENV}"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Чем отличаются 3 команды ниже: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latin typeface="Arial"/>
                <a:ea typeface="HelveticaNeue"/>
              </a:rPr>
              <a:t>cd $HOME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latin typeface="Arial"/>
                <a:ea typeface="HelveticaNeue"/>
              </a:rPr>
              <a:t>cd ~</a:t>
            </a:r>
            <a:endParaRPr b="0" lang="ru-RU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latin typeface="Arial"/>
                <a:ea typeface="HelveticaNeue"/>
              </a:rPr>
              <a:t>cd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60000" y="1260000"/>
            <a:ext cx="8999640" cy="32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98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Опишите, что выведет данная команда в консоль Linux: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ru-RU" sz="2400" spc="-1" strike="noStrike">
                <a:solidFill>
                  <a:srgbClr val="800080"/>
                </a:solidFill>
                <a:latin typeface="Arial"/>
              </a:rPr>
              <a:t>grep -C 100 "2021-02-12" application.log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00080"/>
                </a:solidFill>
                <a:latin typeface="Arial"/>
                <a:ea typeface="HelveticaNeue"/>
              </a:rPr>
              <a:t>     </a:t>
            </a:r>
            <a:r>
              <a:rPr b="0" lang="ru-RU" sz="2400" spc="-1" strike="noStrike">
                <a:solidFill>
                  <a:srgbClr val="800080"/>
                </a:solidFill>
                <a:latin typeface="Arial"/>
                <a:ea typeface="HelveticaNeue"/>
              </a:rPr>
              <a:t>Чем отличаются перенаправления вывода &gt; и &gt;&gt; ?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40000" y="945000"/>
            <a:ext cx="8820000" cy="373500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 txBox="1"/>
          <p:nvPr/>
        </p:nvSpPr>
        <p:spPr>
          <a:xfrm>
            <a:off x="183960" y="373680"/>
            <a:ext cx="8636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Подберите такой XPath-селектор, чтобы выбрать только кнопку с текстом Gold.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 txBox="1"/>
          <p:nvPr/>
        </p:nvSpPr>
        <p:spPr>
          <a:xfrm>
            <a:off x="197280" y="180360"/>
            <a:ext cx="862272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ru-RU" sz="1600" spc="-1" strike="noStrike">
                <a:latin typeface="Arial"/>
              </a:rPr>
              <a:t>Выберите все CSS-</a:t>
            </a:r>
            <a:r>
              <a:rPr b="0" lang="ru-RU" sz="1600" spc="-1" strike="noStrike">
                <a:latin typeface="Arial"/>
              </a:rPr>
              <a:t>селекторы для поиска </a:t>
            </a:r>
            <a:r>
              <a:rPr b="0" lang="ru-RU" sz="1600" spc="-1" strike="noStrike">
                <a:latin typeface="Arial"/>
              </a:rPr>
              <a:t>по id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latin typeface="Arial"/>
              </a:rPr>
              <a:t>[name="main-</a:t>
            </a:r>
            <a:r>
              <a:rPr b="0" lang="ru-RU" sz="1600" spc="-1" strike="noStrike">
                <a:latin typeface="Arial"/>
              </a:rPr>
              <a:t>content"]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latin typeface="Arial"/>
              </a:rPr>
              <a:t>#main-content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latin typeface="Arial"/>
              </a:rPr>
              <a:t>[id="main-content"]</a:t>
            </a:r>
            <a:endParaRPr b="0" lang="ru-RU" sz="16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latin typeface="Arial"/>
              </a:rPr>
              <a:t>.main-content</a:t>
            </a:r>
            <a:endParaRPr b="0" lang="ru-RU" sz="1600" spc="-1" strike="noStrike">
              <a:latin typeface="Arial"/>
            </a:endParaRPr>
          </a:p>
          <a:p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Что делает XPath-</a:t>
            </a:r>
            <a:r>
              <a:rPr b="0" lang="ru-RU" sz="1600" spc="-1" strike="noStrike">
                <a:latin typeface="Arial"/>
              </a:rPr>
              <a:t>запрос </a:t>
            </a:r>
            <a:r>
              <a:rPr b="0" lang="ru-RU" sz="1600" spc="-1" strike="noStrike">
                <a:latin typeface="Arial"/>
              </a:rPr>
              <a:t>//div[@class='main']?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900000" y="900360"/>
            <a:ext cx="7560000" cy="26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24000"/>
          </a:bodyPr>
          <a:p>
            <a:r>
              <a:rPr b="0" lang="ru-RU" sz="3200" spc="-1" strike="noStrike">
                <a:latin typeface="Arial"/>
              </a:rPr>
              <a:t>Напишите команду PyTest, которая: 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запустит тесты с меткой smoke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запустит тесты с меткой regression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укажет, что использовать нужно браузер firefox с помощью параметра browser_name (имя браузера без кавычек)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тесты должны быть из файла test_login.py.      </a:t>
            </a:r>
            <a:endParaRPr b="0" lang="ru-RU" sz="3200" spc="-1" strike="noStrike">
              <a:latin typeface="Arial"/>
            </a:endParaRPr>
          </a:p>
          <a:p>
            <a:r>
              <a:rPr b="0" lang="ru-RU" sz="3200" spc="-1" strike="noStrike">
                <a:latin typeface="Arial"/>
              </a:rPr>
              <a:t>При написании придерживаться последовательности параметров приведенному выше списку. Никакие другие флаги не нужны.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 txBox="1"/>
          <p:nvPr/>
        </p:nvSpPr>
        <p:spPr>
          <a:xfrm>
            <a:off x="180000" y="180000"/>
            <a:ext cx="864000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Какой код корректно откроет веб-страницу http://example.com в Google Chrome?</a:t>
            </a:r>
            <a:endParaRPr b="0" lang="ru-RU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</p:txBody>
      </p:sp>
      <p:graphicFrame>
        <p:nvGraphicFramePr>
          <p:cNvPr id="51" name=""/>
          <p:cNvGraphicFramePr/>
          <p:nvPr/>
        </p:nvGraphicFramePr>
        <p:xfrm>
          <a:off x="442440" y="1293480"/>
          <a:ext cx="8820000" cy="1837080"/>
        </p:xfrm>
        <a:graphic>
          <a:graphicData uri="http://schemas.openxmlformats.org/drawingml/2006/table">
            <a:tbl>
              <a:tblPr/>
              <a:tblGrid>
                <a:gridCol w="4409280"/>
                <a:gridCol w="4410720"/>
              </a:tblGrid>
              <a:tr h="71964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Вариант 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Вариант 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720000"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from selenium import webdriver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latin typeface="Arial"/>
                        </a:rPr>
                        <a:t>browser = webdriver.Chrome()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latin typeface="Arial"/>
                        </a:rPr>
                        <a:t>browser.open("http://example.com")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 tIns="46800" bIns="46800">
                      <a:noAutofit/>
                    </a:bodyPr>
                    <a:p>
                      <a:r>
                        <a:rPr b="0" lang="ru-RU" sz="1800" spc="-1" strike="noStrike">
                          <a:latin typeface="Arial"/>
                        </a:rPr>
                        <a:t>from selenium import webdriver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latin typeface="Arial"/>
                        </a:rPr>
                        <a:t>browser = webdriver.Chrome()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r>
                        <a:rPr b="0" lang="ru-RU" sz="1800" spc="-1" strike="noStrike">
                          <a:latin typeface="Arial"/>
                        </a:rPr>
                        <a:t>browser.get("http://example.com")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540000" y="180000"/>
            <a:ext cx="8279640" cy="6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700" spc="-1" strike="noStrike">
                <a:solidFill>
                  <a:srgbClr val="ff6600"/>
                </a:solidFill>
                <a:latin typeface="Arial"/>
              </a:rPr>
              <a:t>Формы регистрации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680000" y="900000"/>
            <a:ext cx="5219640" cy="43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Требования: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Логин:   Должен быть не менее 6 символов, включающих не менее одной цифры 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Пароль: Должен быть не более 8 символов, включающие буквы и спец символы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Оба поля обязательные для заполнения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Чек-боксы: Муж и Жен – не обязательные к заполнению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Кнопка «Отправить» - При успешной регистрации, появляется сообщение об успешной регистрации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При не успешной регистрации появляется сообщение об ошибке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73800" y="900000"/>
            <a:ext cx="4763520" cy="3059640"/>
          </a:xfrm>
          <a:prstGeom prst="rect">
            <a:avLst/>
          </a:prstGeom>
          <a:ln w="252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12480" y="810000"/>
            <a:ext cx="5418000" cy="3149640"/>
          </a:xfrm>
          <a:prstGeom prst="rect">
            <a:avLst/>
          </a:prstGeom>
          <a:ln w="25200">
            <a:noFill/>
          </a:ln>
        </p:spPr>
      </p:pic>
      <p:sp>
        <p:nvSpPr>
          <p:cNvPr id="56" name=""/>
          <p:cNvSpPr/>
          <p:nvPr/>
        </p:nvSpPr>
        <p:spPr>
          <a:xfrm>
            <a:off x="5760000" y="540000"/>
            <a:ext cx="4139640" cy="4381920"/>
          </a:xfrm>
          <a:prstGeom prst="rect">
            <a:avLst/>
          </a:prstGeom>
          <a:noFill/>
          <a:ln w="25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ТЗ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- Создать страницу Редактирование пользователя. На странице должно быть 2 поля — Имя и Возраст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- Поле "Имя" - текстовое поле, максимальное кол-во символов 15, может состоять только из кириллических или только из латинских символов.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- Поле "Возраст" - числовое поле, максимальное значение символов 2, корректное значение в диапазоне 14 - 90.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- После загрузки страницы кнопки "Отмена" и “Сохранить” активны.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- После нажатия кнопки “Сохранить” введенные данные отправляются в БД, страница обновляется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- После нажатия кнопки “Отмена” происходит переход к странице “Информация о  пользователе”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LibreOffice/7.1.1.2$MacOSX_X86_64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2025-06-08T22:18:50Z</dcterms:created>
  <dc:creator/>
  <dc:description/>
  <dc:language>ru-RU</dc:language>
  <cp:lastModifiedBy/>
  <dcterms:modified xsi:type="dcterms:W3CDTF">2025-06-10T23:35:37Z</dcterms:modified>
  <cp:revision>3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