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4" r:id="rId7"/>
    <p:sldId id="265" r:id="rId8"/>
    <p:sldId id="266" r:id="rId9"/>
    <p:sldId id="267" r:id="rId10"/>
    <p:sldId id="261" r:id="rId11"/>
    <p:sldId id="26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38.542"/>
    </inkml:context>
    <inkml:brush xml:id="br0">
      <inkml:brushProperty name="width" value="0.05" units="cm"/>
      <inkml:brushProperty name="height" value="0.05" units="cm"/>
    </inkml:brush>
  </inkml:definitions>
  <inkml:trace contextRef="#ctx0" brushRef="#br0">1 0 24575,'17'0'0,"0"0"0,5 0 0,-3 0 0,-1 0 0,0 0 0,-9 0 0,9 0 0,-4 0 0,0 0 0,3 0 0,-7 0 0,3 0 0,-5 0 0,0 0 0,1 0 0,-1 0 0,1 0 0,-1 0 0,0 0 0,0 0 0,0 0 0,-1 0 0,1 0 0,0 0 0,0 0 0,-4 4 0,-1 0 0,1 1 0,-3 2 0,2-3 0,-3 4 0,0-3 0,0-2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18.371"/>
    </inkml:context>
    <inkml:brush xml:id="br0">
      <inkml:brushProperty name="width" value="0.05" units="cm"/>
      <inkml:brushProperty name="height" value="0.05" units="cm"/>
    </inkml:brush>
  </inkml:definitions>
  <inkml:trace contextRef="#ctx0" brushRef="#br0">9 9 8191,'-5'-8'0,"2"7"5063,3 2-5063,0 8 2818,0 4-2818,0 1 1719,0 4-1719,0 12 6784,0-3-6784,0 16 0,0-5 0,0 7 0,5 6 0,6-5 0,8 12 0,-2-12 0,5 6 0,-10-8 0,8-6 0,-8-1 0,3 0 0,-5-5 0,5-1 0,-4-1 0,3-5 0,-5 0 0,2 4 0,-2-9 0,-4 9 0,4-9 0,-8 4 0,7 0 0,-6-4 0,2 4 0,-4 0 0,0-5 0,0 9 0,0-8 0,0 2 0,0-8 0,0-1 0,0 0 0,0-4 0,0 4 0,-4-4 0,-1 4 0,-3-4 0,-1 4 0,0-5 0,1 1 0,-1-1 0,1 1 0,-1-1 0,4 0 0,-2 1 0,2-1 0,-4 1 0,1-1 0,-1 0 0,5 1 0,-4-5 0,3 4 0,1-3 0,-4 3 0,7-4 0,-2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19.463"/>
    </inkml:context>
    <inkml:brush xml:id="br0">
      <inkml:brushProperty name="width" value="0.05" units="cm"/>
      <inkml:brushProperty name="height" value="0.05" units="cm"/>
    </inkml:brush>
  </inkml:definitions>
  <inkml:trace contextRef="#ctx0" brushRef="#br0">664 0 8191,'-3'5'0,"-2"-2"5063,-13 6-5063,2 7 2818,-15 11-2818,-3 12 1719,-9 10-1719,-7 8 0,-4 16 0,-6 1 0,31-32 0,1-1 0,-13 19 0,-10 17 0,24-33 0,-17 25 0,14-21-896,1 3 896,12-12 0,2-8 0,0-2 0,9-14 0,-7 4 6341,12-6-6341,-3-4 1339,4 4-1339,0-5 0,0-10 0,0-3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20.667"/>
    </inkml:context>
    <inkml:brush xml:id="br0">
      <inkml:brushProperty name="width" value="0.05" units="cm"/>
      <inkml:brushProperty name="height" value="0.05" units="cm"/>
    </inkml:brush>
  </inkml:definitions>
  <inkml:trace contextRef="#ctx0" brushRef="#br0">0 1 24575,'12'0'0,"-3"0"0,7 0 0,-6 4 0,7 1 0,-3 3 0,1 1 0,2 5 0,-3-4 0,5 7 0,-5-2 0,4 3 0,-4 1 0,5 5 0,1 1 0,5 1 0,-3 9 0,9-6 0,-3 9 0,6-4 0,0 6 0,1 1 0,6 2 0,-5-3 0,6 1 0,-9-6 0,2 5 0,5-4 0,-12-9 0,0 1 0,-14-10 0,-5-4 0,-1-1 0,1-4 0,-1 3 0,-3-7 0,-1 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23.678"/>
    </inkml:context>
    <inkml:brush xml:id="br0">
      <inkml:brushProperty name="width" value="0.05" units="cm"/>
      <inkml:brushProperty name="height" value="0.05" units="cm"/>
    </inkml:brush>
  </inkml:definitions>
  <inkml:trace contextRef="#ctx0" brushRef="#br0">19 761 24575,'0'-13'0,"0"0"0,0-11 0,0-2 0,0 1 0,0-11 0,0 19 0,0-12 0,0 20 0,0-4 0,0 4 0,0 1 0,0 0 0,0 0 0,0-1 0,4 1 0,1-5 0,4-1 0,0-5 0,5 0 0,0 1 0,1-1 0,2 0 0,-6 1 0,6-1 0,-2 4 0,-1-2 0,-1 2 0,1-4 0,0 1 0,6-6 0,-2 4 0,3-10 0,-7 10 0,5-4 0,-5 6 0,5-1 0,-5 5 0,-1-4 0,0 8 0,1-7 0,0 6 0,4-2 0,-9 4 0,4 1 0,-4 3 0,-1 1 0,0 4 0,1 0 0,-1 0 0,1 0 0,-1 0 0,0 0 0,1 0 0,-1 0 0,0 0 0,0 4 0,1 0 0,-5 5 0,4-1 0,-7 1 0,6-1 0,-2 0 0,0 5 0,3 1 0,-7 5 0,3 0 0,0-1 0,-3 1 0,3-1 0,-4 1 0,0 5 0,0-4 0,0 4 0,0-6 0,0 6 0,0-4 0,0 4 0,0 0 0,0-4 0,0 3 0,0 1 0,0-4 0,-5 9 0,0-9 0,-5 4 0,1-5 0,-1-1 0,1 1 0,0-1 0,0-3 0,-1 2 0,2-7 0,-2 7 0,6-8 0,-4 4 0,2 4 0,-3-2 0,0 3 0,4-1 0,-2-7 0,2 3 0,-4-1 0,0-2 0,0 7 0,0-7 0,1 3 0,-1 0 0,0-4 0,-4 5 0,3-1 0,-8-3 0,8 3 0,-3-4 0,0 4 0,3 1 0,-8 0 0,8-1 0,-8 1 0,4-5 0,-8 9 0,7-9 0,-2 4 0,8-8 0,1-2 0,-1-3 0,1 0 0,-1 0 0,1 0 0,-1 0 0,1 0 0,-1 0 0,1 0 0,-1 0 0,0 0 0,1 0 0,0 0 0,0 0 0,-1-3 0,5-2 0,-4 0 0,3-2 0,1 2 0,-4-4 0,7 1 0,-6 3 0,6-3 0,-3 4 0,0-9 0,3 3 0,-4-3 0,5 5 0,0-1 0,0 1 0,0 0 0,0 0 0,0-1 0,0 1 0,0-1 0,0 1 0,0-1 0,0 1 0,0-1 0,0 1 0,0-1 0,0 1 0,0-1 0,0 1 0,0-1 0,0 1 0,0-1 0,0 5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24.947"/>
    </inkml:context>
    <inkml:brush xml:id="br0">
      <inkml:brushProperty name="width" value="0.05" units="cm"/>
      <inkml:brushProperty name="height" value="0.05" units="cm"/>
    </inkml:brush>
  </inkml:definitions>
  <inkml:trace contextRef="#ctx0" brushRef="#br0">1 1 24575,'0'8'0,"4"4"0,-3 2 0,11 1 0,-6-2 0,7 0 0,0-3 0,2 7 0,-1-7 0,3 4 0,-7-6 0,7 1 0,-3 0 0,5 1 0,-1-1 0,-4 0 0,9 0 0,-7 0 0,7 1 0,1 0 0,1-1 0,1 1 0,3 0 0,-4 0 0,0 0 0,4 0 0,-3 0 0,-1-1 0,-1 1 0,-10-1 0,3-4 0,-7 2 0,3-6 0,-5 3 0,-3-4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26.680"/>
    </inkml:context>
    <inkml:brush xml:id="br0">
      <inkml:brushProperty name="width" value="0.05" units="cm"/>
      <inkml:brushProperty name="height" value="0.05" units="cm"/>
    </inkml:brush>
  </inkml:definitions>
  <inkml:trace contextRef="#ctx0" brushRef="#br0">0 5 8191,'7'-4'0,"2"4"5063,4 5-5063,-1 3 2818,-4 1-2818,0-1 1719,1 0-1719,-1 1 6784,-3-1-6784,2 1 0,-6-1 0,3 0 0,0 1 0,-3-1 0,7 5 0,-7-3 0,3 2 0,0 1 0,1-3 0,0 7 0,2-7 0,-6 7 0,11 1 0,-10-3 0,9 2 0,-10-9 0,7 5 0,-3-3 0,0 2 0,2-3 0,-6-1 0,3 1 0,0-1 0,-3 0 0,2 1 0,-3-1 0,0 1 0,4-5 0,-3 4 0,2-4 0,-3 4 0,0 0 0,4-4 0,-3 3 0,3-2 0,-4 3 0,0 0 0,0 0 0,0 0 0,0-4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30.085"/>
    </inkml:context>
    <inkml:brush xml:id="br0">
      <inkml:brushProperty name="width" value="0.05" units="cm"/>
      <inkml:brushProperty name="height" value="0.05" units="cm"/>
    </inkml:brush>
  </inkml:definitions>
  <inkml:trace contextRef="#ctx0" brushRef="#br0">207 606 24575,'13'0'0,"-4"0"0,30 0 0,-12 0 0,10 0 0,-1 0 0,3 0 0,-1 0 0,5 0 0,-5 0 0,0 0 0,5 0 0,-11 0 0,11 0 0,-5 0 0,0 0 0,-1 0 0,-7 0 0,1 0 0,-1 0 0,-4 0 0,3 0 0,-1 0 0,-2 0 0,-4 0 0,-4 0 0,-9 0 0,9 0 0,-9 0 0,4 0 0,-4-8 0,-1 6 0,1-6 0,-4 4 0,2 3 0,-6-7 0,3 4 0,-4-5 0,0 1 0,4-1 0,-3 1 0,2-1 0,-3 1 0,0-1 0,0 1 0,0 0 0,0-1 0,0 1 0,0-1 0,4 1 0,-3-1 0,3 1 0,-4-1 0,0-4 0,0 4 0,0-9 0,0 8 0,0-7 0,0 7 0,0-3 0,0 0 0,0 3 0,0-7 0,4 7 0,-4-3 0,4 0 0,-4 3 0,4-3 0,-3 0 0,3 4 0,-4-4 0,0 4 0,4-4 0,-3 3 0,3-7 0,-4 7 0,4-3 0,-3 0 0,2 3 0,-3-7 0,4 7 0,-3-3 0,3 0 0,-4 3 0,0-2 0,0 3 0,0 1 0,0 0 0,0 0 0,-4 4 0,-5 0 0,-5 4 0,-4 0 0,-1 0 0,0 0 0,-5 5 0,4 0 0,-9 5 0,9-1 0,-4 1 0,5-1 0,0 1 0,1-1 0,4 0 0,-8 4 0,7-3 0,-3 2 0,1-3 0,7 0 0,-8 0 0,4 0 0,0 0 0,-4 0 0,4 0 0,-4 0 0,-1 1 0,-5-1 0,-5 5 0,3-4 0,-6 9 0,7-8 0,-1 7 0,-3-2 0,4-1 0,-1 3 0,-3-2 0,9 3 0,-9-4 0,9 3 0,-4-7 0,0 7 0,4-8 0,-4 9 0,0-4 0,4 0 0,-10 4 0,10-5 0,-9 7 0,9-7 0,-4 5 0,0-9 0,4 4 0,0-5 0,3 0 0,7 0 0,-3 0 0,5-5 0,3 4 0,2-4 0,6 1 0,1-2 0,4-3 0,1 0 0,-1 0 0,0 0 0,0 0 0,1 0 0,-1 0 0,1 0 0,-1 0 0,0 0 0,1 0 0,-1 0 0,1 0 0,-1 0 0,0 0 0,1 0 0,-1 0 0,1 0 0,-1 0 0,0 0 0,1 0 0,-1 0 0,1 0 0,-1 0 0,0 0 0,1 0 0,-1 0 0,0 0 0,0 0 0,0 0 0,0 0 0,0 0 0,0 0 0,0 0 0,-4 0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31.634"/>
    </inkml:context>
    <inkml:brush xml:id="br0">
      <inkml:brushProperty name="width" value="0.05" units="cm"/>
      <inkml:brushProperty name="height" value="0.05" units="cm"/>
    </inkml:brush>
  </inkml:definitions>
  <inkml:trace contextRef="#ctx0" brushRef="#br0">8 539 8191,'-4'-4'0,"0"-5"5063,4-5-5063,0 0 2818,0-4-2818,0 4 1719,0-4-1719,0-1 6784,0 0-6784,0-5 0,8 4 0,-1-9 0,11 3 0,-2-4 0,13-9 0,-12 11 0,10-4 0,-13 13 0,5 1 0,-5 4 0,3-4 0,-3 8 0,1-3 0,2 3 0,-3 1 0,0 0 0,3 0 0,-7 4 0,3-3 0,-1 7 0,2-2 0,-1-1 0,0 3 0,-5-3 0,1 0 0,4 3 0,-4-3 0,4 4 0,0-4 0,-3 3 0,3-3 0,-5 4 0,0-4 0,1 3 0,-1-2 0,0 3 0,1 0 0,-1 0 0,0 0 0,0 0 0,-3 0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33.320"/>
    </inkml:context>
    <inkml:brush xml:id="br0">
      <inkml:brushProperty name="width" value="0.05" units="cm"/>
      <inkml:brushProperty name="height" value="0.05" units="cm"/>
    </inkml:brush>
  </inkml:definitions>
  <inkml:trace contextRef="#ctx0" brushRef="#br0">1 110 24575,'12'0'0,"4"-4"0,-2 3 0,4-7 0,1 7 0,0-12 0,4 11 0,-3-10 0,4 11 0,-5-4 0,-1 5 0,1-4 0,-1 3 0,1-3 0,0 4 0,-1 0 0,1 0 0,-5 0 0,3-4 0,-3 3 0,5-3 0,-5 4 0,3 0 0,-7 0 0,7-5 0,-7 4 0,3-3 0,-5 4 0,1 0 0,4-4 0,-4 3 0,4-3 0,-5 4 0,1 0 0,-1 0 0,1-4 0,-1 3 0,0-3 0,5 4 0,-3 0 0,3-4 0,-5 4 0,5-4 0,-4 4 0,4 0 0,-4 0 0,-1 0 0,0 0 0,1 0 0,-4-4 0,2 3 0,-3-3 0,4 4 0,0 0 0,0 4 0,-4-4 0,-1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50.894"/>
    </inkml:context>
    <inkml:brush xml:id="br0">
      <inkml:brushProperty name="width" value="0.05" units="cm"/>
      <inkml:brushProperty name="height" value="0.05" units="cm"/>
    </inkml:brush>
  </inkml:definitions>
  <inkml:trace contextRef="#ctx0" brushRef="#br0">1 1244 24575,'0'-16'0,"0"-12"0,0-4 0,0-33 0,17 0 0,12-21 0,11 8 0,5 11 0,-6-7 0,12 13 0,-11-8 0,11 10 0,-22 14 0,-2 11 0,-8 10 0,-5 10 0,-1 1 0,-5 8 0,1-2 0,-1 2 0,-4-3 0,4-5 0,-3-1 0,13-13 0,-2 1 0,3-8 0,0 9 0,-5 1 0,1 10 0,-2-9 0,-4 12 0,0-8 0,-4 11 0,2 4 0,-3 0 0,1 0 0,2 0 0,-6-5 0,6-3 0,2-11 0,1 7 0,4-10 0,-6 16 0,-3-3 0,3 5 0,-7-1 0,6 5 0,-6 0 0,3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47.748"/>
    </inkml:context>
    <inkml:brush xml:id="br0">
      <inkml:brushProperty name="width" value="0.05" units="cm"/>
      <inkml:brushProperty name="height" value="0.05" units="cm"/>
    </inkml:brush>
  </inkml:definitions>
  <inkml:trace contextRef="#ctx0" brushRef="#br0">130 1 24575,'21'0'0,"-10"0"0,15 0 0,-16 0 0,7 0 0,-3 0 0,0 0 0,4 0 0,-9 0 0,4 0 0,0 0 0,-4 3 0,4 2 0,-4 3 0,-5 1 0,4-1 0,-7 1 0,2 3 0,-3-2 0,0 7 0,0-7 0,0 7 0,0-7 0,0 7 0,0-7 0,0 7 0,0-3 0,0 0 0,0-1 0,0 0 0,0-3 0,0 3 0,0-5 0,0 1 0,0-1 0,0 0 0,0 1 0,-3-1 0,-6 1 0,0-5 0,-8 0 0,3-4 0,-5 0 0,0 0 0,0 0 0,-5 0 0,-1 0 0,0 0 0,1-4 0,5-2 0,0-7 0,5 3 0,-3-4 0,7 1 0,-4 3 0,9-3 0,-2 5 0,6-5 0,-7 3 0,7-3 0,-6-4 0,6 7 0,-7-7 0,7 8 0,-3-4 0,4 3 0,0-3 0,0 5 0,0-1 0,0 1 0,0-1 0,0 1 0,0-1 0,0 1 0,4 0 0,0 3 0,5 2 0,-1 3 0,0 0 0,1 0 0,-1 0 0,1 0 0,-1 0 0,5 0 0,1 0 0,5 0 0,-5 0 0,3 0 0,-3 4 0,5 1 0,-1 0 0,1 4 0,-5-5 0,-1 2 0,-5 1 0,1-2 0,-1 3 0,0 0 0,-3 1 0,-1-1 0,-4 1 0,0-1 0,0 0 0,0 5 0,0 1 0,0 5 0,0-5 0,0 3 0,0-3 0,0 1 0,-4-3 0,-5-3 0,-6 0 0,-3 0 0,-5-3 0,-2-2 0,2-4 0,3 0 0,2-4 0,3-11 0,1-1 0,-1-8 0,6 5 0,4 1 0,1-1 0,4 0 0,0 0 0,0 5 0,0 1 0,0 5 0,0-1 0,3 5 0,12 0 0,0 4 0,9 0 0,-10 0 0,4 0 0,-9 0 0,4 4 0,-5 0 0,-3 5 0,-1 3 0,-4-2 0,0 3 0,0-5 0,0 1 0,-12 3 0,5-6 0,-14 2 0,11-8 0,-8 0 0,9 0 0,-4 0 0,4 0 0,8 0 0,7 0 0,7 0 0,1 0 0,-1 0 0,-4 0 0,-1 0 0,0 4 0,-3 0 0,-5 1 0,-13-2 0,3-3 0,-3-8 0,6 2 0,6-12 0,-3 9 0,7 0 0,-2 9 0,2 0 0,-3 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52.387"/>
    </inkml:context>
    <inkml:brush xml:id="br0">
      <inkml:brushProperty name="width" value="0.05" units="cm"/>
      <inkml:brushProperty name="height" value="0.05" units="cm"/>
    </inkml:brush>
  </inkml:definitions>
  <inkml:trace contextRef="#ctx0" brushRef="#br0">1 994 24575,'0'-8'0,"0"-5"0,0 4 0,0-9 0,0 8 0,0-7 0,0 7 0,4-7 0,1 2 0,8-3 0,3-12 0,0 3 0,4-16 0,-4 10 0,11-5 0,-5 7 0,0 0 0,-4 5 0,-3 2 0,-1 10 0,-1-4 0,-4 9 0,0 0 0,-1 1 0,0 7 0,-3-6 0,1 2 0,-1-3 0,3 0 0,0 0 0,0-1 0,5-3 0,-4 3 0,3-4 0,-4 5 0,1-1 0,-1 1 0,5-5 0,1-1 0,10-6 0,-4 1 0,9-1 0,-9 1 0,4 4 0,-6-2 0,-4 7 0,-2-3 0,-8 5 0,0 0 0,0 0 0,5-4 0,11-9 0,5 0 0,15-12 0,-6 5 0,4-1 0,-6 3 0,-7 10 0,-5-2 0,-2 8 0,-8 0 0,-1 6 0,-6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54.884"/>
    </inkml:context>
    <inkml:brush xml:id="br0">
      <inkml:brushProperty name="width" value="0.05" units="cm"/>
      <inkml:brushProperty name="height" value="0.05" units="cm"/>
    </inkml:brush>
  </inkml:definitions>
  <inkml:trace contextRef="#ctx0" brushRef="#br0">0 963 8191,'0'-2'0,"0"-9"5063,0-12-5063,0-1 0,5-5 0,6-3 2818,5 0-2818,5-5 1719,15-14-1719,-11 9 6784,17-13-6784,-19 12 0,9 8 0,-8-8 0,2 9 0,-5-2 0,0 5 0,-1 0 0,0 6 0,0-4 0,-6 9 0,5-4 0,-9 5 0,8 0 0,-4 0 0,0 1 0,4-1 0,-4 0 0,1 1 0,2-1 0,-7 5 0,3 1 0,-4 4 0,-1 4 0,0-2 0,-3 3 0,2-1 0,-6-2 0,6 3 0,-2-4 0,2 4 0,-2-4 0,2 8 0,-6-7 0,6 6 0,-6-6 0,6 6 0,-6-6 0,3 3 0,-1-1 0,-2 2 0,2 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30:00.945"/>
    </inkml:context>
    <inkml:brush xml:id="br0">
      <inkml:brushProperty name="width" value="0.025" units="cm"/>
      <inkml:brushProperty name="height" value="0.025" units="cm"/>
      <inkml:brushProperty name="color" value="#008C3A"/>
    </inkml:brush>
  </inkml:definitions>
  <inkml:trace contextRef="#ctx0" brushRef="#br0">8 1 8191,'-4'5'0,"0"29"4947,4 27-4947,0 37 0,0-43 0,0-2 0,0 33 0,0-35 0,0-2 0,0 8 2833,0 13-2833,0-25 1733,0-8-1733,0-24 6741,0-9-6741,0-17 130,0-11-130,0 4 0,8-4 0,-1 5 0,9 1 0,-6 8 0,7 2 0,-8 8 0,4 0 0,-5 0 0,1 4 0,0 10 0,0 13 0,4 44 0,-7-21 0,1 6-240,5 18 0,0 8 240,-1 1 0,1 6 0,0-5-1134,4 0 0,1 0 1134,-4-5 0,0 3 0,2-9 0,2-15 0,1-5-203,-3 3 0,0-2 203,18 34 0,-10-39 0,-7-16 415,2-20-415,-9-8 2271,9-1-2271,-9-4 468,4-8-468,-4-3 0,0-3 0,0 1 0,-1 8 0,1 2 0,-1 3 0,0 0 0,0 3 0,2 25 0,1 17 0,7 24 0,3 17 0,3-21 0,7 10 0,-1-27 0,-1-3 0,4-5 0,-7-18 0,6-2 0,-2-10 0,1-4 0,-1-1 0,1-5 0,0 4 0,-6 1 0,-1 5 0,-6-1 0,2 10 0,-5 2 0,11 23 0,-7 3 0,11 21 0,-4 10 0,-2-13 0,-3-13 0,0-3 0,4-2 0,13 23 0,-22-45 0,2-5 0,-8-7 0,7-8 0,-7-1 0,7-4 0,-7 0 0,7 4 0,-3 1 0,5 4 0,0 1 0,-1-1 0,-3 4 0,2 2 0,-7 3 0,9 6 0,-4 2 0,6 10 0,12 4 0,5 14 0,12 3 0,-17-20 0,2 1 0,1 1 0,0 0 0,34 31 0,-2 3 0,-31-33 0,-3-1 0,10 16 0,11 12 0,-39-42 0,-2-1 0,-5-10 0,-1-1 0,-3-5 0,-1-3 0,-4-1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30:02.327"/>
    </inkml:context>
    <inkml:brush xml:id="br0">
      <inkml:brushProperty name="width" value="0.025" units="cm"/>
      <inkml:brushProperty name="height" value="0.025" units="cm"/>
      <inkml:brushProperty name="color" value="#008C3A"/>
    </inkml:brush>
  </inkml:definitions>
  <inkml:trace contextRef="#ctx0" brushRef="#br0">2024 4525 24575,'0'-66'0,"0"1"0,0-13 0,0-6 0,0-18 0,0 11-2076,0 25 0,0 1 2076,0-14 0,0-7 0,0 12 0,0-20-3015,0 26 0,0 2 3015,0-7 1833,0-1-1833,0 13 0,0 52 0,-4 12 1455,3 28-1455,-4 0 6729,1-6-6729,-5 6 165,-1-15-165,-3 1 0,5-14 0,-1-3 0,1-3 0,-22-35 0,-16-41-861,14 31 1,-3-4 860,-9-18 0,-1-4 0,0 4 0,-1 0 0,-9-8 0,0 0 0,10 14 0,-1 3 0,-6-5 0,0 5 0,12 19 0,0 2-549,-2-8 1,1 0 548,-27-22 0,10 12 0,18 24 0,7 7 0,13 12 1620,7 6-1620,5 1 1198,3 4-1198,1-5 0,4-3 0,0-21 0,0-16 0,-12-30 0,2 32 0,-3-3 0,-4-3 0,-3-3 0,-10-14 0,-3-3-1228,0-1 1,-2-2 1227,-8-11 0,-2 0 0,2 3 0,1 4 0,6 13 0,-1 3-469,-1 2 0,0 3 469,9 15 0,1 2-2,-3-1 1,0 2 1,-14-18 0,9 13 0,10 20 0,11 6 0,2 7 2327,9 5-2327,0 0 1066,4-5-1066,0-1 3,-5-16-3,4 3 0,-10-30 0,4 15 0,-10-25 0,4 14 0,-4 6 0,6 9 0,1 14 0,1 10 0,1 0 0,-1 10 0,5 3 0,0 11 0,4 9 0,5 6 0,-4-8 0,3-4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42:47.136"/>
    </inkml:context>
    <inkml:brush xml:id="br0">
      <inkml:brushProperty name="width" value="0.05" units="cm"/>
      <inkml:brushProperty name="height" value="0.05" units="cm"/>
    </inkml:brush>
  </inkml:definitions>
  <inkml:trace contextRef="#ctx0" brushRef="#br0">1142 1 24575,'-8'8'0,"-9"11"0,6-3 0,-12 15 0,9-16 0,-6 9 0,2-5 0,-6 0 0,4 0 0,-5 5 0,6-4 0,-6 5 0,5-6 0,-5 5 0,6-4 0,-1 10 0,-4-10 0,3 4 0,-4 1 0,6-5 0,0 4 0,0-10 0,1 4 0,-1-4 0,0 1 0,0-2 0,5-4 0,-3 0 0,7 0 0,-3-1 0,4 1 0,-4 0 0,4-5 0,-4 0 0,4 0 0,1-3 0,-1 3 0,1-4 0,-1 3 0,1-2 0,0 3 0,-1-4 0,1 0 0,-1 0 0,0 0 0,1 0 0,-1 0 0,-4 0 0,4 0 0,-4 0 0,4 0 0,-4 0 0,3 0 0,-3 0 0,5 0 0,-5 0 0,3 0 0,-3 0 0,5 3 0,-1-2 0,1 7 0,-1-7 0,1 6 0,-1-2 0,-4 4 0,3-4 0,-7 3 0,3-3 0,-5 4 0,0 0 0,0 1 0,-5-1 0,9-3 0,-8-2 0,13-4 0,-7 0 0,7 0 0,-3 0 0,5 0 0,0-3 0,3-2 0,2-3 0,3 4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42:48.354"/>
    </inkml:context>
    <inkml:brush xml:id="br0">
      <inkml:brushProperty name="width" value="0.05" units="cm"/>
      <inkml:brushProperty name="height" value="0.05" units="cm"/>
    </inkml:brush>
  </inkml:definitions>
  <inkml:trace contextRef="#ctx0" brushRef="#br0">105 0 8191,'-4'7'0,"0"3"5063,4 2-5063,0 11 2818,0-8-2818,0 9 1719,0-5-1719,0-5 6784,0 3-6784,0-7 0,0 7 0,0-7 0,0 3 0,0-5 0,0 1 0,0-1 0,-3-3 0,-2-2 0,-2-3 0,2 4 0,2 0 0,-1 1 0,3 2 0,-3-2 0,1 3 0,2 1 0,-6-2 0,6 2 0,-6-5 0,2 3 0,-3-6 0,0 2 0,0-3 0,0 0 0,3 0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42:49.742"/>
    </inkml:context>
    <inkml:brush xml:id="br0">
      <inkml:brushProperty name="width" value="0.05" units="cm"/>
      <inkml:brushProperty name="height" value="0.05" units="cm"/>
    </inkml:brush>
  </inkml:definitions>
  <inkml:trace contextRef="#ctx0" brushRef="#br0">0 1 8191,'8'0'0,"10"0"5063,-3 0-5063,14 0 2818,-4 0-2818,12 0 1719,-5 4-1719,18 8 6784,-17 4-6784,17 7 0,-18-7 0,6 10 0,-1-13 0,-2 18 0,-3-14 0,-2 9 0,-10-12 0,8 9 0,-13-8 0,3 3 0,-10-5 0,1-4 0,-5-1 0,0 0 0,-4 1 0,0-1 0,0 0 0,0 1 0,0-2 0,0 1 0,0 0 0,0 0 0,0 0 0,0 1 0,0-1 0,0 1 0,0-1 0,0 0 0,0 1 0,0-1 0,0 1 0,0-1 0,0 5 0,4-4 0,-3 4 0,2-4 0,-3-1 0,0 0 0,4 1 0,-3-1 0,3 1 0,-4-1 0,4 0 0,-3 1 0,2-1 0,-3 0 0,4-4 0,-3 3 0,6-2 0,-3-1 0,4 0 0,0-4 0,-4-8 0,0 6 0,-4-5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42:50.992"/>
    </inkml:context>
    <inkml:brush xml:id="br0">
      <inkml:brushProperty name="width" value="0.05" units="cm"/>
      <inkml:brushProperty name="height" value="0.05" units="cm"/>
    </inkml:brush>
  </inkml:definitions>
  <inkml:trace contextRef="#ctx0" brushRef="#br0">1 9 8191,'3'-5'0,"6"2"5063,5 3-5063,9 0 2818,-7 0-2818,15 8 1719,-15 2-1719,6 5 6784,-4-2-6784,-3 5 0,-1-7 0,8 20 0,-11-14 0,7 9 0,-5-7 0,-3-1 0,4 1 0,-1 0 0,-2-1 0,2 1 0,0-1 0,2-3 0,4 8 0,0-8 0,-4 9 0,3-5 0,-4-5 0,1 4 0,2-4 0,-7 5 0,3-5 0,-4-1 0,0 0 0,0-4 0,-1 4 0,1-4 0,-5-1 0,4 0 0,-7 1 0,3-1 0,-4 0 0,0 0 0,0 0 0,0 0 0,0 0 0,0 1 0,0-1 0,0 0 0,0 1 0,0-1 0,0 1 0,0-1 0,-5 5 0,4-4 0,-3 4 0,0-4 0,3-1 0,-2 0 0,-1-3 0,-1-1 0,-3-4 0,0 0 0,-5-4 0,-2-11 0,4 7 0,2-5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42:52.271"/>
    </inkml:context>
    <inkml:brush xml:id="br0">
      <inkml:brushProperty name="width" value="0.05" units="cm"/>
      <inkml:brushProperty name="height" value="0.05" units="cm"/>
    </inkml:brush>
  </inkml:definitions>
  <inkml:trace contextRef="#ctx0" brushRef="#br0">1 1 24575,'0'12'0,"0"7"0,0 1 0,4 9 0,7 3 0,1 0 0,8 5 0,-4-1 0,0-4 0,0 5 0,-2-6 0,-3-6 0,4-1 0,-6-6 0,-4-4 0,3-1 0,-7-4 0,3-1 0,-4 0 0,0 1 0,0-1 0,0 0 0,0 0 0,0 0 0,0 0 0,0 1 0,0-1 0,0 0 0,0 0 0,0 1 0,0-1 0,0 0 0,0 1 0,0-1 0,0 1 0,0-1 0,0 0 0,0 1 0,-4-5 0,3 0 0,-2-4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42:53.371"/>
    </inkml:context>
    <inkml:brush xml:id="br0">
      <inkml:brushProperty name="width" value="0.05" units="cm"/>
      <inkml:brushProperty name="height" value="0.05" units="cm"/>
    </inkml:brush>
  </inkml:definitions>
  <inkml:trace contextRef="#ctx0" brushRef="#br0">251 276 8191,'0'-11'0,"-15"-9"5063,3-4-5063,-20-9 2818,4 1-2818,-6-2 1719,1 1-1719,6 6 6784,2 1-6784,11 12 0,1 1 0,4 9 0,4 0 0,2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09.725"/>
    </inkml:context>
    <inkml:brush xml:id="br0">
      <inkml:brushProperty name="width" value="0.05" units="cm"/>
      <inkml:brushProperty name="height" value="0.05" units="cm"/>
    </inkml:brush>
  </inkml:definitions>
  <inkml:trace contextRef="#ctx0" brushRef="#br0">1275 5177 24575,'0'-28'0,"-10"-3"0,-8-21 0,-19-3 0,-2-14 0,-6-2 0,14 8 0,3 14 0,1 3 0,4-2 0,-8-7 0,0-1 0,9 2 0,-23-31 0,13 17 0,1 6 0,-5-6 0,-6-20 0,3 21 0,-2-14 0,7 28 0,10 8 0,-5-1 0,1 0 0,4 1 0,-10-3 0,-5-14 0,1 5 0,-1-7 0,10 6 0,-10-21 0,12 19 0,7 14 0,0 0 0,-5-17 0,-1-23 0,-1 6-403,13 29 0,0-2 403,-7-37 0,7 38 0,1-3 0,2-11 0,1-1 0,-1 14 0,1 0 0,2-9 0,2 0 0,-6-33 0,10 15 0,-9 2 0,9 10 0,-3 8 0,5 7 0,0 1 0,0 8 806,0 5-806,0 8 0,0 7 0,0-9 0,0 11 0,0-15 0,0 11 0,0-4 0,4-1 0,3-6 0,3-1 0,2-14 0,-1 6 0,1-12 0,5 4 0,-4 1 0,8 2 0,-9 12 0,8 3 0,-9 10 0,3 2 0,0 10 0,-4-4 0,3 8 0,8-21 0,-4 8 0,10-15 0,-6 1 0,-1 10 0,1-8 0,-2 15 0,0-4 0,-5 10 0,0-4 0,-6 8 0,1 1 0,-1 2 0,1 2 0,11-27 0,13-13 0,4-6 0,7-2 0,0-12 0,-7 24 0,8-30 0,-11 36 0,1-5 0,-9 17 0,-1-1 0,-6 13 0,-5-2 0,15-2 0,-12 5 0,18-6 0,-9 6 0,17-6 0,-9 0 0,16-7 0,-12 1 0,0 5 0,5 1 0,-11 10 0,0 1 0,-9 5 0,-4 0 0,-5 0 0,-1 0 0,-5 0 0,1 4 0,-1 1 0,-3 8 0,-1 1 0,-4 4 0,0 9 0,0-6 0,0 1 0,0-4 0,0-4 0,0 0 0,0-1 0,0-5 0,4 5 0,-3-4 0,3 4 0,0-4 0,1 4 0,-1-4 0,9 17 0,-7-10 0,3 11 0,-1-9 0,-2 6 0,3-4 0,6 9 0,-4 3 0,9 0 0,-3 11 0,4-5 0,1 6 0,6 2 0,2 6 0,6 3 0,0 5 0,0 0 0,0 0 0,0 0 0,0 0 0,0 0 0,-5 0 0,4 0 0,-5 0 0,0-7 0,0 13 0,-7-18 0,7 18 0,-6-12 0,5-1 0,10 26 0,-11-20 0,12 22 0,-17-28 0,1 5 0,4-4 0,-2 6 0,2-7 0,1 5 0,-4-5 0,9 7 0,-8 0 0,8 0 0,-3 0 0,5-5 0,-5 4 0,3-5 0,-3 6 0,5 0 0,0 0 0,0 1 0,0-1 0,7 2 0,-5-7 0,12 8 0,-13-13 0,6 10 0,-7-10 0,0 3 0,0-5 0,0 0 0,0 0 0,-6-1 0,4-6 0,-11 2 0,-1-10 0,-2 4 0,-4-6 0,-1-1 0,0 1 0,-5-1 0,0 1 0,0-6 0,0 4 0,-4-9 0,3 9 0,-8-9 0,3 9 0,1-3 0,-4-1 0,3 4 0,-4-9 0,0 9 0,5-9 0,-4 9 0,3-9 0,-4 4 0,0 0 0,0-4 0,0 4 0,0-6 0,0 1 0,0-1 0,0 9 0,0-6 0,0 1 0,0 1 0,0-8 0,0 9 0,-4-5 0,2-1 0,-6 6 0,7-4 0,-8 4 0,8 0 0,-8-4 0,8 4 0,-7-6 0,3 1 0,0-1 0,-4 1 0,4-5 0,0 3 0,-2-7 0,1 7 0,-2-3 0,-1-1 0,0 0 0,1-5 0,-1 5 0,0-4 0,-4 5 0,3-1 0,-3-3 0,3 7 0,-3-7 0,-1 8 0,-6 1 0,1 1 0,-7 11 0,6-11 0,-12 12 0,11-7 0,-12 15 0,5-7 0,-7 7 0,2-6 0,-16 14 0,13-17 0,-12 16 0,23-26 0,-7 10 0,12-10 0,-11 5 0,11-12 0,-4 0 0,5-4 0,-5-1 0,4 1 0,-4-1 0,6 1 0,-1-1 0,0 0 0,-5-4 0,4 4 0,-9-4 0,3 1 0,1 2 0,-4-2 0,9-1 0,-10 4 0,-3-3 0,0-1 0,-1 0 0,10-5 0,0 0 0,4 4 0,-4-3 0,6 3 0,-1-4 0,0 0 0,1 0 0,-1 0 0,0 0 0,0 0 0,1 0 0,-1 0 0,0 0 0,1 0 0,-1 0 0,0 0 0,1 0 0,3-4 0,-2-1 0,7-8 0,-8-1 0,8-5 0,-4 5 0,1-4 0,-1 4 0,-1-5 0,-2 1 0,2 3 0,-10-9 0,4 12 0,-5-18 0,2 13 0,-2-8 0,-6-1 0,1 4 0,-2-10 0,2 10 0,-2-10 0,2 10 0,-1-4 0,1 6 0,-2 0 0,11 5 0,1 6 0,12 5 0,5 11 0,0 3 0,4-1 0,0-1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42:55.450"/>
    </inkml:context>
    <inkml:brush xml:id="br0">
      <inkml:brushProperty name="width" value="0.05" units="cm"/>
      <inkml:brushProperty name="height" value="0.05" units="cm"/>
    </inkml:brush>
  </inkml:definitions>
  <inkml:trace contextRef="#ctx0" brushRef="#br0">0 9 24575,'28'0'0,"4"0"0,12 0 0,24 0 0,-11 0 0,-8 0 0,4 0-1110,39-7 1110,-29 5 0,2 2 0,-5 3 0,1 1 0,8 0 0,0 2 0,-13 1 0,-1 1 0,8-1 0,0-1 0,-8-1 0,-2-1 0,3 0 0,-3 0 0,30 2 0,-1 0 0,-10-5 0,7 11 0,-7-11 272,-13 5-272,-15-6 0,0 0 0,-5 0 0,-8 0 0,-2 0 838,-9 0-838,0 0 0,-3 0 0,2 0 0,1 0 0,9 0 0,-3 0 0,4 0 0,1 0 0,5 0 0,17 0 0,2 5 0,21 2 0,-21 0 0,19-1 0,-19-1 0,13-4 0,-15 5 0,-2-6 0,-13 0 0,-1 0 0,-16 0 0,1 0 0,-12 0 0,3 3 0,-5-2 0,-3 7 0,-2-4 0,-3 4 0,0 0 0,0 0 0,0 0 0,0 1 0,0-1 0,0 0 0,0 0 0,0 1 0,0-1 0,0 0 0,0 0 0,0 0 0,0 0 0,-4-3 0,-4-2 0,-6-3 0,4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11.396"/>
    </inkml:context>
    <inkml:brush xml:id="br0">
      <inkml:brushProperty name="width" value="0.05" units="cm"/>
      <inkml:brushProperty name="height" value="0.05" units="cm"/>
    </inkml:brush>
  </inkml:definitions>
  <inkml:trace contextRef="#ctx0" brushRef="#br0">2575 4535 8191,'4'-7'0,"0"2"5063,-4-11-5063,0-4 2818,0-5-2818,0-12 1719,0 10-1719,0-22 6784,0 8-6784,-6-19 0,-7-8 0,-1-11 0,-5-1 0,-1-14 0,6 29-239,-7 3 0,-1 2 239,5 8-514,-16-23 1,-3-5 513,9 4 0,3 23 0,-3-2 0,0-4 0,2 4 0,-4-1 0,-3 2 0,0 0 0,-1-10 0,-19-10 0,12-2 0,-11 9 0,5-3 0,1 7 0,-5-1-436,-4-16 436,13 20 0,7 12 0,0-1 0,-9-19 0,15 24 0,0-1 0,-26-38 0,6 2 0,6 9 0,-10-9 0,18 11 0,-18-5 0,6 5 0,2 7 0,-6-1 0,12 8 443,-5 1-443,6 7 0,3 6 1028,-1 2-1028,7 8 0,-4-1 0,10 2 0,-10-2 0,10-5 470,-11 4-470,10-10 0,-11 3 0,10-11 0,-11 3 0,10-3 0,-12-18 0,14 26 0,-9-29 0,4 31 0,-7-36 0,4 25 0,-2-18 0,11 32 0,6 2 0,-3 12 0,8 1 0,-6 10 0,6-4 0,-2 8 0,0-4 0,2 1 0,-6-1 0,6-5 0,-6 4 0,2-2 0,-4 2 0,1-4 0,-8-6 0,6 5 0,-5-5 0,10 6 0,-11 0 0,14 5 0,-14 5 0,17 5 0,-4 4 0,4 0 0,1 0 0,3 7 0,1 3 0,4-1 0,0-1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12.189"/>
    </inkml:context>
    <inkml:brush xml:id="br0">
      <inkml:brushProperty name="width" value="0.05" units="cm"/>
      <inkml:brushProperty name="height" value="0.05" units="cm"/>
    </inkml:brush>
  </inkml:definitions>
  <inkml:trace contextRef="#ctx0" brushRef="#br0">591 1 8191,'1'4'0,"-12"0"5063,-4-4-5063,-21 0 0,-4 0 0,-13 0 2818,-7 0-2818,13 0 0,-26 0 0,35 0 1719,-28 0-1719,27 0 6784,1 0-6784,1 0 0,16 0 0,7 0 0,10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13.201"/>
    </inkml:context>
    <inkml:brush xml:id="br0">
      <inkml:brushProperty name="width" value="0.05" units="cm"/>
      <inkml:brushProperty name="height" value="0.05" units="cm"/>
    </inkml:brush>
  </inkml:definitions>
  <inkml:trace contextRef="#ctx0" brushRef="#br0">1469 0 24575,'-12'0'0,"-2"0"0,-23 0 0,2 0 0,-23 0 0,5 0 0,-15 0 0,6 0 0,-32 0-858,11 7 858,26-2 0,-2 4 0,-1 6 0,1 0 0,-35 9 0,32-7 0,2 1 0,-23 9 0,34-13 0,0 1 0,-37 18 0,16-13 0,15-3 0,11-6 0,19-1 0,6-1 0,6 0 858,8-1-858,1 1 0,4-1 0,0 0 0,0-4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14.132"/>
    </inkml:context>
    <inkml:brush xml:id="br0">
      <inkml:brushProperty name="width" value="0.05" units="cm"/>
      <inkml:brushProperty name="height" value="0.05" units="cm"/>
    </inkml:brush>
  </inkml:definitions>
  <inkml:trace contextRef="#ctx0" brushRef="#br0">1230 0 24575,'-18'0'0,"-9"0"0,-18 0 0,-8 0 0,-15 0 0,-2 0 0,-16 6-920,-12 2 920,49-1 0,-1 0 0,-9 4 0,2-1 0,-19 5 226,-16 10-226,29-11 0,-7 10 0,9-16 0,16 7 0,8-9 0,16 3 694,3 0-694,10 0 0,-1-1 0,1-3 0,3 2 0,-2-2 0,3 3 0,-1 0 0,-2-4 0,6 4 0,-7-7 0,7 6 0,-3-6 0,4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14.920"/>
    </inkml:context>
    <inkml:brush xml:id="br0">
      <inkml:brushProperty name="width" value="0.05" units="cm"/>
      <inkml:brushProperty name="height" value="0.05" units="cm"/>
    </inkml:brush>
  </inkml:definitions>
  <inkml:trace contextRef="#ctx0" brushRef="#br0">1334 1 24575,'-35'0'0,"-5"0"0,-13 0 0,-19 0 0,-7 0-983,28 0 0,-3 0 983,0-1 0,-2 2 0,-3 4 0,-2 3 0,-15 1 0,2 0 0,-16 8 0,28-3 0,2-1 0,-14-4 0,-6 10 0,3-6 634,35-7-634,0 4 324,27-5-324,-4 4 0,14-1 0,2 1 0,3-5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7T11:29:16.035"/>
    </inkml:context>
    <inkml:brush xml:id="br0">
      <inkml:brushProperty name="width" value="0.05" units="cm"/>
      <inkml:brushProperty name="height" value="0.05" units="cm"/>
    </inkml:brush>
  </inkml:definitions>
  <inkml:trace contextRef="#ctx0" brushRef="#br0">1494 1 24575,'-17'0'0,"-26"0"0,-1 0 0,-40 0 0,3 0-1381,29-1 1,-2 2 1380,1 2 0,-2 0 0,-9 1 0,0 1-26,3 2 0,1 1 26,8-1 0,2 0 0,-2-1 0,2 1 0,-31 6 0,-7 1 665,9-1-665,18-1 0,10-6 0,12 4 1376,8-9-1376,7 7 772,10-7-772,1 7 0,4-7 0,1 3 0,-1-4 0,4 4 0,-2-3 0,2 2 0,-4-3 0,1 4 0,0-3 0,4 6 0,0-7 0,4 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D884ED4-0B7F-5F4F-ACF7-84F3816756AE}" type="datetimeFigureOut">
              <a:rPr lang="en-JP" smtClean="0"/>
              <a:t>2021/08/07</a:t>
            </a:fld>
            <a:endParaRPr lang="en-JP"/>
          </a:p>
        </p:txBody>
      </p:sp>
      <p:sp>
        <p:nvSpPr>
          <p:cNvPr id="5" name="Footer Placeholder 4"/>
          <p:cNvSpPr>
            <a:spLocks noGrp="1"/>
          </p:cNvSpPr>
          <p:nvPr>
            <p:ph type="ftr" sz="quarter" idx="11"/>
          </p:nvPr>
        </p:nvSpPr>
        <p:spPr>
          <a:xfrm>
            <a:off x="2416500" y="329307"/>
            <a:ext cx="4973915" cy="309201"/>
          </a:xfrm>
        </p:spPr>
        <p:txBody>
          <a:bodyPr/>
          <a:lstStyle/>
          <a:p>
            <a:endParaRPr lang="en-JP"/>
          </a:p>
        </p:txBody>
      </p:sp>
      <p:sp>
        <p:nvSpPr>
          <p:cNvPr id="6" name="Slide Number Placeholder 5"/>
          <p:cNvSpPr>
            <a:spLocks noGrp="1"/>
          </p:cNvSpPr>
          <p:nvPr>
            <p:ph type="sldNum" sz="quarter" idx="12"/>
          </p:nvPr>
        </p:nvSpPr>
        <p:spPr>
          <a:xfrm>
            <a:off x="1437664" y="798973"/>
            <a:ext cx="811019" cy="503578"/>
          </a:xfrm>
        </p:spPr>
        <p:txBody>
          <a:bodyPr/>
          <a:lstStyle/>
          <a:p>
            <a:fld id="{EBC94B12-0DEB-6347-A23B-69AD84E5B8D2}" type="slidenum">
              <a:rPr lang="en-JP" smtClean="0"/>
              <a:t>‹#›</a:t>
            </a:fld>
            <a:endParaRPr lang="en-JP"/>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428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D884ED4-0B7F-5F4F-ACF7-84F3816756AE}" type="datetimeFigureOut">
              <a:rPr lang="en-JP" smtClean="0"/>
              <a:t>2021/08/07</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EBC94B12-0DEB-6347-A23B-69AD84E5B8D2}" type="slidenum">
              <a:rPr lang="en-JP" smtClean="0"/>
              <a:t>‹#›</a:t>
            </a:fld>
            <a:endParaRPr lang="en-JP"/>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396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D884ED4-0B7F-5F4F-ACF7-84F3816756AE}" type="datetimeFigureOut">
              <a:rPr lang="en-JP" smtClean="0"/>
              <a:t>2021/08/07</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EBC94B12-0DEB-6347-A23B-69AD84E5B8D2}" type="slidenum">
              <a:rPr lang="en-JP" smtClean="0"/>
              <a:t>‹#›</a:t>
            </a:fld>
            <a:endParaRPr lang="en-JP"/>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87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D884ED4-0B7F-5F4F-ACF7-84F3816756AE}" type="datetimeFigureOut">
              <a:rPr lang="en-JP" smtClean="0"/>
              <a:t>2021/08/07</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EBC94B12-0DEB-6347-A23B-69AD84E5B8D2}" type="slidenum">
              <a:rPr lang="en-JP" smtClean="0"/>
              <a:t>‹#›</a:t>
            </a:fld>
            <a:endParaRPr lang="en-JP"/>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54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884ED4-0B7F-5F4F-ACF7-84F3816756AE}" type="datetimeFigureOut">
              <a:rPr lang="en-JP" smtClean="0"/>
              <a:t>2021/08/07</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EBC94B12-0DEB-6347-A23B-69AD84E5B8D2}" type="slidenum">
              <a:rPr lang="en-JP" smtClean="0"/>
              <a:t>‹#›</a:t>
            </a:fld>
            <a:endParaRPr lang="en-JP"/>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864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D884ED4-0B7F-5F4F-ACF7-84F3816756AE}" type="datetimeFigureOut">
              <a:rPr lang="en-JP" smtClean="0"/>
              <a:t>2021/08/07</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EBC94B12-0DEB-6347-A23B-69AD84E5B8D2}" type="slidenum">
              <a:rPr lang="en-JP" smtClean="0"/>
              <a:t>‹#›</a:t>
            </a:fld>
            <a:endParaRPr lang="en-JP"/>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580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D884ED4-0B7F-5F4F-ACF7-84F3816756AE}" type="datetimeFigureOut">
              <a:rPr lang="en-JP" smtClean="0"/>
              <a:t>2021/08/07</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EBC94B12-0DEB-6347-A23B-69AD84E5B8D2}" type="slidenum">
              <a:rPr lang="en-JP" smtClean="0"/>
              <a:t>‹#›</a:t>
            </a:fld>
            <a:endParaRPr lang="en-JP"/>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001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D884ED4-0B7F-5F4F-ACF7-84F3816756AE}" type="datetimeFigureOut">
              <a:rPr lang="en-JP" smtClean="0"/>
              <a:t>2021/08/07</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EBC94B12-0DEB-6347-A23B-69AD84E5B8D2}" type="slidenum">
              <a:rPr lang="en-JP" smtClean="0"/>
              <a:t>‹#›</a:t>
            </a:fld>
            <a:endParaRPr lang="en-JP"/>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9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84ED4-0B7F-5F4F-ACF7-84F3816756AE}" type="datetimeFigureOut">
              <a:rPr lang="en-JP" smtClean="0"/>
              <a:t>2021/08/07</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EBC94B12-0DEB-6347-A23B-69AD84E5B8D2}" type="slidenum">
              <a:rPr lang="en-JP" smtClean="0"/>
              <a:t>‹#›</a:t>
            </a:fld>
            <a:endParaRPr lang="en-JP"/>
          </a:p>
        </p:txBody>
      </p:sp>
    </p:spTree>
    <p:extLst>
      <p:ext uri="{BB962C8B-B14F-4D97-AF65-F5344CB8AC3E}">
        <p14:creationId xmlns:p14="http://schemas.microsoft.com/office/powerpoint/2010/main" val="40704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D884ED4-0B7F-5F4F-ACF7-84F3816756AE}" type="datetimeFigureOut">
              <a:rPr lang="en-JP" smtClean="0"/>
              <a:t>2021/08/07</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EBC94B12-0DEB-6347-A23B-69AD84E5B8D2}" type="slidenum">
              <a:rPr lang="en-JP" smtClean="0"/>
              <a:t>‹#›</a:t>
            </a:fld>
            <a:endParaRPr lang="en-JP"/>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629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D884ED4-0B7F-5F4F-ACF7-84F3816756AE}" type="datetimeFigureOut">
              <a:rPr lang="en-JP" smtClean="0"/>
              <a:t>2021/08/07</a:t>
            </a:fld>
            <a:endParaRPr lang="en-JP"/>
          </a:p>
        </p:txBody>
      </p:sp>
      <p:sp>
        <p:nvSpPr>
          <p:cNvPr id="6" name="Footer Placeholder 5"/>
          <p:cNvSpPr>
            <a:spLocks noGrp="1"/>
          </p:cNvSpPr>
          <p:nvPr>
            <p:ph type="ftr" sz="quarter" idx="11"/>
          </p:nvPr>
        </p:nvSpPr>
        <p:spPr>
          <a:xfrm>
            <a:off x="1447382" y="318640"/>
            <a:ext cx="5541004" cy="320931"/>
          </a:xfrm>
        </p:spPr>
        <p:txBody>
          <a:bodyPr/>
          <a:lstStyle/>
          <a:p>
            <a:endParaRPr lang="en-JP"/>
          </a:p>
        </p:txBody>
      </p:sp>
      <p:sp>
        <p:nvSpPr>
          <p:cNvPr id="7" name="Slide Number Placeholder 6"/>
          <p:cNvSpPr>
            <a:spLocks noGrp="1"/>
          </p:cNvSpPr>
          <p:nvPr>
            <p:ph type="sldNum" sz="quarter" idx="12"/>
          </p:nvPr>
        </p:nvSpPr>
        <p:spPr/>
        <p:txBody>
          <a:bodyPr/>
          <a:lstStyle/>
          <a:p>
            <a:fld id="{EBC94B12-0DEB-6347-A23B-69AD84E5B8D2}" type="slidenum">
              <a:rPr lang="en-JP" smtClean="0"/>
              <a:t>‹#›</a:t>
            </a:fld>
            <a:endParaRPr lang="en-JP"/>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180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884ED4-0B7F-5F4F-ACF7-84F3816756AE}" type="datetimeFigureOut">
              <a:rPr lang="en-JP" smtClean="0"/>
              <a:t>2021/08/07</a:t>
            </a:fld>
            <a:endParaRPr lang="en-JP"/>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JP"/>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C94B12-0DEB-6347-A23B-69AD84E5B8D2}" type="slidenum">
              <a:rPr lang="en-JP" smtClean="0"/>
              <a:t>‹#›</a:t>
            </a:fld>
            <a:endParaRPr lang="en-JP"/>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814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customXml" Target="../ink/ink29.xml"/><Relationship Id="rId2"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28.png"/><Relationship Id="rId14" Type="http://schemas.openxmlformats.org/officeDocument/2006/relationships/customXml" Target="../ink/ink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4.png"/><Relationship Id="rId7" Type="http://schemas.openxmlformats.org/officeDocument/2006/relationships/image" Target="../media/image4.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9.png"/><Relationship Id="rId40" Type="http://schemas.openxmlformats.org/officeDocument/2006/relationships/customXml" Target="../ink/ink20.xml"/><Relationship Id="rId45" Type="http://schemas.openxmlformats.org/officeDocument/2006/relationships/image" Target="../media/image23.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0.png"/><Relationship Id="rId31" Type="http://schemas.openxmlformats.org/officeDocument/2006/relationships/image" Target="../media/image16.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4.png"/><Relationship Id="rId30" Type="http://schemas.openxmlformats.org/officeDocument/2006/relationships/customXml" Target="../ink/ink15.xml"/><Relationship Id="rId35" Type="http://schemas.openxmlformats.org/officeDocument/2006/relationships/image" Target="../media/image18.png"/><Relationship Id="rId43" Type="http://schemas.openxmlformats.org/officeDocument/2006/relationships/image" Target="../media/image22.png"/><Relationship Id="rId8" Type="http://schemas.openxmlformats.org/officeDocument/2006/relationships/customXml" Target="../ink/ink4.xml"/><Relationship Id="rId3" Type="http://schemas.openxmlformats.org/officeDocument/2006/relationships/image" Target="../media/image2.png"/><Relationship Id="rId12" Type="http://schemas.openxmlformats.org/officeDocument/2006/relationships/customXml" Target="../ink/ink6.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A49C-F9B7-0A40-AE85-15F2DA88F712}"/>
              </a:ext>
            </a:extLst>
          </p:cNvPr>
          <p:cNvSpPr>
            <a:spLocks noGrp="1"/>
          </p:cNvSpPr>
          <p:nvPr>
            <p:ph type="ctrTitle"/>
          </p:nvPr>
        </p:nvSpPr>
        <p:spPr/>
        <p:txBody>
          <a:bodyPr/>
          <a:lstStyle/>
          <a:p>
            <a:r>
              <a:rPr lang="en-JP" dirty="0"/>
              <a:t>Ideas</a:t>
            </a:r>
          </a:p>
        </p:txBody>
      </p:sp>
      <p:sp>
        <p:nvSpPr>
          <p:cNvPr id="3" name="Subtitle 2">
            <a:extLst>
              <a:ext uri="{FF2B5EF4-FFF2-40B4-BE49-F238E27FC236}">
                <a16:creationId xmlns:a16="http://schemas.microsoft.com/office/drawing/2014/main" id="{368E84DD-62DA-E34F-89C4-96C12A0D8A2D}"/>
              </a:ext>
            </a:extLst>
          </p:cNvPr>
          <p:cNvSpPr>
            <a:spLocks noGrp="1"/>
          </p:cNvSpPr>
          <p:nvPr>
            <p:ph type="subTitle" idx="1"/>
          </p:nvPr>
        </p:nvSpPr>
        <p:spPr/>
        <p:txBody>
          <a:bodyPr/>
          <a:lstStyle/>
          <a:p>
            <a:r>
              <a:rPr lang="en-GB" dirty="0"/>
              <a:t>B</a:t>
            </a:r>
            <a:r>
              <a:rPr lang="en-JP" dirty="0"/>
              <a:t>y Anna</a:t>
            </a:r>
          </a:p>
        </p:txBody>
      </p:sp>
    </p:spTree>
    <p:extLst>
      <p:ext uri="{BB962C8B-B14F-4D97-AF65-F5344CB8AC3E}">
        <p14:creationId xmlns:p14="http://schemas.microsoft.com/office/powerpoint/2010/main" val="351282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92E9-EAE4-3040-918D-24B08ADA4775}"/>
              </a:ext>
            </a:extLst>
          </p:cNvPr>
          <p:cNvSpPr>
            <a:spLocks noGrp="1"/>
          </p:cNvSpPr>
          <p:nvPr>
            <p:ph type="title"/>
          </p:nvPr>
        </p:nvSpPr>
        <p:spPr/>
        <p:txBody>
          <a:bodyPr>
            <a:normAutofit fontScale="90000"/>
          </a:bodyPr>
          <a:lstStyle/>
          <a:p>
            <a:r>
              <a:rPr lang="en-GB" dirty="0"/>
              <a:t>What does the screen composition look like?</a:t>
            </a:r>
            <a:br>
              <a:rPr lang="en-GB" dirty="0"/>
            </a:br>
            <a:endParaRPr lang="en-JP" dirty="0"/>
          </a:p>
        </p:txBody>
      </p:sp>
      <p:sp>
        <p:nvSpPr>
          <p:cNvPr id="5" name="Rectangle 4">
            <a:extLst>
              <a:ext uri="{FF2B5EF4-FFF2-40B4-BE49-F238E27FC236}">
                <a16:creationId xmlns:a16="http://schemas.microsoft.com/office/drawing/2014/main" id="{75460FC2-0154-8D41-AD33-464AD06AB10A}"/>
              </a:ext>
            </a:extLst>
          </p:cNvPr>
          <p:cNvSpPr/>
          <p:nvPr/>
        </p:nvSpPr>
        <p:spPr>
          <a:xfrm>
            <a:off x="1324708" y="1957754"/>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6" name="Rectangle 5">
            <a:extLst>
              <a:ext uri="{FF2B5EF4-FFF2-40B4-BE49-F238E27FC236}">
                <a16:creationId xmlns:a16="http://schemas.microsoft.com/office/drawing/2014/main" id="{1F516E9D-1AC8-5F4D-9B1D-686AFC627D0C}"/>
              </a:ext>
            </a:extLst>
          </p:cNvPr>
          <p:cNvSpPr/>
          <p:nvPr/>
        </p:nvSpPr>
        <p:spPr>
          <a:xfrm>
            <a:off x="4876800" y="1957754"/>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7" name="Rectangle 6">
            <a:extLst>
              <a:ext uri="{FF2B5EF4-FFF2-40B4-BE49-F238E27FC236}">
                <a16:creationId xmlns:a16="http://schemas.microsoft.com/office/drawing/2014/main" id="{8636061C-B8AB-8843-866D-B7AE96449F81}"/>
              </a:ext>
            </a:extLst>
          </p:cNvPr>
          <p:cNvSpPr/>
          <p:nvPr/>
        </p:nvSpPr>
        <p:spPr>
          <a:xfrm>
            <a:off x="8077200" y="1957754"/>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4" name="Rectangle 3">
            <a:extLst>
              <a:ext uri="{FF2B5EF4-FFF2-40B4-BE49-F238E27FC236}">
                <a16:creationId xmlns:a16="http://schemas.microsoft.com/office/drawing/2014/main" id="{675C4939-AEE7-2B41-82A4-E721FC819345}"/>
              </a:ext>
            </a:extLst>
          </p:cNvPr>
          <p:cNvSpPr/>
          <p:nvPr/>
        </p:nvSpPr>
        <p:spPr>
          <a:xfrm>
            <a:off x="1852246" y="3291254"/>
            <a:ext cx="703385" cy="183466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JP" dirty="0"/>
          </a:p>
        </p:txBody>
      </p:sp>
      <p:sp>
        <p:nvSpPr>
          <p:cNvPr id="8" name="Oval 7">
            <a:extLst>
              <a:ext uri="{FF2B5EF4-FFF2-40B4-BE49-F238E27FC236}">
                <a16:creationId xmlns:a16="http://schemas.microsoft.com/office/drawing/2014/main" id="{A2AE0C6B-EE40-CD4D-8B93-EABABA2BD10B}"/>
              </a:ext>
            </a:extLst>
          </p:cNvPr>
          <p:cNvSpPr/>
          <p:nvPr/>
        </p:nvSpPr>
        <p:spPr>
          <a:xfrm>
            <a:off x="1406770" y="2385481"/>
            <a:ext cx="1664676" cy="12426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cxnSp>
        <p:nvCxnSpPr>
          <p:cNvPr id="10" name="Straight Arrow Connector 9">
            <a:extLst>
              <a:ext uri="{FF2B5EF4-FFF2-40B4-BE49-F238E27FC236}">
                <a16:creationId xmlns:a16="http://schemas.microsoft.com/office/drawing/2014/main" id="{39F327CE-7032-CD46-8EBA-7D8E85797225}"/>
              </a:ext>
            </a:extLst>
          </p:cNvPr>
          <p:cNvCxnSpPr/>
          <p:nvPr/>
        </p:nvCxnSpPr>
        <p:spPr>
          <a:xfrm>
            <a:off x="2649413" y="2919203"/>
            <a:ext cx="199293" cy="56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44AEF86-DD3D-0145-B449-D7CA22AEADFF}"/>
              </a:ext>
            </a:extLst>
          </p:cNvPr>
          <p:cNvSpPr txBox="1"/>
          <p:nvPr/>
        </p:nvSpPr>
        <p:spPr>
          <a:xfrm>
            <a:off x="3974123" y="5566918"/>
            <a:ext cx="703385" cy="369332"/>
          </a:xfrm>
          <a:prstGeom prst="rect">
            <a:avLst/>
          </a:prstGeom>
          <a:noFill/>
        </p:spPr>
        <p:txBody>
          <a:bodyPr wrap="square" rtlCol="0">
            <a:spAutoFit/>
          </a:bodyPr>
          <a:lstStyle/>
          <a:p>
            <a:r>
              <a:rPr lang="en-JP" dirty="0"/>
              <a:t>説明</a:t>
            </a:r>
          </a:p>
        </p:txBody>
      </p:sp>
      <p:sp>
        <p:nvSpPr>
          <p:cNvPr id="12" name="Heart 11">
            <a:extLst>
              <a:ext uri="{FF2B5EF4-FFF2-40B4-BE49-F238E27FC236}">
                <a16:creationId xmlns:a16="http://schemas.microsoft.com/office/drawing/2014/main" id="{66B48353-C670-B444-AB86-036BFCAEF4C6}"/>
              </a:ext>
            </a:extLst>
          </p:cNvPr>
          <p:cNvSpPr/>
          <p:nvPr/>
        </p:nvSpPr>
        <p:spPr>
          <a:xfrm>
            <a:off x="6471139" y="2063262"/>
            <a:ext cx="246185" cy="246184"/>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Heart 12">
            <a:extLst>
              <a:ext uri="{FF2B5EF4-FFF2-40B4-BE49-F238E27FC236}">
                <a16:creationId xmlns:a16="http://schemas.microsoft.com/office/drawing/2014/main" id="{557635AA-B74A-8948-BE4C-F49EB29612E4}"/>
              </a:ext>
            </a:extLst>
          </p:cNvPr>
          <p:cNvSpPr/>
          <p:nvPr/>
        </p:nvSpPr>
        <p:spPr>
          <a:xfrm>
            <a:off x="6734908" y="2074985"/>
            <a:ext cx="246185" cy="246184"/>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4" name="Heart 13">
            <a:extLst>
              <a:ext uri="{FF2B5EF4-FFF2-40B4-BE49-F238E27FC236}">
                <a16:creationId xmlns:a16="http://schemas.microsoft.com/office/drawing/2014/main" id="{46EE8A31-433E-EF4F-9E2F-513EFB1D8E32}"/>
              </a:ext>
            </a:extLst>
          </p:cNvPr>
          <p:cNvSpPr/>
          <p:nvPr/>
        </p:nvSpPr>
        <p:spPr>
          <a:xfrm>
            <a:off x="6998677" y="2063262"/>
            <a:ext cx="246185" cy="246184"/>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AFBBEC09-380A-7C46-8CB0-6A2B87BC1F24}"/>
              </a:ext>
            </a:extLst>
          </p:cNvPr>
          <p:cNvSpPr txBox="1"/>
          <p:nvPr/>
        </p:nvSpPr>
        <p:spPr>
          <a:xfrm>
            <a:off x="4903177" y="2112176"/>
            <a:ext cx="1963617" cy="923330"/>
          </a:xfrm>
          <a:prstGeom prst="rect">
            <a:avLst/>
          </a:prstGeom>
          <a:noFill/>
        </p:spPr>
        <p:txBody>
          <a:bodyPr wrap="square" rtlCol="0">
            <a:spAutoFit/>
          </a:bodyPr>
          <a:lstStyle/>
          <a:p>
            <a:r>
              <a:rPr lang="en-JP" dirty="0"/>
              <a:t>Quiz</a:t>
            </a:r>
          </a:p>
          <a:p>
            <a:endParaRPr lang="en-JP" dirty="0"/>
          </a:p>
          <a:p>
            <a:endParaRPr lang="en-JP" dirty="0"/>
          </a:p>
        </p:txBody>
      </p:sp>
      <p:sp>
        <p:nvSpPr>
          <p:cNvPr id="16" name="Rectangle 15">
            <a:extLst>
              <a:ext uri="{FF2B5EF4-FFF2-40B4-BE49-F238E27FC236}">
                <a16:creationId xmlns:a16="http://schemas.microsoft.com/office/drawing/2014/main" id="{1F2FFDC1-EF35-634D-B02B-6BBF66D7519A}"/>
              </a:ext>
            </a:extLst>
          </p:cNvPr>
          <p:cNvSpPr/>
          <p:nvPr/>
        </p:nvSpPr>
        <p:spPr>
          <a:xfrm>
            <a:off x="1324707" y="5310554"/>
            <a:ext cx="2403231" cy="6256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JP" dirty="0"/>
              <a:t>理解することができるようになよう</a:t>
            </a:r>
          </a:p>
        </p:txBody>
      </p:sp>
      <p:sp>
        <p:nvSpPr>
          <p:cNvPr id="18" name="Document 17">
            <a:extLst>
              <a:ext uri="{FF2B5EF4-FFF2-40B4-BE49-F238E27FC236}">
                <a16:creationId xmlns:a16="http://schemas.microsoft.com/office/drawing/2014/main" id="{DB2D3FFB-9AEA-0749-92D9-B6D48EEE64F5}"/>
              </a:ext>
            </a:extLst>
          </p:cNvPr>
          <p:cNvSpPr/>
          <p:nvPr/>
        </p:nvSpPr>
        <p:spPr>
          <a:xfrm>
            <a:off x="5017477" y="2731477"/>
            <a:ext cx="1981200" cy="1215525"/>
          </a:xfrm>
          <a:prstGeom prst="flowChartDocumen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JP" dirty="0"/>
              <a:t>問題</a:t>
            </a:r>
          </a:p>
        </p:txBody>
      </p:sp>
      <p:sp>
        <p:nvSpPr>
          <p:cNvPr id="19" name="Rectangle 18">
            <a:extLst>
              <a:ext uri="{FF2B5EF4-FFF2-40B4-BE49-F238E27FC236}">
                <a16:creationId xmlns:a16="http://schemas.microsoft.com/office/drawing/2014/main" id="{EF5A538A-014A-6C40-81FC-F7A1F4EF7874}"/>
              </a:ext>
            </a:extLst>
          </p:cNvPr>
          <p:cNvSpPr/>
          <p:nvPr/>
        </p:nvSpPr>
        <p:spPr>
          <a:xfrm>
            <a:off x="4876800" y="5310554"/>
            <a:ext cx="2403229" cy="6256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JP" dirty="0"/>
              <a:t>正解!</a:t>
            </a:r>
          </a:p>
        </p:txBody>
      </p:sp>
      <p:sp>
        <p:nvSpPr>
          <p:cNvPr id="20" name="TextBox 19">
            <a:extLst>
              <a:ext uri="{FF2B5EF4-FFF2-40B4-BE49-F238E27FC236}">
                <a16:creationId xmlns:a16="http://schemas.microsoft.com/office/drawing/2014/main" id="{1F660269-74F0-7747-A239-F5374A846411}"/>
              </a:ext>
            </a:extLst>
          </p:cNvPr>
          <p:cNvSpPr txBox="1"/>
          <p:nvPr/>
        </p:nvSpPr>
        <p:spPr>
          <a:xfrm>
            <a:off x="5158152" y="4208585"/>
            <a:ext cx="1840525" cy="369332"/>
          </a:xfrm>
          <a:prstGeom prst="rect">
            <a:avLst/>
          </a:prstGeom>
          <a:noFill/>
        </p:spPr>
        <p:txBody>
          <a:bodyPr wrap="square" rtlCol="0">
            <a:spAutoFit/>
          </a:bodyPr>
          <a:lstStyle/>
          <a:p>
            <a:r>
              <a:rPr lang="en-JP" dirty="0"/>
              <a:t>答え:</a:t>
            </a:r>
          </a:p>
        </p:txBody>
      </p:sp>
      <p:sp>
        <p:nvSpPr>
          <p:cNvPr id="21" name="Smiley Face 20">
            <a:extLst>
              <a:ext uri="{FF2B5EF4-FFF2-40B4-BE49-F238E27FC236}">
                <a16:creationId xmlns:a16="http://schemas.microsoft.com/office/drawing/2014/main" id="{5F265D27-E010-AA49-B817-7B5A79B9D1D7}"/>
              </a:ext>
            </a:extLst>
          </p:cNvPr>
          <p:cNvSpPr/>
          <p:nvPr/>
        </p:nvSpPr>
        <p:spPr>
          <a:xfrm>
            <a:off x="8376138" y="3006804"/>
            <a:ext cx="1770185" cy="1729209"/>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JP" dirty="0"/>
          </a:p>
        </p:txBody>
      </p:sp>
      <p:sp>
        <p:nvSpPr>
          <p:cNvPr id="22" name="7-point Star 21">
            <a:extLst>
              <a:ext uri="{FF2B5EF4-FFF2-40B4-BE49-F238E27FC236}">
                <a16:creationId xmlns:a16="http://schemas.microsoft.com/office/drawing/2014/main" id="{F7B18FFB-A11D-594D-8FAC-EB3C4EB5BFD6}"/>
              </a:ext>
            </a:extLst>
          </p:cNvPr>
          <p:cNvSpPr/>
          <p:nvPr/>
        </p:nvSpPr>
        <p:spPr>
          <a:xfrm>
            <a:off x="8812824" y="4841630"/>
            <a:ext cx="465991" cy="468923"/>
          </a:xfrm>
          <a:prstGeom prst="star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JP" dirty="0"/>
              <a:t>1</a:t>
            </a:r>
          </a:p>
        </p:txBody>
      </p:sp>
      <p:sp>
        <p:nvSpPr>
          <p:cNvPr id="23" name="TextBox 22">
            <a:extLst>
              <a:ext uri="{FF2B5EF4-FFF2-40B4-BE49-F238E27FC236}">
                <a16:creationId xmlns:a16="http://schemas.microsoft.com/office/drawing/2014/main" id="{C396EE4C-B5E4-1D48-8322-F45CF756D947}"/>
              </a:ext>
            </a:extLst>
          </p:cNvPr>
          <p:cNvSpPr txBox="1"/>
          <p:nvPr/>
        </p:nvSpPr>
        <p:spPr>
          <a:xfrm>
            <a:off x="8194431" y="2063262"/>
            <a:ext cx="2192215" cy="923330"/>
          </a:xfrm>
          <a:prstGeom prst="rect">
            <a:avLst/>
          </a:prstGeom>
          <a:noFill/>
        </p:spPr>
        <p:txBody>
          <a:bodyPr wrap="square" rtlCol="0">
            <a:spAutoFit/>
          </a:bodyPr>
          <a:lstStyle/>
          <a:p>
            <a:r>
              <a:rPr lang="en-JP" dirty="0"/>
              <a:t>おめでとう！</a:t>
            </a:r>
          </a:p>
          <a:p>
            <a:r>
              <a:rPr lang="en-JP" dirty="0"/>
              <a:t>一つ星をゲットしました！</a:t>
            </a:r>
          </a:p>
        </p:txBody>
      </p:sp>
      <p:sp>
        <p:nvSpPr>
          <p:cNvPr id="32" name="TextBox 31">
            <a:extLst>
              <a:ext uri="{FF2B5EF4-FFF2-40B4-BE49-F238E27FC236}">
                <a16:creationId xmlns:a16="http://schemas.microsoft.com/office/drawing/2014/main" id="{D3053E64-6ABE-4643-81F0-A02D71061DDC}"/>
              </a:ext>
            </a:extLst>
          </p:cNvPr>
          <p:cNvSpPr txBox="1"/>
          <p:nvPr/>
        </p:nvSpPr>
        <p:spPr>
          <a:xfrm>
            <a:off x="2414954" y="3608420"/>
            <a:ext cx="1664676" cy="1200329"/>
          </a:xfrm>
          <a:prstGeom prst="rect">
            <a:avLst/>
          </a:prstGeom>
          <a:noFill/>
        </p:spPr>
        <p:txBody>
          <a:bodyPr wrap="square" rtlCol="0">
            <a:spAutoFit/>
          </a:bodyPr>
          <a:lstStyle/>
          <a:p>
            <a:r>
              <a:rPr lang="en-JP" dirty="0"/>
              <a:t>ここに葉っぱちゃんが説明しているように見せる。</a:t>
            </a:r>
          </a:p>
        </p:txBody>
      </p:sp>
      <p:cxnSp>
        <p:nvCxnSpPr>
          <p:cNvPr id="33" name="Straight Arrow Connector 32">
            <a:extLst>
              <a:ext uri="{FF2B5EF4-FFF2-40B4-BE49-F238E27FC236}">
                <a16:creationId xmlns:a16="http://schemas.microsoft.com/office/drawing/2014/main" id="{5AD43FD6-D754-174B-9E5B-038D1D9B5846}"/>
              </a:ext>
            </a:extLst>
          </p:cNvPr>
          <p:cNvCxnSpPr>
            <a:cxnSpLocks/>
          </p:cNvCxnSpPr>
          <p:nvPr/>
        </p:nvCxnSpPr>
        <p:spPr>
          <a:xfrm>
            <a:off x="3540367" y="5361654"/>
            <a:ext cx="386864" cy="307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ight Arrow 34">
            <a:extLst>
              <a:ext uri="{FF2B5EF4-FFF2-40B4-BE49-F238E27FC236}">
                <a16:creationId xmlns:a16="http://schemas.microsoft.com/office/drawing/2014/main" id="{F2A54C86-6995-9249-AFD3-4C544A173194}"/>
              </a:ext>
            </a:extLst>
          </p:cNvPr>
          <p:cNvSpPr/>
          <p:nvPr/>
        </p:nvSpPr>
        <p:spPr>
          <a:xfrm>
            <a:off x="3540367" y="5751584"/>
            <a:ext cx="187571" cy="1846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36" name="Left Arrow 35">
            <a:extLst>
              <a:ext uri="{FF2B5EF4-FFF2-40B4-BE49-F238E27FC236}">
                <a16:creationId xmlns:a16="http://schemas.microsoft.com/office/drawing/2014/main" id="{4ED06408-D185-7D45-B7A5-5E74F7AB1E92}"/>
              </a:ext>
            </a:extLst>
          </p:cNvPr>
          <p:cNvSpPr/>
          <p:nvPr/>
        </p:nvSpPr>
        <p:spPr>
          <a:xfrm>
            <a:off x="3247292" y="5751584"/>
            <a:ext cx="187571" cy="18466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38" name="Pentagon 37">
            <a:extLst>
              <a:ext uri="{FF2B5EF4-FFF2-40B4-BE49-F238E27FC236}">
                <a16:creationId xmlns:a16="http://schemas.microsoft.com/office/drawing/2014/main" id="{6DE67389-6C3C-C74E-91BF-CBA7370AE0EC}"/>
              </a:ext>
            </a:extLst>
          </p:cNvPr>
          <p:cNvSpPr/>
          <p:nvPr/>
        </p:nvSpPr>
        <p:spPr>
          <a:xfrm>
            <a:off x="3434863" y="5566918"/>
            <a:ext cx="293075" cy="184666"/>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39" name="Pentagon 38">
            <a:extLst>
              <a:ext uri="{FF2B5EF4-FFF2-40B4-BE49-F238E27FC236}">
                <a16:creationId xmlns:a16="http://schemas.microsoft.com/office/drawing/2014/main" id="{1F67DB15-6791-5B4D-B653-1448DFA91165}"/>
              </a:ext>
            </a:extLst>
          </p:cNvPr>
          <p:cNvSpPr/>
          <p:nvPr/>
        </p:nvSpPr>
        <p:spPr>
          <a:xfrm>
            <a:off x="10093571" y="5677272"/>
            <a:ext cx="293075" cy="184666"/>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grpSp>
        <p:nvGrpSpPr>
          <p:cNvPr id="49" name="Group 48">
            <a:extLst>
              <a:ext uri="{FF2B5EF4-FFF2-40B4-BE49-F238E27FC236}">
                <a16:creationId xmlns:a16="http://schemas.microsoft.com/office/drawing/2014/main" id="{90E91157-CDC1-544A-B208-1A4B5191005E}"/>
              </a:ext>
            </a:extLst>
          </p:cNvPr>
          <p:cNvGrpSpPr/>
          <p:nvPr/>
        </p:nvGrpSpPr>
        <p:grpSpPr>
          <a:xfrm>
            <a:off x="1548378" y="5027769"/>
            <a:ext cx="1207440" cy="332640"/>
            <a:chOff x="1548378" y="5027769"/>
            <a:chExt cx="1207440" cy="332640"/>
          </a:xfrm>
        </p:grpSpPr>
        <mc:AlternateContent xmlns:mc="http://schemas.openxmlformats.org/markup-compatibility/2006">
          <mc:Choice xmlns:p14="http://schemas.microsoft.com/office/powerpoint/2010/main" Requires="p14">
            <p:contentPart p14:bwMode="auto" r:id="rId2">
              <p14:nvContentPartPr>
                <p14:cNvPr id="40" name="Ink 39">
                  <a:extLst>
                    <a:ext uri="{FF2B5EF4-FFF2-40B4-BE49-F238E27FC236}">
                      <a16:creationId xmlns:a16="http://schemas.microsoft.com/office/drawing/2014/main" id="{8B137086-508B-8F44-8B77-88881195030E}"/>
                    </a:ext>
                  </a:extLst>
                </p14:cNvPr>
                <p14:cNvContentPartPr/>
                <p14:nvPr/>
              </p14:nvContentPartPr>
              <p14:xfrm>
                <a:off x="1548378" y="5027769"/>
                <a:ext cx="411480" cy="250920"/>
              </p14:xfrm>
            </p:contentPart>
          </mc:Choice>
          <mc:Fallback>
            <p:pic>
              <p:nvPicPr>
                <p:cNvPr id="40" name="Ink 39">
                  <a:extLst>
                    <a:ext uri="{FF2B5EF4-FFF2-40B4-BE49-F238E27FC236}">
                      <a16:creationId xmlns:a16="http://schemas.microsoft.com/office/drawing/2014/main" id="{8B137086-508B-8F44-8B77-88881195030E}"/>
                    </a:ext>
                  </a:extLst>
                </p:cNvPr>
                <p:cNvPicPr/>
                <p:nvPr/>
              </p:nvPicPr>
              <p:blipFill>
                <a:blip r:embed="rId3"/>
                <a:stretch>
                  <a:fillRect/>
                </a:stretch>
              </p:blipFill>
              <p:spPr>
                <a:xfrm>
                  <a:off x="1539738" y="5019129"/>
                  <a:ext cx="4291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1" name="Ink 40">
                  <a:extLst>
                    <a:ext uri="{FF2B5EF4-FFF2-40B4-BE49-F238E27FC236}">
                      <a16:creationId xmlns:a16="http://schemas.microsoft.com/office/drawing/2014/main" id="{CDA70F7A-7956-B641-9D8D-33D4A0FE75CF}"/>
                    </a:ext>
                  </a:extLst>
                </p14:cNvPr>
                <p14:cNvContentPartPr/>
                <p14:nvPr/>
              </p14:nvContentPartPr>
              <p14:xfrm>
                <a:off x="1947618" y="5132529"/>
                <a:ext cx="37800" cy="107280"/>
              </p14:xfrm>
            </p:contentPart>
          </mc:Choice>
          <mc:Fallback>
            <p:pic>
              <p:nvPicPr>
                <p:cNvPr id="41" name="Ink 40">
                  <a:extLst>
                    <a:ext uri="{FF2B5EF4-FFF2-40B4-BE49-F238E27FC236}">
                      <a16:creationId xmlns:a16="http://schemas.microsoft.com/office/drawing/2014/main" id="{CDA70F7A-7956-B641-9D8D-33D4A0FE75CF}"/>
                    </a:ext>
                  </a:extLst>
                </p:cNvPr>
                <p:cNvPicPr/>
                <p:nvPr/>
              </p:nvPicPr>
              <p:blipFill>
                <a:blip r:embed="rId5"/>
                <a:stretch>
                  <a:fillRect/>
                </a:stretch>
              </p:blipFill>
              <p:spPr>
                <a:xfrm>
                  <a:off x="1938978" y="5123529"/>
                  <a:ext cx="5544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3" name="Ink 42">
                  <a:extLst>
                    <a:ext uri="{FF2B5EF4-FFF2-40B4-BE49-F238E27FC236}">
                      <a16:creationId xmlns:a16="http://schemas.microsoft.com/office/drawing/2014/main" id="{80260ABB-D852-D642-932E-9A6E00B3680E}"/>
                    </a:ext>
                  </a:extLst>
                </p14:cNvPr>
                <p14:cNvContentPartPr/>
                <p14:nvPr/>
              </p14:nvContentPartPr>
              <p14:xfrm>
                <a:off x="2059938" y="5079609"/>
                <a:ext cx="242280" cy="213480"/>
              </p14:xfrm>
            </p:contentPart>
          </mc:Choice>
          <mc:Fallback>
            <p:pic>
              <p:nvPicPr>
                <p:cNvPr id="43" name="Ink 42">
                  <a:extLst>
                    <a:ext uri="{FF2B5EF4-FFF2-40B4-BE49-F238E27FC236}">
                      <a16:creationId xmlns:a16="http://schemas.microsoft.com/office/drawing/2014/main" id="{80260ABB-D852-D642-932E-9A6E00B3680E}"/>
                    </a:ext>
                  </a:extLst>
                </p:cNvPr>
                <p:cNvPicPr/>
                <p:nvPr/>
              </p:nvPicPr>
              <p:blipFill>
                <a:blip r:embed="rId7"/>
                <a:stretch>
                  <a:fillRect/>
                </a:stretch>
              </p:blipFill>
              <p:spPr>
                <a:xfrm>
                  <a:off x="2050938" y="5070969"/>
                  <a:ext cx="25992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4" name="Ink 43">
                  <a:extLst>
                    <a:ext uri="{FF2B5EF4-FFF2-40B4-BE49-F238E27FC236}">
                      <a16:creationId xmlns:a16="http://schemas.microsoft.com/office/drawing/2014/main" id="{ABC94714-8094-F74C-9C6A-5DA9A97F8CDA}"/>
                    </a:ext>
                  </a:extLst>
                </p14:cNvPr>
                <p14:cNvContentPartPr/>
                <p14:nvPr/>
              </p14:nvContentPartPr>
              <p14:xfrm>
                <a:off x="2445858" y="5076369"/>
                <a:ext cx="192960" cy="256680"/>
              </p14:xfrm>
            </p:contentPart>
          </mc:Choice>
          <mc:Fallback>
            <p:pic>
              <p:nvPicPr>
                <p:cNvPr id="44" name="Ink 43">
                  <a:extLst>
                    <a:ext uri="{FF2B5EF4-FFF2-40B4-BE49-F238E27FC236}">
                      <a16:creationId xmlns:a16="http://schemas.microsoft.com/office/drawing/2014/main" id="{ABC94714-8094-F74C-9C6A-5DA9A97F8CDA}"/>
                    </a:ext>
                  </a:extLst>
                </p:cNvPr>
                <p:cNvPicPr/>
                <p:nvPr/>
              </p:nvPicPr>
              <p:blipFill>
                <a:blip r:embed="rId9"/>
                <a:stretch>
                  <a:fillRect/>
                </a:stretch>
              </p:blipFill>
              <p:spPr>
                <a:xfrm>
                  <a:off x="2437218" y="5067729"/>
                  <a:ext cx="2106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5" name="Ink 44">
                  <a:extLst>
                    <a:ext uri="{FF2B5EF4-FFF2-40B4-BE49-F238E27FC236}">
                      <a16:creationId xmlns:a16="http://schemas.microsoft.com/office/drawing/2014/main" id="{933E60EE-5F06-1C4F-9CDB-4ABC00C4ADBE}"/>
                    </a:ext>
                  </a:extLst>
                </p14:cNvPr>
                <p14:cNvContentPartPr/>
                <p14:nvPr/>
              </p14:nvContentPartPr>
              <p14:xfrm>
                <a:off x="2410938" y="5143329"/>
                <a:ext cx="58680" cy="217080"/>
              </p14:xfrm>
            </p:contentPart>
          </mc:Choice>
          <mc:Fallback>
            <p:pic>
              <p:nvPicPr>
                <p:cNvPr id="45" name="Ink 44">
                  <a:extLst>
                    <a:ext uri="{FF2B5EF4-FFF2-40B4-BE49-F238E27FC236}">
                      <a16:creationId xmlns:a16="http://schemas.microsoft.com/office/drawing/2014/main" id="{933E60EE-5F06-1C4F-9CDB-4ABC00C4ADBE}"/>
                    </a:ext>
                  </a:extLst>
                </p:cNvPr>
                <p:cNvPicPr/>
                <p:nvPr/>
              </p:nvPicPr>
              <p:blipFill>
                <a:blip r:embed="rId11"/>
                <a:stretch>
                  <a:fillRect/>
                </a:stretch>
              </p:blipFill>
              <p:spPr>
                <a:xfrm>
                  <a:off x="2402298" y="5134689"/>
                  <a:ext cx="763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6" name="Ink 45">
                  <a:extLst>
                    <a:ext uri="{FF2B5EF4-FFF2-40B4-BE49-F238E27FC236}">
                      <a16:creationId xmlns:a16="http://schemas.microsoft.com/office/drawing/2014/main" id="{D96FB407-9DCF-5045-960F-C3267E1B924B}"/>
                    </a:ext>
                  </a:extLst>
                </p14:cNvPr>
                <p14:cNvContentPartPr/>
                <p14:nvPr/>
              </p14:nvContentPartPr>
              <p14:xfrm>
                <a:off x="2339658" y="5060529"/>
                <a:ext cx="90720" cy="99360"/>
              </p14:xfrm>
            </p:contentPart>
          </mc:Choice>
          <mc:Fallback>
            <p:pic>
              <p:nvPicPr>
                <p:cNvPr id="46" name="Ink 45">
                  <a:extLst>
                    <a:ext uri="{FF2B5EF4-FFF2-40B4-BE49-F238E27FC236}">
                      <a16:creationId xmlns:a16="http://schemas.microsoft.com/office/drawing/2014/main" id="{D96FB407-9DCF-5045-960F-C3267E1B924B}"/>
                    </a:ext>
                  </a:extLst>
                </p:cNvPr>
                <p:cNvPicPr/>
                <p:nvPr/>
              </p:nvPicPr>
              <p:blipFill>
                <a:blip r:embed="rId13"/>
                <a:stretch>
                  <a:fillRect/>
                </a:stretch>
              </p:blipFill>
              <p:spPr>
                <a:xfrm>
                  <a:off x="2331018" y="5051889"/>
                  <a:ext cx="1083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8" name="Ink 47">
                  <a:extLst>
                    <a:ext uri="{FF2B5EF4-FFF2-40B4-BE49-F238E27FC236}">
                      <a16:creationId xmlns:a16="http://schemas.microsoft.com/office/drawing/2014/main" id="{B83B4160-E737-C54B-8F00-D998D3957672}"/>
                    </a:ext>
                  </a:extLst>
                </p14:cNvPr>
                <p14:cNvContentPartPr/>
                <p14:nvPr/>
              </p14:nvContentPartPr>
              <p14:xfrm>
                <a:off x="1731978" y="5115609"/>
                <a:ext cx="1023840" cy="97200"/>
              </p14:xfrm>
            </p:contentPart>
          </mc:Choice>
          <mc:Fallback>
            <p:pic>
              <p:nvPicPr>
                <p:cNvPr id="48" name="Ink 47">
                  <a:extLst>
                    <a:ext uri="{FF2B5EF4-FFF2-40B4-BE49-F238E27FC236}">
                      <a16:creationId xmlns:a16="http://schemas.microsoft.com/office/drawing/2014/main" id="{B83B4160-E737-C54B-8F00-D998D3957672}"/>
                    </a:ext>
                  </a:extLst>
                </p:cNvPr>
                <p:cNvPicPr/>
                <p:nvPr/>
              </p:nvPicPr>
              <p:blipFill>
                <a:blip r:embed="rId15"/>
                <a:stretch>
                  <a:fillRect/>
                </a:stretch>
              </p:blipFill>
              <p:spPr>
                <a:xfrm>
                  <a:off x="1722978" y="5106609"/>
                  <a:ext cx="1041480" cy="114840"/>
                </a:xfrm>
                <a:prstGeom prst="rect">
                  <a:avLst/>
                </a:prstGeom>
              </p:spPr>
            </p:pic>
          </mc:Fallback>
        </mc:AlternateContent>
      </p:grpSp>
    </p:spTree>
    <p:extLst>
      <p:ext uri="{BB962C8B-B14F-4D97-AF65-F5344CB8AC3E}">
        <p14:creationId xmlns:p14="http://schemas.microsoft.com/office/powerpoint/2010/main" val="97111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76B-0162-344C-A5E1-E633BDA337C0}"/>
              </a:ext>
            </a:extLst>
          </p:cNvPr>
          <p:cNvSpPr>
            <a:spLocks noGrp="1"/>
          </p:cNvSpPr>
          <p:nvPr>
            <p:ph type="title"/>
          </p:nvPr>
        </p:nvSpPr>
        <p:spPr/>
        <p:txBody>
          <a:bodyPr/>
          <a:lstStyle/>
          <a:p>
            <a:endParaRPr lang="en-JP"/>
          </a:p>
        </p:txBody>
      </p:sp>
      <p:sp>
        <p:nvSpPr>
          <p:cNvPr id="4" name="Rectangle 3">
            <a:extLst>
              <a:ext uri="{FF2B5EF4-FFF2-40B4-BE49-F238E27FC236}">
                <a16:creationId xmlns:a16="http://schemas.microsoft.com/office/drawing/2014/main" id="{2C1C4B26-1E6A-924D-B725-34B3A6E078A1}"/>
              </a:ext>
            </a:extLst>
          </p:cNvPr>
          <p:cNvSpPr/>
          <p:nvPr/>
        </p:nvSpPr>
        <p:spPr>
          <a:xfrm>
            <a:off x="1324708" y="1961429"/>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 name="7-point Star 4">
            <a:extLst>
              <a:ext uri="{FF2B5EF4-FFF2-40B4-BE49-F238E27FC236}">
                <a16:creationId xmlns:a16="http://schemas.microsoft.com/office/drawing/2014/main" id="{CFC644B9-6859-9F40-B7C9-41DFFA85D8A3}"/>
              </a:ext>
            </a:extLst>
          </p:cNvPr>
          <p:cNvSpPr/>
          <p:nvPr/>
        </p:nvSpPr>
        <p:spPr>
          <a:xfrm>
            <a:off x="3138855" y="2051538"/>
            <a:ext cx="465991" cy="468923"/>
          </a:xfrm>
          <a:prstGeom prst="star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JP" dirty="0"/>
              <a:t>1</a:t>
            </a:r>
          </a:p>
        </p:txBody>
      </p:sp>
      <p:sp>
        <p:nvSpPr>
          <p:cNvPr id="6" name="TextBox 5">
            <a:extLst>
              <a:ext uri="{FF2B5EF4-FFF2-40B4-BE49-F238E27FC236}">
                <a16:creationId xmlns:a16="http://schemas.microsoft.com/office/drawing/2014/main" id="{AA17BBD1-90F8-F241-8D29-4C61ED45AA51}"/>
              </a:ext>
            </a:extLst>
          </p:cNvPr>
          <p:cNvSpPr txBox="1"/>
          <p:nvPr/>
        </p:nvSpPr>
        <p:spPr>
          <a:xfrm>
            <a:off x="1629508" y="4407877"/>
            <a:ext cx="1509347" cy="369332"/>
          </a:xfrm>
          <a:prstGeom prst="rect">
            <a:avLst/>
          </a:prstGeom>
          <a:noFill/>
        </p:spPr>
        <p:txBody>
          <a:bodyPr wrap="square" rtlCol="0">
            <a:spAutoFit/>
          </a:bodyPr>
          <a:lstStyle/>
          <a:p>
            <a:r>
              <a:rPr lang="en-JP" dirty="0"/>
              <a:t>買えるもの</a:t>
            </a:r>
          </a:p>
        </p:txBody>
      </p:sp>
      <p:sp>
        <p:nvSpPr>
          <p:cNvPr id="7" name="Rounded Rectangle 6">
            <a:extLst>
              <a:ext uri="{FF2B5EF4-FFF2-40B4-BE49-F238E27FC236}">
                <a16:creationId xmlns:a16="http://schemas.microsoft.com/office/drawing/2014/main" id="{68ABAA6F-E49F-6E45-869C-BC2F9A78AF34}"/>
              </a:ext>
            </a:extLst>
          </p:cNvPr>
          <p:cNvSpPr/>
          <p:nvPr/>
        </p:nvSpPr>
        <p:spPr>
          <a:xfrm>
            <a:off x="1451579" y="2684584"/>
            <a:ext cx="2065344" cy="1477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78A8A7A3-3041-0041-862C-8EF70A71BC84}"/>
              </a:ext>
            </a:extLst>
          </p:cNvPr>
          <p:cNvSpPr txBox="1"/>
          <p:nvPr/>
        </p:nvSpPr>
        <p:spPr>
          <a:xfrm>
            <a:off x="1451579" y="2917154"/>
            <a:ext cx="3610708" cy="646331"/>
          </a:xfrm>
          <a:prstGeom prst="rect">
            <a:avLst/>
          </a:prstGeom>
          <a:noFill/>
        </p:spPr>
        <p:txBody>
          <a:bodyPr wrap="square" rtlCol="0">
            <a:spAutoFit/>
          </a:bodyPr>
          <a:lstStyle/>
          <a:p>
            <a:r>
              <a:rPr lang="en-JP" dirty="0"/>
              <a:t>買えるもの,</a:t>
            </a:r>
          </a:p>
          <a:p>
            <a:r>
              <a:rPr lang="en-JP" dirty="0"/>
              <a:t>水筒</a:t>
            </a:r>
            <a:r>
              <a:rPr lang="ja-JP" altLang="en-JP"/>
              <a:t>お花パール帽子シャツ</a:t>
            </a:r>
            <a:endParaRPr lang="en-JP" dirty="0"/>
          </a:p>
        </p:txBody>
      </p:sp>
    </p:spTree>
    <p:extLst>
      <p:ext uri="{BB962C8B-B14F-4D97-AF65-F5344CB8AC3E}">
        <p14:creationId xmlns:p14="http://schemas.microsoft.com/office/powerpoint/2010/main" val="40496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3944-D444-F043-9588-6AD6AC39C4FE}"/>
              </a:ext>
            </a:extLst>
          </p:cNvPr>
          <p:cNvSpPr>
            <a:spLocks noGrp="1"/>
          </p:cNvSpPr>
          <p:nvPr>
            <p:ph type="title"/>
          </p:nvPr>
        </p:nvSpPr>
        <p:spPr>
          <a:xfrm>
            <a:off x="1153685" y="675565"/>
            <a:ext cx="9603275" cy="1049235"/>
          </a:xfrm>
        </p:spPr>
        <p:txBody>
          <a:bodyPr>
            <a:normAutofit fontScale="90000"/>
          </a:bodyPr>
          <a:lstStyle/>
          <a:p>
            <a:r>
              <a:rPr lang="en-GB" sz="3100" dirty="0"/>
              <a:t>How much do you sell (if you make a profit)? Will you release it for free and make money with in-app purchases?</a:t>
            </a:r>
            <a:br>
              <a:rPr lang="en-GB" dirty="0"/>
            </a:br>
            <a:endParaRPr lang="en-JP" dirty="0"/>
          </a:p>
        </p:txBody>
      </p:sp>
      <p:sp>
        <p:nvSpPr>
          <p:cNvPr id="3" name="Content Placeholder 2">
            <a:extLst>
              <a:ext uri="{FF2B5EF4-FFF2-40B4-BE49-F238E27FC236}">
                <a16:creationId xmlns:a16="http://schemas.microsoft.com/office/drawing/2014/main" id="{4E073203-CABF-0D4C-BE91-3B994BC4CA9F}"/>
              </a:ext>
            </a:extLst>
          </p:cNvPr>
          <p:cNvSpPr>
            <a:spLocks noGrp="1"/>
          </p:cNvSpPr>
          <p:nvPr>
            <p:ph idx="1"/>
          </p:nvPr>
        </p:nvSpPr>
        <p:spPr/>
        <p:txBody>
          <a:bodyPr/>
          <a:lstStyle/>
          <a:p>
            <a:r>
              <a:rPr lang="en-JP" dirty="0"/>
              <a:t>We start with going free then if we get more children playing, then we will slowly charge them but we start with around 499 yen per month 5800 yen yearly.</a:t>
            </a:r>
          </a:p>
        </p:txBody>
      </p:sp>
    </p:spTree>
    <p:extLst>
      <p:ext uri="{BB962C8B-B14F-4D97-AF65-F5344CB8AC3E}">
        <p14:creationId xmlns:p14="http://schemas.microsoft.com/office/powerpoint/2010/main" val="2429558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A2CA-9D96-BA41-B748-E2BC4983299A}"/>
              </a:ext>
            </a:extLst>
          </p:cNvPr>
          <p:cNvSpPr>
            <a:spLocks noGrp="1"/>
          </p:cNvSpPr>
          <p:nvPr>
            <p:ph type="title"/>
          </p:nvPr>
        </p:nvSpPr>
        <p:spPr/>
        <p:txBody>
          <a:bodyPr/>
          <a:lstStyle/>
          <a:p>
            <a:r>
              <a:rPr lang="en-GB" dirty="0"/>
              <a:t>What kind of app is it?</a:t>
            </a:r>
            <a:br>
              <a:rPr lang="en-GB" dirty="0"/>
            </a:br>
            <a:endParaRPr lang="en-JP" dirty="0"/>
          </a:p>
        </p:txBody>
      </p:sp>
      <p:sp>
        <p:nvSpPr>
          <p:cNvPr id="3" name="Content Placeholder 2">
            <a:extLst>
              <a:ext uri="{FF2B5EF4-FFF2-40B4-BE49-F238E27FC236}">
                <a16:creationId xmlns:a16="http://schemas.microsoft.com/office/drawing/2014/main" id="{14798300-11A0-CB4F-A722-BEED1BCDDEAF}"/>
              </a:ext>
            </a:extLst>
          </p:cNvPr>
          <p:cNvSpPr>
            <a:spLocks noGrp="1"/>
          </p:cNvSpPr>
          <p:nvPr>
            <p:ph idx="1"/>
          </p:nvPr>
        </p:nvSpPr>
        <p:spPr/>
        <p:txBody>
          <a:bodyPr/>
          <a:lstStyle/>
          <a:p>
            <a:r>
              <a:rPr lang="en-JP" dirty="0"/>
              <a:t>A plant based knowledge app.  </a:t>
            </a:r>
          </a:p>
          <a:p>
            <a:r>
              <a:rPr lang="en-JP" dirty="0"/>
              <a:t>A plant growing simulator to make the user feel like they are planting their own plant.</a:t>
            </a:r>
          </a:p>
          <a:p>
            <a:r>
              <a:rPr lang="en-JP" dirty="0"/>
              <a:t>Gaining more knowledge for climate change and how a plant works. </a:t>
            </a:r>
          </a:p>
          <a:p>
            <a:r>
              <a:rPr lang="en-JP" dirty="0"/>
              <a:t>Gaining more knowledge about how a plant changes throughout season.</a:t>
            </a:r>
          </a:p>
        </p:txBody>
      </p:sp>
    </p:spTree>
    <p:extLst>
      <p:ext uri="{BB962C8B-B14F-4D97-AF65-F5344CB8AC3E}">
        <p14:creationId xmlns:p14="http://schemas.microsoft.com/office/powerpoint/2010/main" val="384320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7DF1-6BA5-DE4C-A045-9C971460CE08}"/>
              </a:ext>
            </a:extLst>
          </p:cNvPr>
          <p:cNvSpPr>
            <a:spLocks noGrp="1"/>
          </p:cNvSpPr>
          <p:nvPr>
            <p:ph type="title"/>
          </p:nvPr>
        </p:nvSpPr>
        <p:spPr/>
        <p:txBody>
          <a:bodyPr>
            <a:normAutofit fontScale="90000"/>
          </a:bodyPr>
          <a:lstStyle/>
          <a:p>
            <a:r>
              <a:rPr lang="en-GB" dirty="0"/>
              <a:t>What kind of user group are you aiming for?</a:t>
            </a:r>
            <a:br>
              <a:rPr lang="en-GB" dirty="0"/>
            </a:br>
            <a:endParaRPr lang="en-JP" dirty="0"/>
          </a:p>
        </p:txBody>
      </p:sp>
      <p:sp>
        <p:nvSpPr>
          <p:cNvPr id="3" name="Content Placeholder 2">
            <a:extLst>
              <a:ext uri="{FF2B5EF4-FFF2-40B4-BE49-F238E27FC236}">
                <a16:creationId xmlns:a16="http://schemas.microsoft.com/office/drawing/2014/main" id="{54FF9F33-7DD3-7640-AAE9-2EF0FF412625}"/>
              </a:ext>
            </a:extLst>
          </p:cNvPr>
          <p:cNvSpPr>
            <a:spLocks noGrp="1"/>
          </p:cNvSpPr>
          <p:nvPr>
            <p:ph idx="1"/>
          </p:nvPr>
        </p:nvSpPr>
        <p:spPr/>
        <p:txBody>
          <a:bodyPr/>
          <a:lstStyle/>
          <a:p>
            <a:r>
              <a:rPr lang="en-JP" dirty="0"/>
              <a:t>I am aiming for elementary school children. Around 5-12 years old.</a:t>
            </a:r>
          </a:p>
          <a:p>
            <a:pPr marL="0" indent="0">
              <a:buNone/>
            </a:pPr>
            <a:endParaRPr lang="en-JP" dirty="0"/>
          </a:p>
        </p:txBody>
      </p:sp>
    </p:spTree>
    <p:extLst>
      <p:ext uri="{BB962C8B-B14F-4D97-AF65-F5344CB8AC3E}">
        <p14:creationId xmlns:p14="http://schemas.microsoft.com/office/powerpoint/2010/main" val="349592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A3D9-DA33-CE48-9C90-B716885DE4A9}"/>
              </a:ext>
            </a:extLst>
          </p:cNvPr>
          <p:cNvSpPr>
            <a:spLocks noGrp="1"/>
          </p:cNvSpPr>
          <p:nvPr>
            <p:ph type="title"/>
          </p:nvPr>
        </p:nvSpPr>
        <p:spPr/>
        <p:txBody>
          <a:bodyPr/>
          <a:lstStyle/>
          <a:p>
            <a:r>
              <a:rPr lang="en-GB" dirty="0"/>
              <a:t>What kind of function does it have?</a:t>
            </a:r>
            <a:br>
              <a:rPr lang="en-GB" dirty="0"/>
            </a:br>
            <a:endParaRPr lang="en-JP" dirty="0"/>
          </a:p>
        </p:txBody>
      </p:sp>
      <p:sp>
        <p:nvSpPr>
          <p:cNvPr id="3" name="Content Placeholder 2">
            <a:extLst>
              <a:ext uri="{FF2B5EF4-FFF2-40B4-BE49-F238E27FC236}">
                <a16:creationId xmlns:a16="http://schemas.microsoft.com/office/drawing/2014/main" id="{5A45B9D0-9373-1946-9168-FE9E62A44B51}"/>
              </a:ext>
            </a:extLst>
          </p:cNvPr>
          <p:cNvSpPr>
            <a:spLocks noGrp="1"/>
          </p:cNvSpPr>
          <p:nvPr>
            <p:ph idx="1"/>
          </p:nvPr>
        </p:nvSpPr>
        <p:spPr>
          <a:xfrm>
            <a:off x="1451579" y="2015732"/>
            <a:ext cx="9603275" cy="4037749"/>
          </a:xfrm>
        </p:spPr>
        <p:txBody>
          <a:bodyPr>
            <a:normAutofit fontScale="85000" lnSpcReduction="20000"/>
          </a:bodyPr>
          <a:lstStyle/>
          <a:p>
            <a:r>
              <a:rPr lang="en-JP" dirty="0"/>
              <a:t>Clicking on a plant (depending on what part) will make leafia (みどりちゃん) explain why </a:t>
            </a:r>
            <a:r>
              <a:rPr lang="en-GB" dirty="0"/>
              <a:t>is it like that.</a:t>
            </a:r>
            <a:r>
              <a:rPr lang="en-JP" dirty="0"/>
              <a:t> For instance the reason why tress have green leaves instead of white or purple. Because inside those leaves contain </a:t>
            </a:r>
            <a:r>
              <a:rPr lang="en-GB" dirty="0"/>
              <a:t>chloroplasts.  Clicking on some of the words will tell what it can do such as how chloroplasts also is a site for photosynthesis. </a:t>
            </a:r>
          </a:p>
          <a:p>
            <a:r>
              <a:rPr lang="en-GB" dirty="0"/>
              <a:t>After learning about plants function, you will apply your knowledge about how does plant function works. If you get question wrong, you lose a heart.   There are 3 hearts total per a quiz. Lose all hearts and you will have to do the quiz again. </a:t>
            </a:r>
          </a:p>
          <a:p>
            <a:r>
              <a:rPr lang="en-GB" dirty="0"/>
              <a:t>If you complete the quiz, there will be a congratulations and the reward will be 3 stars. In order to earn special leaves, you need to have a perfect score to earn one special leaf. </a:t>
            </a:r>
          </a:p>
          <a:p>
            <a:r>
              <a:rPr lang="en-GB" dirty="0"/>
              <a:t>Earn 5 of them, you can purchase items to use such as feed the plants with water or gain an accessory for the bird. However that will not affect the game. Complete all chapters of plants, you earn a badge and learn a special chapter which can only be learned if you clear the plant chapter. The protagonist is a blue bird.</a:t>
            </a:r>
          </a:p>
        </p:txBody>
      </p:sp>
    </p:spTree>
    <p:extLst>
      <p:ext uri="{BB962C8B-B14F-4D97-AF65-F5344CB8AC3E}">
        <p14:creationId xmlns:p14="http://schemas.microsoft.com/office/powerpoint/2010/main" val="359078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D5F-0F23-FD4A-968E-B0EF631BD206}"/>
              </a:ext>
            </a:extLst>
          </p:cNvPr>
          <p:cNvSpPr>
            <a:spLocks noGrp="1"/>
          </p:cNvSpPr>
          <p:nvPr>
            <p:ph type="title"/>
          </p:nvPr>
        </p:nvSpPr>
        <p:spPr/>
        <p:txBody>
          <a:bodyPr/>
          <a:lstStyle/>
          <a:p>
            <a:r>
              <a:rPr lang="en-GB" dirty="0"/>
              <a:t>What do users get from using the app?</a:t>
            </a:r>
            <a:endParaRPr lang="en-JP" dirty="0"/>
          </a:p>
        </p:txBody>
      </p:sp>
      <p:sp>
        <p:nvSpPr>
          <p:cNvPr id="3" name="Content Placeholder 2">
            <a:extLst>
              <a:ext uri="{FF2B5EF4-FFF2-40B4-BE49-F238E27FC236}">
                <a16:creationId xmlns:a16="http://schemas.microsoft.com/office/drawing/2014/main" id="{0B9A19FD-85D7-4948-94C2-095F439F4675}"/>
              </a:ext>
            </a:extLst>
          </p:cNvPr>
          <p:cNvSpPr>
            <a:spLocks noGrp="1"/>
          </p:cNvSpPr>
          <p:nvPr>
            <p:ph idx="1"/>
          </p:nvPr>
        </p:nvSpPr>
        <p:spPr/>
        <p:txBody>
          <a:bodyPr/>
          <a:lstStyle/>
          <a:p>
            <a:r>
              <a:rPr lang="en-JP" dirty="0"/>
              <a:t>They can obtain more information about the climate change and how it affects us.</a:t>
            </a:r>
          </a:p>
          <a:p>
            <a:r>
              <a:rPr lang="en-JP" dirty="0"/>
              <a:t>They also can know what plants would take to grow and what plants have the most nutrients.</a:t>
            </a:r>
          </a:p>
          <a:p>
            <a:r>
              <a:rPr lang="en-JP" dirty="0"/>
              <a:t>They can also be inspired to reduce climate change and convince their parents to spread more awareness.</a:t>
            </a:r>
          </a:p>
        </p:txBody>
      </p:sp>
    </p:spTree>
    <p:extLst>
      <p:ext uri="{BB962C8B-B14F-4D97-AF65-F5344CB8AC3E}">
        <p14:creationId xmlns:p14="http://schemas.microsoft.com/office/powerpoint/2010/main" val="263977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105526-00F8-624A-A293-83E72A3137F2}"/>
              </a:ext>
            </a:extLst>
          </p:cNvPr>
          <p:cNvSpPr/>
          <p:nvPr/>
        </p:nvSpPr>
        <p:spPr>
          <a:xfrm>
            <a:off x="1451579" y="2074985"/>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7" name="Pentagon 6">
            <a:extLst>
              <a:ext uri="{FF2B5EF4-FFF2-40B4-BE49-F238E27FC236}">
                <a16:creationId xmlns:a16="http://schemas.microsoft.com/office/drawing/2014/main" id="{5AB6ADA8-D7E5-8F4E-A501-5784A5C12896}"/>
              </a:ext>
            </a:extLst>
          </p:cNvPr>
          <p:cNvSpPr/>
          <p:nvPr/>
        </p:nvSpPr>
        <p:spPr>
          <a:xfrm>
            <a:off x="1863969" y="4525108"/>
            <a:ext cx="1805354" cy="691661"/>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JP" dirty="0"/>
              <a:t>決定</a:t>
            </a:r>
          </a:p>
        </p:txBody>
      </p:sp>
      <p:sp>
        <p:nvSpPr>
          <p:cNvPr id="8" name="Rectangle 7">
            <a:extLst>
              <a:ext uri="{FF2B5EF4-FFF2-40B4-BE49-F238E27FC236}">
                <a16:creationId xmlns:a16="http://schemas.microsoft.com/office/drawing/2014/main" id="{97BA6DF8-D0D1-5B4E-9B92-E1ADCC9E99A3}"/>
              </a:ext>
            </a:extLst>
          </p:cNvPr>
          <p:cNvSpPr/>
          <p:nvPr/>
        </p:nvSpPr>
        <p:spPr>
          <a:xfrm>
            <a:off x="4325814" y="2074985"/>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0" name="Smiley Face 9">
            <a:extLst>
              <a:ext uri="{FF2B5EF4-FFF2-40B4-BE49-F238E27FC236}">
                <a16:creationId xmlns:a16="http://schemas.microsoft.com/office/drawing/2014/main" id="{769F6A3B-F0A6-CA40-8628-49E2792978B3}"/>
              </a:ext>
            </a:extLst>
          </p:cNvPr>
          <p:cNvSpPr/>
          <p:nvPr/>
        </p:nvSpPr>
        <p:spPr>
          <a:xfrm>
            <a:off x="4818185" y="3094892"/>
            <a:ext cx="1277815" cy="961293"/>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11" name="TextBox 10">
            <a:extLst>
              <a:ext uri="{FF2B5EF4-FFF2-40B4-BE49-F238E27FC236}">
                <a16:creationId xmlns:a16="http://schemas.microsoft.com/office/drawing/2014/main" id="{6C1ACDBA-5E41-EF4E-829B-7ED812654C7C}"/>
              </a:ext>
            </a:extLst>
          </p:cNvPr>
          <p:cNvSpPr txBox="1"/>
          <p:nvPr/>
        </p:nvSpPr>
        <p:spPr>
          <a:xfrm>
            <a:off x="4618892" y="4278923"/>
            <a:ext cx="1735016" cy="1200329"/>
          </a:xfrm>
          <a:prstGeom prst="rect">
            <a:avLst/>
          </a:prstGeom>
          <a:noFill/>
        </p:spPr>
        <p:txBody>
          <a:bodyPr wrap="square" rtlCol="0">
            <a:spAutoFit/>
          </a:bodyPr>
          <a:lstStyle/>
          <a:p>
            <a:r>
              <a:rPr lang="en-JP" dirty="0"/>
              <a:t>初めまして、私の名前はみどりちゃんです。</a:t>
            </a:r>
          </a:p>
        </p:txBody>
      </p:sp>
      <p:sp>
        <p:nvSpPr>
          <p:cNvPr id="12" name="TextBox 11">
            <a:extLst>
              <a:ext uri="{FF2B5EF4-FFF2-40B4-BE49-F238E27FC236}">
                <a16:creationId xmlns:a16="http://schemas.microsoft.com/office/drawing/2014/main" id="{23E8DC11-A45A-1A4E-B770-A376BB37E85F}"/>
              </a:ext>
            </a:extLst>
          </p:cNvPr>
          <p:cNvSpPr txBox="1"/>
          <p:nvPr/>
        </p:nvSpPr>
        <p:spPr>
          <a:xfrm>
            <a:off x="1598117" y="2539498"/>
            <a:ext cx="2110154" cy="369332"/>
          </a:xfrm>
          <a:prstGeom prst="rect">
            <a:avLst/>
          </a:prstGeom>
          <a:noFill/>
        </p:spPr>
        <p:txBody>
          <a:bodyPr wrap="square" rtlCol="0">
            <a:spAutoFit/>
          </a:bodyPr>
          <a:lstStyle/>
          <a:p>
            <a:r>
              <a:rPr lang="en-JP" dirty="0"/>
              <a:t>英語か</a:t>
            </a:r>
            <a:r>
              <a:rPr lang="en-JP" dirty="0">
                <a:highlight>
                  <a:srgbClr val="FFFF00"/>
                </a:highlight>
              </a:rPr>
              <a:t>日本語</a:t>
            </a:r>
          </a:p>
        </p:txBody>
      </p:sp>
      <p:sp>
        <p:nvSpPr>
          <p:cNvPr id="13" name="TextBox 12">
            <a:extLst>
              <a:ext uri="{FF2B5EF4-FFF2-40B4-BE49-F238E27FC236}">
                <a16:creationId xmlns:a16="http://schemas.microsoft.com/office/drawing/2014/main" id="{A1286019-443E-E24C-9FDF-728A233EE900}"/>
              </a:ext>
            </a:extLst>
          </p:cNvPr>
          <p:cNvSpPr txBox="1"/>
          <p:nvPr/>
        </p:nvSpPr>
        <p:spPr>
          <a:xfrm>
            <a:off x="1676400" y="2930769"/>
            <a:ext cx="1494692" cy="646331"/>
          </a:xfrm>
          <a:prstGeom prst="rect">
            <a:avLst/>
          </a:prstGeom>
          <a:noFill/>
        </p:spPr>
        <p:txBody>
          <a:bodyPr wrap="square" rtlCol="0">
            <a:spAutoFit/>
          </a:bodyPr>
          <a:lstStyle/>
          <a:p>
            <a:r>
              <a:rPr lang="en-GB" dirty="0"/>
              <a:t>E</a:t>
            </a:r>
            <a:r>
              <a:rPr lang="en-JP" dirty="0"/>
              <a:t>nglish or japanese</a:t>
            </a:r>
          </a:p>
        </p:txBody>
      </p:sp>
      <p:sp>
        <p:nvSpPr>
          <p:cNvPr id="14" name="Right Arrow 13">
            <a:extLst>
              <a:ext uri="{FF2B5EF4-FFF2-40B4-BE49-F238E27FC236}">
                <a16:creationId xmlns:a16="http://schemas.microsoft.com/office/drawing/2014/main" id="{6D71D375-C6A9-B046-9564-38316BFCBD56}"/>
              </a:ext>
            </a:extLst>
          </p:cNvPr>
          <p:cNvSpPr/>
          <p:nvPr/>
        </p:nvSpPr>
        <p:spPr>
          <a:xfrm>
            <a:off x="5873262" y="5479252"/>
            <a:ext cx="633046" cy="370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ectangle 14">
            <a:extLst>
              <a:ext uri="{FF2B5EF4-FFF2-40B4-BE49-F238E27FC236}">
                <a16:creationId xmlns:a16="http://schemas.microsoft.com/office/drawing/2014/main" id="{9E1D50B6-2A85-CE45-8571-B72672B99424}"/>
              </a:ext>
            </a:extLst>
          </p:cNvPr>
          <p:cNvSpPr/>
          <p:nvPr/>
        </p:nvSpPr>
        <p:spPr>
          <a:xfrm>
            <a:off x="7350370" y="2074985"/>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6" name="Smiley Face 15">
            <a:extLst>
              <a:ext uri="{FF2B5EF4-FFF2-40B4-BE49-F238E27FC236}">
                <a16:creationId xmlns:a16="http://schemas.microsoft.com/office/drawing/2014/main" id="{39D2AA69-8264-C344-A022-21EB858821EF}"/>
              </a:ext>
            </a:extLst>
          </p:cNvPr>
          <p:cNvSpPr/>
          <p:nvPr/>
        </p:nvSpPr>
        <p:spPr>
          <a:xfrm>
            <a:off x="7901356" y="3094892"/>
            <a:ext cx="1359875" cy="1184031"/>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17" name="TextBox 16">
            <a:extLst>
              <a:ext uri="{FF2B5EF4-FFF2-40B4-BE49-F238E27FC236}">
                <a16:creationId xmlns:a16="http://schemas.microsoft.com/office/drawing/2014/main" id="{A1C32C27-8D0A-0D47-8589-BA34FFA260CE}"/>
              </a:ext>
            </a:extLst>
          </p:cNvPr>
          <p:cNvSpPr txBox="1"/>
          <p:nvPr/>
        </p:nvSpPr>
        <p:spPr>
          <a:xfrm>
            <a:off x="7784123" y="4712677"/>
            <a:ext cx="1477108" cy="646331"/>
          </a:xfrm>
          <a:prstGeom prst="rect">
            <a:avLst/>
          </a:prstGeom>
          <a:noFill/>
        </p:spPr>
        <p:txBody>
          <a:bodyPr wrap="square" rtlCol="0">
            <a:spAutoFit/>
          </a:bodyPr>
          <a:lstStyle/>
          <a:p>
            <a:r>
              <a:rPr lang="en-JP" dirty="0"/>
              <a:t>あなたの名前は？</a:t>
            </a:r>
          </a:p>
        </p:txBody>
      </p:sp>
      <p:sp>
        <p:nvSpPr>
          <p:cNvPr id="18" name="Rectangle 17">
            <a:extLst>
              <a:ext uri="{FF2B5EF4-FFF2-40B4-BE49-F238E27FC236}">
                <a16:creationId xmlns:a16="http://schemas.microsoft.com/office/drawing/2014/main" id="{BC3D7C21-3587-DA4F-ABE4-4002C3063860}"/>
              </a:ext>
            </a:extLst>
          </p:cNvPr>
          <p:cNvSpPr/>
          <p:nvPr/>
        </p:nvSpPr>
        <p:spPr>
          <a:xfrm>
            <a:off x="7350370" y="5359008"/>
            <a:ext cx="2403230" cy="6944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JP" sz="1600" dirty="0"/>
              <a:t>たいちゃん</a:t>
            </a:r>
          </a:p>
        </p:txBody>
      </p:sp>
      <p:sp>
        <p:nvSpPr>
          <p:cNvPr id="19" name="Pentagon 18">
            <a:extLst>
              <a:ext uri="{FF2B5EF4-FFF2-40B4-BE49-F238E27FC236}">
                <a16:creationId xmlns:a16="http://schemas.microsoft.com/office/drawing/2014/main" id="{45A09B12-567B-8744-8958-BC7C78B5D660}"/>
              </a:ext>
            </a:extLst>
          </p:cNvPr>
          <p:cNvSpPr/>
          <p:nvPr/>
        </p:nvSpPr>
        <p:spPr>
          <a:xfrm>
            <a:off x="9050215" y="5792762"/>
            <a:ext cx="738554" cy="26071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決定</a:t>
            </a:r>
          </a:p>
        </p:txBody>
      </p:sp>
    </p:spTree>
    <p:extLst>
      <p:ext uri="{BB962C8B-B14F-4D97-AF65-F5344CB8AC3E}">
        <p14:creationId xmlns:p14="http://schemas.microsoft.com/office/powerpoint/2010/main" val="422244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CBED50-C377-254A-91C5-B4FDE255037A}"/>
              </a:ext>
            </a:extLst>
          </p:cNvPr>
          <p:cNvSpPr/>
          <p:nvPr/>
        </p:nvSpPr>
        <p:spPr>
          <a:xfrm>
            <a:off x="1910860" y="2074985"/>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 name="Heart 4">
            <a:extLst>
              <a:ext uri="{FF2B5EF4-FFF2-40B4-BE49-F238E27FC236}">
                <a16:creationId xmlns:a16="http://schemas.microsoft.com/office/drawing/2014/main" id="{D5400192-082B-7A4E-B421-AB4956E4BC4E}"/>
              </a:ext>
            </a:extLst>
          </p:cNvPr>
          <p:cNvSpPr/>
          <p:nvPr/>
        </p:nvSpPr>
        <p:spPr>
          <a:xfrm>
            <a:off x="3405552" y="3429000"/>
            <a:ext cx="603740" cy="1025769"/>
          </a:xfrm>
          <a:prstGeom prst="hear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JP"/>
          </a:p>
        </p:txBody>
      </p:sp>
      <p:sp>
        <p:nvSpPr>
          <p:cNvPr id="6" name="Smiley Face 5">
            <a:extLst>
              <a:ext uri="{FF2B5EF4-FFF2-40B4-BE49-F238E27FC236}">
                <a16:creationId xmlns:a16="http://schemas.microsoft.com/office/drawing/2014/main" id="{3A62D34C-E5D6-E04A-A79C-A84F3F861BA3}"/>
              </a:ext>
            </a:extLst>
          </p:cNvPr>
          <p:cNvSpPr/>
          <p:nvPr/>
        </p:nvSpPr>
        <p:spPr>
          <a:xfrm>
            <a:off x="2250831" y="3429000"/>
            <a:ext cx="861644" cy="102576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mc:AlternateContent xmlns:mc="http://schemas.openxmlformats.org/markup-compatibility/2006">
        <mc:Choice xmlns:p14="http://schemas.microsoft.com/office/powerpoint/2010/main" Requires="p14">
          <p:contentPart p14:bwMode="auto" r:id="rId2">
            <p14:nvContentPartPr>
              <p14:cNvPr id="33" name="Ink 32">
                <a:extLst>
                  <a:ext uri="{FF2B5EF4-FFF2-40B4-BE49-F238E27FC236}">
                    <a16:creationId xmlns:a16="http://schemas.microsoft.com/office/drawing/2014/main" id="{FC575D2E-F247-CB45-821A-33B0586FCEF2}"/>
                  </a:ext>
                </a:extLst>
              </p14:cNvPr>
              <p14:cNvContentPartPr/>
              <p14:nvPr/>
            </p14:nvContentPartPr>
            <p14:xfrm>
              <a:off x="6367338" y="3681729"/>
              <a:ext cx="117720" cy="14760"/>
            </p14:xfrm>
          </p:contentPart>
        </mc:Choice>
        <mc:Fallback>
          <p:pic>
            <p:nvPicPr>
              <p:cNvPr id="33" name="Ink 32">
                <a:extLst>
                  <a:ext uri="{FF2B5EF4-FFF2-40B4-BE49-F238E27FC236}">
                    <a16:creationId xmlns:a16="http://schemas.microsoft.com/office/drawing/2014/main" id="{FC575D2E-F247-CB45-821A-33B0586FCEF2}"/>
                  </a:ext>
                </a:extLst>
              </p:cNvPr>
              <p:cNvPicPr/>
              <p:nvPr/>
            </p:nvPicPr>
            <p:blipFill>
              <a:blip r:embed="rId3"/>
              <a:stretch>
                <a:fillRect/>
              </a:stretch>
            </p:blipFill>
            <p:spPr>
              <a:xfrm>
                <a:off x="6358698" y="3672729"/>
                <a:ext cx="1353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5" name="Ink 34">
                <a:extLst>
                  <a:ext uri="{FF2B5EF4-FFF2-40B4-BE49-F238E27FC236}">
                    <a16:creationId xmlns:a16="http://schemas.microsoft.com/office/drawing/2014/main" id="{2EEFFD85-2180-D247-9BAB-24DD44ADE00B}"/>
                  </a:ext>
                </a:extLst>
              </p14:cNvPr>
              <p14:cNvContentPartPr/>
              <p14:nvPr/>
            </p14:nvContentPartPr>
            <p14:xfrm>
              <a:off x="6738138" y="3691089"/>
              <a:ext cx="123840" cy="110520"/>
            </p14:xfrm>
          </p:contentPart>
        </mc:Choice>
        <mc:Fallback>
          <p:pic>
            <p:nvPicPr>
              <p:cNvPr id="35" name="Ink 34">
                <a:extLst>
                  <a:ext uri="{FF2B5EF4-FFF2-40B4-BE49-F238E27FC236}">
                    <a16:creationId xmlns:a16="http://schemas.microsoft.com/office/drawing/2014/main" id="{2EEFFD85-2180-D247-9BAB-24DD44ADE00B}"/>
                  </a:ext>
                </a:extLst>
              </p:cNvPr>
              <p:cNvPicPr/>
              <p:nvPr/>
            </p:nvPicPr>
            <p:blipFill>
              <a:blip r:embed="rId5"/>
              <a:stretch>
                <a:fillRect/>
              </a:stretch>
            </p:blipFill>
            <p:spPr>
              <a:xfrm>
                <a:off x="6729138" y="3682449"/>
                <a:ext cx="141480" cy="128160"/>
              </a:xfrm>
              <a:prstGeom prst="rect">
                <a:avLst/>
              </a:prstGeom>
            </p:spPr>
          </p:pic>
        </mc:Fallback>
      </mc:AlternateContent>
      <p:grpSp>
        <p:nvGrpSpPr>
          <p:cNvPr id="42" name="Group 41">
            <a:extLst>
              <a:ext uri="{FF2B5EF4-FFF2-40B4-BE49-F238E27FC236}">
                <a16:creationId xmlns:a16="http://schemas.microsoft.com/office/drawing/2014/main" id="{1A5D94CD-4CE2-C54D-917F-A30FD6061BB9}"/>
              </a:ext>
            </a:extLst>
          </p:cNvPr>
          <p:cNvGrpSpPr/>
          <p:nvPr/>
        </p:nvGrpSpPr>
        <p:grpSpPr>
          <a:xfrm>
            <a:off x="5860818" y="2667969"/>
            <a:ext cx="1433160" cy="2512080"/>
            <a:chOff x="5860818" y="2667969"/>
            <a:chExt cx="1433160" cy="2512080"/>
          </a:xfrm>
        </p:grpSpPr>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7B1C14EB-BAAB-1548-AB66-6B6DEB82498C}"/>
                    </a:ext>
                  </a:extLst>
                </p14:cNvPr>
                <p14:cNvContentPartPr/>
                <p14:nvPr/>
              </p14:nvContentPartPr>
              <p14:xfrm>
                <a:off x="5967018" y="2667969"/>
                <a:ext cx="1242000" cy="2025000"/>
              </p14:xfrm>
            </p:contentPart>
          </mc:Choice>
          <mc:Fallback>
            <p:pic>
              <p:nvPicPr>
                <p:cNvPr id="7" name="Ink 6">
                  <a:extLst>
                    <a:ext uri="{FF2B5EF4-FFF2-40B4-BE49-F238E27FC236}">
                      <a16:creationId xmlns:a16="http://schemas.microsoft.com/office/drawing/2014/main" id="{7B1C14EB-BAAB-1548-AB66-6B6DEB82498C}"/>
                    </a:ext>
                  </a:extLst>
                </p:cNvPr>
                <p:cNvPicPr/>
                <p:nvPr/>
              </p:nvPicPr>
              <p:blipFill>
                <a:blip r:embed="rId7"/>
                <a:stretch>
                  <a:fillRect/>
                </a:stretch>
              </p:blipFill>
              <p:spPr>
                <a:xfrm>
                  <a:off x="5958378" y="2658969"/>
                  <a:ext cx="1259640" cy="2042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FAFE3439-B64C-B341-8A79-43C9381DE604}"/>
                    </a:ext>
                  </a:extLst>
                </p14:cNvPr>
                <p14:cNvContentPartPr/>
                <p14:nvPr/>
              </p14:nvContentPartPr>
              <p14:xfrm>
                <a:off x="6020658" y="3022929"/>
                <a:ext cx="930240" cy="1632600"/>
              </p14:xfrm>
            </p:contentPart>
          </mc:Choice>
          <mc:Fallback>
            <p:pic>
              <p:nvPicPr>
                <p:cNvPr id="8" name="Ink 7">
                  <a:extLst>
                    <a:ext uri="{FF2B5EF4-FFF2-40B4-BE49-F238E27FC236}">
                      <a16:creationId xmlns:a16="http://schemas.microsoft.com/office/drawing/2014/main" id="{FAFE3439-B64C-B341-8A79-43C9381DE604}"/>
                    </a:ext>
                  </a:extLst>
                </p:cNvPr>
                <p:cNvPicPr/>
                <p:nvPr/>
              </p:nvPicPr>
              <p:blipFill>
                <a:blip r:embed="rId9"/>
                <a:stretch>
                  <a:fillRect/>
                </a:stretch>
              </p:blipFill>
              <p:spPr>
                <a:xfrm>
                  <a:off x="6011658" y="3014289"/>
                  <a:ext cx="947880" cy="1650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7EFD4D6-0F83-CB4E-BA49-E69B210183C9}"/>
                    </a:ext>
                  </a:extLst>
                </p14:cNvPr>
                <p14:cNvContentPartPr/>
                <p14:nvPr/>
              </p14:nvContentPartPr>
              <p14:xfrm>
                <a:off x="6049458" y="3393369"/>
                <a:ext cx="213480" cy="3240"/>
              </p14:xfrm>
            </p:contentPart>
          </mc:Choice>
          <mc:Fallback>
            <p:pic>
              <p:nvPicPr>
                <p:cNvPr id="9" name="Ink 8">
                  <a:extLst>
                    <a:ext uri="{FF2B5EF4-FFF2-40B4-BE49-F238E27FC236}">
                      <a16:creationId xmlns:a16="http://schemas.microsoft.com/office/drawing/2014/main" id="{87EFD4D6-0F83-CB4E-BA49-E69B210183C9}"/>
                    </a:ext>
                  </a:extLst>
                </p:cNvPr>
                <p:cNvPicPr/>
                <p:nvPr/>
              </p:nvPicPr>
              <p:blipFill>
                <a:blip r:embed="rId11"/>
                <a:stretch>
                  <a:fillRect/>
                </a:stretch>
              </p:blipFill>
              <p:spPr>
                <a:xfrm>
                  <a:off x="6040458" y="3384729"/>
                  <a:ext cx="2311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09E0F265-D95E-CC4A-8671-78668D81ACF3}"/>
                    </a:ext>
                  </a:extLst>
                </p14:cNvPr>
                <p14:cNvContentPartPr/>
                <p14:nvPr/>
              </p14:nvContentPartPr>
              <p14:xfrm>
                <a:off x="5860818" y="3686049"/>
                <a:ext cx="529200" cy="113760"/>
              </p14:xfrm>
            </p:contentPart>
          </mc:Choice>
          <mc:Fallback>
            <p:pic>
              <p:nvPicPr>
                <p:cNvPr id="10" name="Ink 9">
                  <a:extLst>
                    <a:ext uri="{FF2B5EF4-FFF2-40B4-BE49-F238E27FC236}">
                      <a16:creationId xmlns:a16="http://schemas.microsoft.com/office/drawing/2014/main" id="{09E0F265-D95E-CC4A-8671-78668D81ACF3}"/>
                    </a:ext>
                  </a:extLst>
                </p:cNvPr>
                <p:cNvPicPr/>
                <p:nvPr/>
              </p:nvPicPr>
              <p:blipFill>
                <a:blip r:embed="rId13"/>
                <a:stretch>
                  <a:fillRect/>
                </a:stretch>
              </p:blipFill>
              <p:spPr>
                <a:xfrm>
                  <a:off x="5851818" y="3677049"/>
                  <a:ext cx="5468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62562890-2644-704F-93C6-AC444EE002D0}"/>
                    </a:ext>
                  </a:extLst>
                </p14:cNvPr>
                <p14:cNvContentPartPr/>
                <p14:nvPr/>
              </p14:nvContentPartPr>
              <p14:xfrm>
                <a:off x="6164298" y="3907089"/>
                <a:ext cx="442800" cy="89640"/>
              </p14:xfrm>
            </p:contentPart>
          </mc:Choice>
          <mc:Fallback>
            <p:pic>
              <p:nvPicPr>
                <p:cNvPr id="11" name="Ink 10">
                  <a:extLst>
                    <a:ext uri="{FF2B5EF4-FFF2-40B4-BE49-F238E27FC236}">
                      <a16:creationId xmlns:a16="http://schemas.microsoft.com/office/drawing/2014/main" id="{62562890-2644-704F-93C6-AC444EE002D0}"/>
                    </a:ext>
                  </a:extLst>
                </p:cNvPr>
                <p:cNvPicPr/>
                <p:nvPr/>
              </p:nvPicPr>
              <p:blipFill>
                <a:blip r:embed="rId15"/>
                <a:stretch>
                  <a:fillRect/>
                </a:stretch>
              </p:blipFill>
              <p:spPr>
                <a:xfrm>
                  <a:off x="6155298" y="3898089"/>
                  <a:ext cx="46044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D6A0D864-D250-084A-9587-C5F108678F0B}"/>
                    </a:ext>
                  </a:extLst>
                </p14:cNvPr>
                <p14:cNvContentPartPr/>
                <p14:nvPr/>
              </p14:nvContentPartPr>
              <p14:xfrm>
                <a:off x="6180858" y="4116969"/>
                <a:ext cx="480240" cy="61920"/>
              </p14:xfrm>
            </p:contentPart>
          </mc:Choice>
          <mc:Fallback>
            <p:pic>
              <p:nvPicPr>
                <p:cNvPr id="12" name="Ink 11">
                  <a:extLst>
                    <a:ext uri="{FF2B5EF4-FFF2-40B4-BE49-F238E27FC236}">
                      <a16:creationId xmlns:a16="http://schemas.microsoft.com/office/drawing/2014/main" id="{D6A0D864-D250-084A-9587-C5F108678F0B}"/>
                    </a:ext>
                  </a:extLst>
                </p:cNvPr>
                <p:cNvPicPr/>
                <p:nvPr/>
              </p:nvPicPr>
              <p:blipFill>
                <a:blip r:embed="rId17"/>
                <a:stretch>
                  <a:fillRect/>
                </a:stretch>
              </p:blipFill>
              <p:spPr>
                <a:xfrm>
                  <a:off x="6172218" y="4107969"/>
                  <a:ext cx="4978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FC2D6436-F722-CC4C-8BFF-B3C1D5F95AB8}"/>
                    </a:ext>
                  </a:extLst>
                </p14:cNvPr>
                <p14:cNvContentPartPr/>
                <p14:nvPr/>
              </p14:nvContentPartPr>
              <p14:xfrm>
                <a:off x="6377058" y="4335129"/>
                <a:ext cx="537840" cy="62280"/>
              </p14:xfrm>
            </p:contentPart>
          </mc:Choice>
          <mc:Fallback>
            <p:pic>
              <p:nvPicPr>
                <p:cNvPr id="13" name="Ink 12">
                  <a:extLst>
                    <a:ext uri="{FF2B5EF4-FFF2-40B4-BE49-F238E27FC236}">
                      <a16:creationId xmlns:a16="http://schemas.microsoft.com/office/drawing/2014/main" id="{FC2D6436-F722-CC4C-8BFF-B3C1D5F95AB8}"/>
                    </a:ext>
                  </a:extLst>
                </p:cNvPr>
                <p:cNvPicPr/>
                <p:nvPr/>
              </p:nvPicPr>
              <p:blipFill>
                <a:blip r:embed="rId19"/>
                <a:stretch>
                  <a:fillRect/>
                </a:stretch>
              </p:blipFill>
              <p:spPr>
                <a:xfrm>
                  <a:off x="6368418" y="4326129"/>
                  <a:ext cx="5554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10B9FE3B-B398-B84F-BAA7-DFCC583253FE}"/>
                    </a:ext>
                  </a:extLst>
                </p14:cNvPr>
                <p14:cNvContentPartPr/>
                <p14:nvPr/>
              </p14:nvContentPartPr>
              <p14:xfrm>
                <a:off x="6942258" y="4660209"/>
                <a:ext cx="87120" cy="480240"/>
              </p14:xfrm>
            </p:contentPart>
          </mc:Choice>
          <mc:Fallback>
            <p:pic>
              <p:nvPicPr>
                <p:cNvPr id="15" name="Ink 14">
                  <a:extLst>
                    <a:ext uri="{FF2B5EF4-FFF2-40B4-BE49-F238E27FC236}">
                      <a16:creationId xmlns:a16="http://schemas.microsoft.com/office/drawing/2014/main" id="{10B9FE3B-B398-B84F-BAA7-DFCC583253FE}"/>
                    </a:ext>
                  </a:extLst>
                </p:cNvPr>
                <p:cNvPicPr/>
                <p:nvPr/>
              </p:nvPicPr>
              <p:blipFill>
                <a:blip r:embed="rId21"/>
                <a:stretch>
                  <a:fillRect/>
                </a:stretch>
              </p:blipFill>
              <p:spPr>
                <a:xfrm>
                  <a:off x="6933618" y="4651209"/>
                  <a:ext cx="10476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B65B0B49-782D-BB41-A49B-B3704B44F7DA}"/>
                    </a:ext>
                  </a:extLst>
                </p14:cNvPr>
                <p14:cNvContentPartPr/>
                <p14:nvPr/>
              </p14:nvContentPartPr>
              <p14:xfrm>
                <a:off x="6734178" y="4834089"/>
                <a:ext cx="239400" cy="345960"/>
              </p14:xfrm>
            </p:contentPart>
          </mc:Choice>
          <mc:Fallback>
            <p:pic>
              <p:nvPicPr>
                <p:cNvPr id="17" name="Ink 16">
                  <a:extLst>
                    <a:ext uri="{FF2B5EF4-FFF2-40B4-BE49-F238E27FC236}">
                      <a16:creationId xmlns:a16="http://schemas.microsoft.com/office/drawing/2014/main" id="{B65B0B49-782D-BB41-A49B-B3704B44F7DA}"/>
                    </a:ext>
                  </a:extLst>
                </p:cNvPr>
                <p:cNvPicPr/>
                <p:nvPr/>
              </p:nvPicPr>
              <p:blipFill>
                <a:blip r:embed="rId23"/>
                <a:stretch>
                  <a:fillRect/>
                </a:stretch>
              </p:blipFill>
              <p:spPr>
                <a:xfrm>
                  <a:off x="6725178" y="4825089"/>
                  <a:ext cx="25704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AA963D8A-339D-164D-9757-819521A3C5EB}"/>
                    </a:ext>
                  </a:extLst>
                </p14:cNvPr>
                <p14:cNvContentPartPr/>
                <p14:nvPr/>
              </p14:nvContentPartPr>
              <p14:xfrm>
                <a:off x="7014258" y="4887729"/>
                <a:ext cx="279720" cy="281160"/>
              </p14:xfrm>
            </p:contentPart>
          </mc:Choice>
          <mc:Fallback>
            <p:pic>
              <p:nvPicPr>
                <p:cNvPr id="19" name="Ink 18">
                  <a:extLst>
                    <a:ext uri="{FF2B5EF4-FFF2-40B4-BE49-F238E27FC236}">
                      <a16:creationId xmlns:a16="http://schemas.microsoft.com/office/drawing/2014/main" id="{AA963D8A-339D-164D-9757-819521A3C5EB}"/>
                    </a:ext>
                  </a:extLst>
                </p:cNvPr>
                <p:cNvPicPr/>
                <p:nvPr/>
              </p:nvPicPr>
              <p:blipFill>
                <a:blip r:embed="rId25"/>
                <a:stretch>
                  <a:fillRect/>
                </a:stretch>
              </p:blipFill>
              <p:spPr>
                <a:xfrm>
                  <a:off x="7005258" y="4879089"/>
                  <a:ext cx="29736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4F27B2BD-045F-2C44-845D-728F65ADC3FC}"/>
                    </a:ext>
                  </a:extLst>
                </p14:cNvPr>
                <p14:cNvContentPartPr/>
                <p14:nvPr/>
              </p14:nvContentPartPr>
              <p14:xfrm>
                <a:off x="6539418" y="3360969"/>
                <a:ext cx="215640" cy="374760"/>
              </p14:xfrm>
            </p:contentPart>
          </mc:Choice>
          <mc:Fallback>
            <p:pic>
              <p:nvPicPr>
                <p:cNvPr id="21" name="Ink 20">
                  <a:extLst>
                    <a:ext uri="{FF2B5EF4-FFF2-40B4-BE49-F238E27FC236}">
                      <a16:creationId xmlns:a16="http://schemas.microsoft.com/office/drawing/2014/main" id="{4F27B2BD-045F-2C44-845D-728F65ADC3FC}"/>
                    </a:ext>
                  </a:extLst>
                </p:cNvPr>
                <p:cNvPicPr/>
                <p:nvPr/>
              </p:nvPicPr>
              <p:blipFill>
                <a:blip r:embed="rId27"/>
                <a:stretch>
                  <a:fillRect/>
                </a:stretch>
              </p:blipFill>
              <p:spPr>
                <a:xfrm>
                  <a:off x="6530418" y="3351969"/>
                  <a:ext cx="23328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5B0E8938-E172-3746-84F2-1B526D5EA447}"/>
                    </a:ext>
                  </a:extLst>
                </p14:cNvPr>
                <p14:cNvContentPartPr/>
                <p14:nvPr/>
              </p14:nvContentPartPr>
              <p14:xfrm>
                <a:off x="6579738" y="3520809"/>
                <a:ext cx="208440" cy="119880"/>
              </p14:xfrm>
            </p:contentPart>
          </mc:Choice>
          <mc:Fallback>
            <p:pic>
              <p:nvPicPr>
                <p:cNvPr id="23" name="Ink 22">
                  <a:extLst>
                    <a:ext uri="{FF2B5EF4-FFF2-40B4-BE49-F238E27FC236}">
                      <a16:creationId xmlns:a16="http://schemas.microsoft.com/office/drawing/2014/main" id="{5B0E8938-E172-3746-84F2-1B526D5EA447}"/>
                    </a:ext>
                  </a:extLst>
                </p:cNvPr>
                <p:cNvPicPr/>
                <p:nvPr/>
              </p:nvPicPr>
              <p:blipFill>
                <a:blip r:embed="rId29"/>
                <a:stretch>
                  <a:fillRect/>
                </a:stretch>
              </p:blipFill>
              <p:spPr>
                <a:xfrm>
                  <a:off x="6571098" y="3512169"/>
                  <a:ext cx="2260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1465E304-1B3F-3949-B64A-F6ADDAF42AAA}"/>
                    </a:ext>
                  </a:extLst>
                </p14:cNvPr>
                <p14:cNvContentPartPr/>
                <p14:nvPr/>
              </p14:nvContentPartPr>
              <p14:xfrm>
                <a:off x="6639858" y="3432609"/>
                <a:ext cx="76320" cy="161640"/>
              </p14:xfrm>
            </p:contentPart>
          </mc:Choice>
          <mc:Fallback>
            <p:pic>
              <p:nvPicPr>
                <p:cNvPr id="25" name="Ink 24">
                  <a:extLst>
                    <a:ext uri="{FF2B5EF4-FFF2-40B4-BE49-F238E27FC236}">
                      <a16:creationId xmlns:a16="http://schemas.microsoft.com/office/drawing/2014/main" id="{1465E304-1B3F-3949-B64A-F6ADDAF42AAA}"/>
                    </a:ext>
                  </a:extLst>
                </p:cNvPr>
                <p:cNvPicPr/>
                <p:nvPr/>
              </p:nvPicPr>
              <p:blipFill>
                <a:blip r:embed="rId31"/>
                <a:stretch>
                  <a:fillRect/>
                </a:stretch>
              </p:blipFill>
              <p:spPr>
                <a:xfrm>
                  <a:off x="6630858" y="3423969"/>
                  <a:ext cx="939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ACEB80E3-1506-7A46-BC39-7A0D2182BE27}"/>
                    </a:ext>
                  </a:extLst>
                </p14:cNvPr>
                <p14:cNvContentPartPr/>
                <p14:nvPr/>
              </p14:nvContentPartPr>
              <p14:xfrm>
                <a:off x="6498018" y="4026249"/>
                <a:ext cx="427320" cy="234360"/>
              </p14:xfrm>
            </p:contentPart>
          </mc:Choice>
          <mc:Fallback>
            <p:pic>
              <p:nvPicPr>
                <p:cNvPr id="27" name="Ink 26">
                  <a:extLst>
                    <a:ext uri="{FF2B5EF4-FFF2-40B4-BE49-F238E27FC236}">
                      <a16:creationId xmlns:a16="http://schemas.microsoft.com/office/drawing/2014/main" id="{ACEB80E3-1506-7A46-BC39-7A0D2182BE27}"/>
                    </a:ext>
                  </a:extLst>
                </p:cNvPr>
                <p:cNvPicPr/>
                <p:nvPr/>
              </p:nvPicPr>
              <p:blipFill>
                <a:blip r:embed="rId33"/>
                <a:stretch>
                  <a:fillRect/>
                </a:stretch>
              </p:blipFill>
              <p:spPr>
                <a:xfrm>
                  <a:off x="6489378" y="4017249"/>
                  <a:ext cx="4449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7FF7AD3A-657F-C94C-BF2B-1E34A17A85BE}"/>
                    </a:ext>
                  </a:extLst>
                </p14:cNvPr>
                <p14:cNvContentPartPr/>
                <p14:nvPr/>
              </p14:nvContentPartPr>
              <p14:xfrm>
                <a:off x="6406938" y="3199329"/>
                <a:ext cx="188280" cy="194040"/>
              </p14:xfrm>
            </p:contentPart>
          </mc:Choice>
          <mc:Fallback>
            <p:pic>
              <p:nvPicPr>
                <p:cNvPr id="29" name="Ink 28">
                  <a:extLst>
                    <a:ext uri="{FF2B5EF4-FFF2-40B4-BE49-F238E27FC236}">
                      <a16:creationId xmlns:a16="http://schemas.microsoft.com/office/drawing/2014/main" id="{7FF7AD3A-657F-C94C-BF2B-1E34A17A85BE}"/>
                    </a:ext>
                  </a:extLst>
                </p:cNvPr>
                <p:cNvPicPr/>
                <p:nvPr/>
              </p:nvPicPr>
              <p:blipFill>
                <a:blip r:embed="rId35"/>
                <a:stretch>
                  <a:fillRect/>
                </a:stretch>
              </p:blipFill>
              <p:spPr>
                <a:xfrm>
                  <a:off x="6397938" y="3190689"/>
                  <a:ext cx="2059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1" name="Ink 30">
                  <a:extLst>
                    <a:ext uri="{FF2B5EF4-FFF2-40B4-BE49-F238E27FC236}">
                      <a16:creationId xmlns:a16="http://schemas.microsoft.com/office/drawing/2014/main" id="{26E38337-FC56-CB4D-9F1D-B6BA207AA23A}"/>
                    </a:ext>
                  </a:extLst>
                </p14:cNvPr>
                <p14:cNvContentPartPr/>
                <p14:nvPr/>
              </p14:nvContentPartPr>
              <p14:xfrm>
                <a:off x="6050178" y="3526929"/>
                <a:ext cx="259920" cy="39960"/>
              </p14:xfrm>
            </p:contentPart>
          </mc:Choice>
          <mc:Fallback>
            <p:pic>
              <p:nvPicPr>
                <p:cNvPr id="31" name="Ink 30">
                  <a:extLst>
                    <a:ext uri="{FF2B5EF4-FFF2-40B4-BE49-F238E27FC236}">
                      <a16:creationId xmlns:a16="http://schemas.microsoft.com/office/drawing/2014/main" id="{26E38337-FC56-CB4D-9F1D-B6BA207AA23A}"/>
                    </a:ext>
                  </a:extLst>
                </p:cNvPr>
                <p:cNvPicPr/>
                <p:nvPr/>
              </p:nvPicPr>
              <p:blipFill>
                <a:blip r:embed="rId37"/>
                <a:stretch>
                  <a:fillRect/>
                </a:stretch>
              </p:blipFill>
              <p:spPr>
                <a:xfrm>
                  <a:off x="6041538" y="3517929"/>
                  <a:ext cx="2775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7" name="Ink 36">
                  <a:extLst>
                    <a:ext uri="{FF2B5EF4-FFF2-40B4-BE49-F238E27FC236}">
                      <a16:creationId xmlns:a16="http://schemas.microsoft.com/office/drawing/2014/main" id="{A2072F52-153B-C945-A0DE-1A522F8FE4A3}"/>
                    </a:ext>
                  </a:extLst>
                </p14:cNvPr>
                <p14:cNvContentPartPr/>
                <p14:nvPr/>
              </p14:nvContentPartPr>
              <p14:xfrm>
                <a:off x="6221178" y="2701449"/>
                <a:ext cx="249120" cy="448200"/>
              </p14:xfrm>
            </p:contentPart>
          </mc:Choice>
          <mc:Fallback>
            <p:pic>
              <p:nvPicPr>
                <p:cNvPr id="37" name="Ink 36">
                  <a:extLst>
                    <a:ext uri="{FF2B5EF4-FFF2-40B4-BE49-F238E27FC236}">
                      <a16:creationId xmlns:a16="http://schemas.microsoft.com/office/drawing/2014/main" id="{A2072F52-153B-C945-A0DE-1A522F8FE4A3}"/>
                    </a:ext>
                  </a:extLst>
                </p:cNvPr>
                <p:cNvPicPr/>
                <p:nvPr/>
              </p:nvPicPr>
              <p:blipFill>
                <a:blip r:embed="rId39"/>
                <a:stretch>
                  <a:fillRect/>
                </a:stretch>
              </p:blipFill>
              <p:spPr>
                <a:xfrm>
                  <a:off x="6212538" y="2692809"/>
                  <a:ext cx="26676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9" name="Ink 38">
                  <a:extLst>
                    <a:ext uri="{FF2B5EF4-FFF2-40B4-BE49-F238E27FC236}">
                      <a16:creationId xmlns:a16="http://schemas.microsoft.com/office/drawing/2014/main" id="{747A0D26-B193-5C47-9B2A-EEB42CB7CC46}"/>
                    </a:ext>
                  </a:extLst>
                </p14:cNvPr>
                <p14:cNvContentPartPr/>
                <p14:nvPr/>
              </p14:nvContentPartPr>
              <p14:xfrm>
                <a:off x="6265458" y="2927169"/>
                <a:ext cx="302040" cy="357840"/>
              </p14:xfrm>
            </p:contentPart>
          </mc:Choice>
          <mc:Fallback>
            <p:pic>
              <p:nvPicPr>
                <p:cNvPr id="39" name="Ink 38">
                  <a:extLst>
                    <a:ext uri="{FF2B5EF4-FFF2-40B4-BE49-F238E27FC236}">
                      <a16:creationId xmlns:a16="http://schemas.microsoft.com/office/drawing/2014/main" id="{747A0D26-B193-5C47-9B2A-EEB42CB7CC46}"/>
                    </a:ext>
                  </a:extLst>
                </p:cNvPr>
                <p:cNvPicPr/>
                <p:nvPr/>
              </p:nvPicPr>
              <p:blipFill>
                <a:blip r:embed="rId41"/>
                <a:stretch>
                  <a:fillRect/>
                </a:stretch>
              </p:blipFill>
              <p:spPr>
                <a:xfrm>
                  <a:off x="6256818" y="2918529"/>
                  <a:ext cx="31968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1" name="Ink 40">
                  <a:extLst>
                    <a:ext uri="{FF2B5EF4-FFF2-40B4-BE49-F238E27FC236}">
                      <a16:creationId xmlns:a16="http://schemas.microsoft.com/office/drawing/2014/main" id="{398F7537-E6D6-564C-9692-320C12AE174F}"/>
                    </a:ext>
                  </a:extLst>
                </p14:cNvPr>
                <p14:cNvContentPartPr/>
                <p14:nvPr/>
              </p14:nvContentPartPr>
              <p14:xfrm>
                <a:off x="6950178" y="4030929"/>
                <a:ext cx="229320" cy="347040"/>
              </p14:xfrm>
            </p:contentPart>
          </mc:Choice>
          <mc:Fallback>
            <p:pic>
              <p:nvPicPr>
                <p:cNvPr id="41" name="Ink 40">
                  <a:extLst>
                    <a:ext uri="{FF2B5EF4-FFF2-40B4-BE49-F238E27FC236}">
                      <a16:creationId xmlns:a16="http://schemas.microsoft.com/office/drawing/2014/main" id="{398F7537-E6D6-564C-9692-320C12AE174F}"/>
                    </a:ext>
                  </a:extLst>
                </p:cNvPr>
                <p:cNvPicPr/>
                <p:nvPr/>
              </p:nvPicPr>
              <p:blipFill>
                <a:blip r:embed="rId43"/>
                <a:stretch>
                  <a:fillRect/>
                </a:stretch>
              </p:blipFill>
              <p:spPr>
                <a:xfrm>
                  <a:off x="6941178" y="4022289"/>
                  <a:ext cx="246960" cy="364680"/>
                </a:xfrm>
                <a:prstGeom prst="rect">
                  <a:avLst/>
                </a:prstGeom>
              </p:spPr>
            </p:pic>
          </mc:Fallback>
        </mc:AlternateContent>
      </p:grpSp>
      <p:grpSp>
        <p:nvGrpSpPr>
          <p:cNvPr id="45" name="Group 44">
            <a:extLst>
              <a:ext uri="{FF2B5EF4-FFF2-40B4-BE49-F238E27FC236}">
                <a16:creationId xmlns:a16="http://schemas.microsoft.com/office/drawing/2014/main" id="{3CA26C5B-3132-FA40-B641-FB180F680ED6}"/>
              </a:ext>
            </a:extLst>
          </p:cNvPr>
          <p:cNvGrpSpPr/>
          <p:nvPr/>
        </p:nvGrpSpPr>
        <p:grpSpPr>
          <a:xfrm>
            <a:off x="6117498" y="2790729"/>
            <a:ext cx="938520" cy="1879920"/>
            <a:chOff x="6117498" y="2790729"/>
            <a:chExt cx="938520" cy="1879920"/>
          </a:xfrm>
        </p:grpSpPr>
        <mc:AlternateContent xmlns:mc="http://schemas.openxmlformats.org/markup-compatibility/2006">
          <mc:Choice xmlns:p14="http://schemas.microsoft.com/office/powerpoint/2010/main" Requires="p14">
            <p:contentPart p14:bwMode="auto" r:id="rId44">
              <p14:nvContentPartPr>
                <p14:cNvPr id="43" name="Ink 42">
                  <a:extLst>
                    <a:ext uri="{FF2B5EF4-FFF2-40B4-BE49-F238E27FC236}">
                      <a16:creationId xmlns:a16="http://schemas.microsoft.com/office/drawing/2014/main" id="{FADFF245-30CA-B044-A75B-9B61685EBE9A}"/>
                    </a:ext>
                  </a:extLst>
                </p14:cNvPr>
                <p14:cNvContentPartPr/>
                <p14:nvPr/>
              </p14:nvContentPartPr>
              <p14:xfrm>
                <a:off x="6117498" y="3191049"/>
                <a:ext cx="793440" cy="1479600"/>
              </p14:xfrm>
            </p:contentPart>
          </mc:Choice>
          <mc:Fallback>
            <p:pic>
              <p:nvPicPr>
                <p:cNvPr id="43" name="Ink 42">
                  <a:extLst>
                    <a:ext uri="{FF2B5EF4-FFF2-40B4-BE49-F238E27FC236}">
                      <a16:creationId xmlns:a16="http://schemas.microsoft.com/office/drawing/2014/main" id="{FADFF245-30CA-B044-A75B-9B61685EBE9A}"/>
                    </a:ext>
                  </a:extLst>
                </p:cNvPr>
                <p:cNvPicPr/>
                <p:nvPr/>
              </p:nvPicPr>
              <p:blipFill>
                <a:blip r:embed="rId45"/>
                <a:stretch>
                  <a:fillRect/>
                </a:stretch>
              </p:blipFill>
              <p:spPr>
                <a:xfrm>
                  <a:off x="6113178" y="3186729"/>
                  <a:ext cx="802080" cy="1488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Ink 43">
                  <a:extLst>
                    <a:ext uri="{FF2B5EF4-FFF2-40B4-BE49-F238E27FC236}">
                      <a16:creationId xmlns:a16="http://schemas.microsoft.com/office/drawing/2014/main" id="{349B4AD5-C943-ED4A-B6DA-164DFB443C97}"/>
                    </a:ext>
                  </a:extLst>
                </p14:cNvPr>
                <p14:cNvContentPartPr/>
                <p14:nvPr/>
              </p14:nvContentPartPr>
              <p14:xfrm>
                <a:off x="6327018" y="2790729"/>
                <a:ext cx="729000" cy="1629000"/>
              </p14:xfrm>
            </p:contentPart>
          </mc:Choice>
          <mc:Fallback>
            <p:pic>
              <p:nvPicPr>
                <p:cNvPr id="44" name="Ink 43">
                  <a:extLst>
                    <a:ext uri="{FF2B5EF4-FFF2-40B4-BE49-F238E27FC236}">
                      <a16:creationId xmlns:a16="http://schemas.microsoft.com/office/drawing/2014/main" id="{349B4AD5-C943-ED4A-B6DA-164DFB443C97}"/>
                    </a:ext>
                  </a:extLst>
                </p:cNvPr>
                <p:cNvPicPr/>
                <p:nvPr/>
              </p:nvPicPr>
              <p:blipFill>
                <a:blip r:embed="rId47"/>
                <a:stretch>
                  <a:fillRect/>
                </a:stretch>
              </p:blipFill>
              <p:spPr>
                <a:xfrm>
                  <a:off x="6322698" y="2786409"/>
                  <a:ext cx="737640" cy="1637640"/>
                </a:xfrm>
                <a:prstGeom prst="rect">
                  <a:avLst/>
                </a:prstGeom>
              </p:spPr>
            </p:pic>
          </mc:Fallback>
        </mc:AlternateContent>
      </p:grpSp>
      <p:sp>
        <p:nvSpPr>
          <p:cNvPr id="46" name="TextBox 45">
            <a:extLst>
              <a:ext uri="{FF2B5EF4-FFF2-40B4-BE49-F238E27FC236}">
                <a16:creationId xmlns:a16="http://schemas.microsoft.com/office/drawing/2014/main" id="{D5D3FEC5-CA95-4F48-B57A-E59AFEF56699}"/>
              </a:ext>
            </a:extLst>
          </p:cNvPr>
          <p:cNvSpPr txBox="1"/>
          <p:nvPr/>
        </p:nvSpPr>
        <p:spPr>
          <a:xfrm>
            <a:off x="1910860" y="5007069"/>
            <a:ext cx="2403230" cy="923330"/>
          </a:xfrm>
          <a:prstGeom prst="rect">
            <a:avLst/>
          </a:prstGeom>
          <a:noFill/>
        </p:spPr>
        <p:txBody>
          <a:bodyPr wrap="square" rtlCol="0">
            <a:spAutoFit/>
          </a:bodyPr>
          <a:lstStyle/>
          <a:p>
            <a:r>
              <a:rPr lang="en-JP" dirty="0"/>
              <a:t>たいちゃん、助けて、植物が死にかけている！</a:t>
            </a:r>
          </a:p>
        </p:txBody>
      </p:sp>
      <p:sp>
        <p:nvSpPr>
          <p:cNvPr id="47" name="Right Arrow 46">
            <a:extLst>
              <a:ext uri="{FF2B5EF4-FFF2-40B4-BE49-F238E27FC236}">
                <a16:creationId xmlns:a16="http://schemas.microsoft.com/office/drawing/2014/main" id="{8B4071D3-11B3-B942-AC11-E11B615FF7F8}"/>
              </a:ext>
            </a:extLst>
          </p:cNvPr>
          <p:cNvSpPr/>
          <p:nvPr/>
        </p:nvSpPr>
        <p:spPr>
          <a:xfrm>
            <a:off x="3707422" y="5767754"/>
            <a:ext cx="512886" cy="285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8" name="Rectangle 47">
            <a:extLst>
              <a:ext uri="{FF2B5EF4-FFF2-40B4-BE49-F238E27FC236}">
                <a16:creationId xmlns:a16="http://schemas.microsoft.com/office/drawing/2014/main" id="{E8FA53E1-9BDE-214A-A236-F52FE620F836}"/>
              </a:ext>
            </a:extLst>
          </p:cNvPr>
          <p:cNvSpPr/>
          <p:nvPr/>
        </p:nvSpPr>
        <p:spPr>
          <a:xfrm>
            <a:off x="5125403" y="2074985"/>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49" name="Smiley Face 48">
            <a:extLst>
              <a:ext uri="{FF2B5EF4-FFF2-40B4-BE49-F238E27FC236}">
                <a16:creationId xmlns:a16="http://schemas.microsoft.com/office/drawing/2014/main" id="{5BEE3074-85CF-7246-AD11-B6A47E15D392}"/>
              </a:ext>
            </a:extLst>
          </p:cNvPr>
          <p:cNvSpPr/>
          <p:nvPr/>
        </p:nvSpPr>
        <p:spPr>
          <a:xfrm>
            <a:off x="5545015" y="3296349"/>
            <a:ext cx="925283" cy="103878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50" name="Heart 49">
            <a:extLst>
              <a:ext uri="{FF2B5EF4-FFF2-40B4-BE49-F238E27FC236}">
                <a16:creationId xmlns:a16="http://schemas.microsoft.com/office/drawing/2014/main" id="{CB45347A-B554-3E43-8053-3F14E3295861}"/>
              </a:ext>
            </a:extLst>
          </p:cNvPr>
          <p:cNvSpPr/>
          <p:nvPr/>
        </p:nvSpPr>
        <p:spPr>
          <a:xfrm>
            <a:off x="6647238" y="3393369"/>
            <a:ext cx="646740" cy="867240"/>
          </a:xfrm>
          <a:prstGeom prst="hear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JP"/>
          </a:p>
        </p:txBody>
      </p:sp>
      <p:sp>
        <p:nvSpPr>
          <p:cNvPr id="51" name="TextBox 50">
            <a:extLst>
              <a:ext uri="{FF2B5EF4-FFF2-40B4-BE49-F238E27FC236}">
                <a16:creationId xmlns:a16="http://schemas.microsoft.com/office/drawing/2014/main" id="{9FF2621D-0F43-1D4A-BC19-EABB8D8C012D}"/>
              </a:ext>
            </a:extLst>
          </p:cNvPr>
          <p:cNvSpPr txBox="1"/>
          <p:nvPr/>
        </p:nvSpPr>
        <p:spPr>
          <a:xfrm>
            <a:off x="5125403" y="4900329"/>
            <a:ext cx="2403230" cy="646331"/>
          </a:xfrm>
          <a:prstGeom prst="rect">
            <a:avLst/>
          </a:prstGeom>
          <a:noFill/>
        </p:spPr>
        <p:txBody>
          <a:bodyPr wrap="square" rtlCol="0">
            <a:spAutoFit/>
          </a:bodyPr>
          <a:lstStyle/>
          <a:p>
            <a:r>
              <a:rPr lang="en-JP" dirty="0"/>
              <a:t>早く助けないといけないわ！</a:t>
            </a:r>
          </a:p>
        </p:txBody>
      </p:sp>
      <p:sp>
        <p:nvSpPr>
          <p:cNvPr id="52" name="Right Arrow 51">
            <a:extLst>
              <a:ext uri="{FF2B5EF4-FFF2-40B4-BE49-F238E27FC236}">
                <a16:creationId xmlns:a16="http://schemas.microsoft.com/office/drawing/2014/main" id="{69B9F4C1-E6BB-C74B-8288-16E28B6E57B1}"/>
              </a:ext>
            </a:extLst>
          </p:cNvPr>
          <p:cNvSpPr/>
          <p:nvPr/>
        </p:nvSpPr>
        <p:spPr>
          <a:xfrm>
            <a:off x="6661098" y="5662246"/>
            <a:ext cx="759610" cy="268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 name="Left Arrow 52">
            <a:extLst>
              <a:ext uri="{FF2B5EF4-FFF2-40B4-BE49-F238E27FC236}">
                <a16:creationId xmlns:a16="http://schemas.microsoft.com/office/drawing/2014/main" id="{276F08CA-3B96-AF4D-8EE7-EA479EF8E4E8}"/>
              </a:ext>
            </a:extLst>
          </p:cNvPr>
          <p:cNvSpPr/>
          <p:nvPr/>
        </p:nvSpPr>
        <p:spPr>
          <a:xfrm>
            <a:off x="5732585" y="5662246"/>
            <a:ext cx="693613" cy="2681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 name="Rectangle 53">
            <a:extLst>
              <a:ext uri="{FF2B5EF4-FFF2-40B4-BE49-F238E27FC236}">
                <a16:creationId xmlns:a16="http://schemas.microsoft.com/office/drawing/2014/main" id="{87CA6340-D65F-0C4A-9CC3-39E902390C02}"/>
              </a:ext>
            </a:extLst>
          </p:cNvPr>
          <p:cNvSpPr/>
          <p:nvPr/>
        </p:nvSpPr>
        <p:spPr>
          <a:xfrm>
            <a:off x="8126953" y="2074985"/>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55" name="Smiley Face 54">
            <a:extLst>
              <a:ext uri="{FF2B5EF4-FFF2-40B4-BE49-F238E27FC236}">
                <a16:creationId xmlns:a16="http://schemas.microsoft.com/office/drawing/2014/main" id="{609559D9-0E6E-934A-B170-86190271DB8C}"/>
              </a:ext>
            </a:extLst>
          </p:cNvPr>
          <p:cNvSpPr/>
          <p:nvPr/>
        </p:nvSpPr>
        <p:spPr>
          <a:xfrm>
            <a:off x="8405408" y="3380949"/>
            <a:ext cx="925283" cy="103878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56" name="Heart 55">
            <a:extLst>
              <a:ext uri="{FF2B5EF4-FFF2-40B4-BE49-F238E27FC236}">
                <a16:creationId xmlns:a16="http://schemas.microsoft.com/office/drawing/2014/main" id="{A002382A-019C-FE43-9C3D-E5894C9F68CA}"/>
              </a:ext>
            </a:extLst>
          </p:cNvPr>
          <p:cNvSpPr/>
          <p:nvPr/>
        </p:nvSpPr>
        <p:spPr>
          <a:xfrm>
            <a:off x="9605641" y="3473469"/>
            <a:ext cx="646740" cy="867240"/>
          </a:xfrm>
          <a:prstGeom prst="hear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JP"/>
          </a:p>
        </p:txBody>
      </p:sp>
      <p:sp>
        <p:nvSpPr>
          <p:cNvPr id="57" name="TextBox 56">
            <a:extLst>
              <a:ext uri="{FF2B5EF4-FFF2-40B4-BE49-F238E27FC236}">
                <a16:creationId xmlns:a16="http://schemas.microsoft.com/office/drawing/2014/main" id="{C0F231B7-6ECC-FE4F-8111-5F9019876FA6}"/>
              </a:ext>
            </a:extLst>
          </p:cNvPr>
          <p:cNvSpPr txBox="1"/>
          <p:nvPr/>
        </p:nvSpPr>
        <p:spPr>
          <a:xfrm>
            <a:off x="8176273" y="4834089"/>
            <a:ext cx="2292435" cy="646331"/>
          </a:xfrm>
          <a:prstGeom prst="rect">
            <a:avLst/>
          </a:prstGeom>
          <a:noFill/>
        </p:spPr>
        <p:txBody>
          <a:bodyPr wrap="square" rtlCol="0">
            <a:spAutoFit/>
          </a:bodyPr>
          <a:lstStyle/>
          <a:p>
            <a:r>
              <a:rPr lang="en-JP" dirty="0"/>
              <a:t>たいちゃん、ついてきて！早く！</a:t>
            </a:r>
          </a:p>
        </p:txBody>
      </p:sp>
      <p:sp>
        <p:nvSpPr>
          <p:cNvPr id="58" name="Right Arrow 57">
            <a:extLst>
              <a:ext uri="{FF2B5EF4-FFF2-40B4-BE49-F238E27FC236}">
                <a16:creationId xmlns:a16="http://schemas.microsoft.com/office/drawing/2014/main" id="{AA162C13-D9D6-0740-BDF9-916E53BEDBAB}"/>
              </a:ext>
            </a:extLst>
          </p:cNvPr>
          <p:cNvSpPr/>
          <p:nvPr/>
        </p:nvSpPr>
        <p:spPr>
          <a:xfrm>
            <a:off x="9718431" y="5662246"/>
            <a:ext cx="656492" cy="268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 name="Left Arrow 58">
            <a:extLst>
              <a:ext uri="{FF2B5EF4-FFF2-40B4-BE49-F238E27FC236}">
                <a16:creationId xmlns:a16="http://schemas.microsoft.com/office/drawing/2014/main" id="{3CDB45B1-6B4A-5B45-BCA6-39551B2F295A}"/>
              </a:ext>
            </a:extLst>
          </p:cNvPr>
          <p:cNvSpPr/>
          <p:nvPr/>
        </p:nvSpPr>
        <p:spPr>
          <a:xfrm>
            <a:off x="8868049" y="5662246"/>
            <a:ext cx="651089" cy="2681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166597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B540CE-3433-1645-887F-9F7DC0719999}"/>
              </a:ext>
            </a:extLst>
          </p:cNvPr>
          <p:cNvSpPr/>
          <p:nvPr/>
        </p:nvSpPr>
        <p:spPr>
          <a:xfrm>
            <a:off x="1629505" y="2105036"/>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6" name="Rectangle 5">
            <a:extLst>
              <a:ext uri="{FF2B5EF4-FFF2-40B4-BE49-F238E27FC236}">
                <a16:creationId xmlns:a16="http://schemas.microsoft.com/office/drawing/2014/main" id="{9A1E1BCF-1557-0542-A150-CC8D0BB2FFF7}"/>
              </a:ext>
            </a:extLst>
          </p:cNvPr>
          <p:cNvSpPr/>
          <p:nvPr/>
        </p:nvSpPr>
        <p:spPr>
          <a:xfrm>
            <a:off x="2110151" y="3464168"/>
            <a:ext cx="703385" cy="183466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JP" dirty="0"/>
          </a:p>
        </p:txBody>
      </p:sp>
      <p:sp>
        <p:nvSpPr>
          <p:cNvPr id="7" name="Oval 6">
            <a:extLst>
              <a:ext uri="{FF2B5EF4-FFF2-40B4-BE49-F238E27FC236}">
                <a16:creationId xmlns:a16="http://schemas.microsoft.com/office/drawing/2014/main" id="{1BAC2D4D-1697-1149-AD1F-5C04D9FF57E1}"/>
              </a:ext>
            </a:extLst>
          </p:cNvPr>
          <p:cNvSpPr/>
          <p:nvPr/>
        </p:nvSpPr>
        <p:spPr>
          <a:xfrm>
            <a:off x="1629506" y="2489689"/>
            <a:ext cx="1664676" cy="12426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8" name="Smiley Face 7">
            <a:extLst>
              <a:ext uri="{FF2B5EF4-FFF2-40B4-BE49-F238E27FC236}">
                <a16:creationId xmlns:a16="http://schemas.microsoft.com/office/drawing/2014/main" id="{03D60D17-0358-DD4A-9B0A-53C13ED68DB3}"/>
              </a:ext>
            </a:extLst>
          </p:cNvPr>
          <p:cNvSpPr/>
          <p:nvPr/>
        </p:nvSpPr>
        <p:spPr>
          <a:xfrm>
            <a:off x="3074376" y="4094284"/>
            <a:ext cx="861644" cy="102576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9" name="Rectangle 8">
            <a:extLst>
              <a:ext uri="{FF2B5EF4-FFF2-40B4-BE49-F238E27FC236}">
                <a16:creationId xmlns:a16="http://schemas.microsoft.com/office/drawing/2014/main" id="{314F962D-450C-5946-BBD0-72492BFAB4B5}"/>
              </a:ext>
            </a:extLst>
          </p:cNvPr>
          <p:cNvSpPr/>
          <p:nvPr/>
        </p:nvSpPr>
        <p:spPr>
          <a:xfrm>
            <a:off x="1629506" y="5439508"/>
            <a:ext cx="2414956" cy="574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どうしたの？</a:t>
            </a:r>
          </a:p>
        </p:txBody>
      </p:sp>
      <p:sp>
        <p:nvSpPr>
          <p:cNvPr id="10" name="Right Arrow 9">
            <a:extLst>
              <a:ext uri="{FF2B5EF4-FFF2-40B4-BE49-F238E27FC236}">
                <a16:creationId xmlns:a16="http://schemas.microsoft.com/office/drawing/2014/main" id="{D880ADD8-E698-8B47-8BBD-BC69B5ECAB23}"/>
              </a:ext>
            </a:extLst>
          </p:cNvPr>
          <p:cNvSpPr/>
          <p:nvPr/>
        </p:nvSpPr>
        <p:spPr>
          <a:xfrm>
            <a:off x="3505198" y="5726723"/>
            <a:ext cx="430822" cy="2872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1" name="Rectangle 10">
            <a:extLst>
              <a:ext uri="{FF2B5EF4-FFF2-40B4-BE49-F238E27FC236}">
                <a16:creationId xmlns:a16="http://schemas.microsoft.com/office/drawing/2014/main" id="{87424B58-EB77-1E4A-A756-E732D82CF09E}"/>
              </a:ext>
            </a:extLst>
          </p:cNvPr>
          <p:cNvSpPr/>
          <p:nvPr/>
        </p:nvSpPr>
        <p:spPr>
          <a:xfrm>
            <a:off x="4513381" y="2039816"/>
            <a:ext cx="2743204" cy="40437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2" name="Rectangle 11">
            <a:extLst>
              <a:ext uri="{FF2B5EF4-FFF2-40B4-BE49-F238E27FC236}">
                <a16:creationId xmlns:a16="http://schemas.microsoft.com/office/drawing/2014/main" id="{2DD2DD95-5F8A-EB46-BE0A-EC21B80BAC8E}"/>
              </a:ext>
            </a:extLst>
          </p:cNvPr>
          <p:cNvSpPr/>
          <p:nvPr/>
        </p:nvSpPr>
        <p:spPr>
          <a:xfrm>
            <a:off x="4994026" y="3566744"/>
            <a:ext cx="703385" cy="173208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JP" dirty="0"/>
          </a:p>
        </p:txBody>
      </p:sp>
      <p:sp>
        <p:nvSpPr>
          <p:cNvPr id="13" name="Oval 12">
            <a:extLst>
              <a:ext uri="{FF2B5EF4-FFF2-40B4-BE49-F238E27FC236}">
                <a16:creationId xmlns:a16="http://schemas.microsoft.com/office/drawing/2014/main" id="{F2E77E08-BBE8-9A49-9343-64AA1C8940ED}"/>
              </a:ext>
            </a:extLst>
          </p:cNvPr>
          <p:cNvSpPr/>
          <p:nvPr/>
        </p:nvSpPr>
        <p:spPr>
          <a:xfrm>
            <a:off x="4513381" y="2483825"/>
            <a:ext cx="1664676" cy="12426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14" name="Smiley Face 13">
            <a:extLst>
              <a:ext uri="{FF2B5EF4-FFF2-40B4-BE49-F238E27FC236}">
                <a16:creationId xmlns:a16="http://schemas.microsoft.com/office/drawing/2014/main" id="{F62E96C3-5E2B-244B-B8A2-9269D1DD2F77}"/>
              </a:ext>
            </a:extLst>
          </p:cNvPr>
          <p:cNvSpPr/>
          <p:nvPr/>
        </p:nvSpPr>
        <p:spPr>
          <a:xfrm>
            <a:off x="5892306" y="3846622"/>
            <a:ext cx="861644" cy="102576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dirty="0"/>
          </a:p>
        </p:txBody>
      </p:sp>
      <p:sp>
        <p:nvSpPr>
          <p:cNvPr id="15" name="Rectangle 14">
            <a:extLst>
              <a:ext uri="{FF2B5EF4-FFF2-40B4-BE49-F238E27FC236}">
                <a16:creationId xmlns:a16="http://schemas.microsoft.com/office/drawing/2014/main" id="{29A231D0-D2AA-E34F-8104-C95DA74A82A6}"/>
              </a:ext>
            </a:extLst>
          </p:cNvPr>
          <p:cNvSpPr/>
          <p:nvPr/>
        </p:nvSpPr>
        <p:spPr>
          <a:xfrm>
            <a:off x="4513380" y="5298830"/>
            <a:ext cx="2743205" cy="784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太陽が最近熱くなり、雨も全然降んないし、根っこが死にかけている</a:t>
            </a:r>
          </a:p>
        </p:txBody>
      </p:sp>
      <p:sp>
        <p:nvSpPr>
          <p:cNvPr id="16" name="Right Arrow 15">
            <a:extLst>
              <a:ext uri="{FF2B5EF4-FFF2-40B4-BE49-F238E27FC236}">
                <a16:creationId xmlns:a16="http://schemas.microsoft.com/office/drawing/2014/main" id="{8EFFB037-94D7-BF46-BB5C-9596E9239F67}"/>
              </a:ext>
            </a:extLst>
          </p:cNvPr>
          <p:cNvSpPr/>
          <p:nvPr/>
        </p:nvSpPr>
        <p:spPr>
          <a:xfrm>
            <a:off x="6998677" y="5838092"/>
            <a:ext cx="257908" cy="245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8625610A-3196-B241-A404-967F8B472ED0}"/>
              </a:ext>
            </a:extLst>
          </p:cNvPr>
          <p:cNvSpPr/>
          <p:nvPr/>
        </p:nvSpPr>
        <p:spPr>
          <a:xfrm>
            <a:off x="7737230" y="2042746"/>
            <a:ext cx="2743204" cy="40437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8" name="Rectangle 17">
            <a:extLst>
              <a:ext uri="{FF2B5EF4-FFF2-40B4-BE49-F238E27FC236}">
                <a16:creationId xmlns:a16="http://schemas.microsoft.com/office/drawing/2014/main" id="{A1A3B81B-D716-E04A-B589-81CBB2E650B8}"/>
              </a:ext>
            </a:extLst>
          </p:cNvPr>
          <p:cNvSpPr/>
          <p:nvPr/>
        </p:nvSpPr>
        <p:spPr>
          <a:xfrm>
            <a:off x="8182701" y="3566744"/>
            <a:ext cx="703385" cy="173208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JP" dirty="0"/>
          </a:p>
        </p:txBody>
      </p:sp>
      <p:sp>
        <p:nvSpPr>
          <p:cNvPr id="19" name="Oval 18">
            <a:extLst>
              <a:ext uri="{FF2B5EF4-FFF2-40B4-BE49-F238E27FC236}">
                <a16:creationId xmlns:a16="http://schemas.microsoft.com/office/drawing/2014/main" id="{B4B37F20-6BF7-7644-A66E-87064E1D60DF}"/>
              </a:ext>
            </a:extLst>
          </p:cNvPr>
          <p:cNvSpPr/>
          <p:nvPr/>
        </p:nvSpPr>
        <p:spPr>
          <a:xfrm>
            <a:off x="7702056" y="2483825"/>
            <a:ext cx="1664676" cy="12426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20" name="Smiley Face 19">
            <a:extLst>
              <a:ext uri="{FF2B5EF4-FFF2-40B4-BE49-F238E27FC236}">
                <a16:creationId xmlns:a16="http://schemas.microsoft.com/office/drawing/2014/main" id="{4F0DF3FC-861C-B34C-99CD-7FFB65D5B280}"/>
              </a:ext>
            </a:extLst>
          </p:cNvPr>
          <p:cNvSpPr/>
          <p:nvPr/>
        </p:nvSpPr>
        <p:spPr>
          <a:xfrm>
            <a:off x="9252438" y="3593848"/>
            <a:ext cx="861644" cy="102576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dirty="0"/>
          </a:p>
        </p:txBody>
      </p:sp>
      <p:sp>
        <p:nvSpPr>
          <p:cNvPr id="21" name="Rectangle 20">
            <a:extLst>
              <a:ext uri="{FF2B5EF4-FFF2-40B4-BE49-F238E27FC236}">
                <a16:creationId xmlns:a16="http://schemas.microsoft.com/office/drawing/2014/main" id="{448A467E-F31A-0B48-934E-300459129AE2}"/>
              </a:ext>
            </a:extLst>
          </p:cNvPr>
          <p:cNvSpPr/>
          <p:nvPr/>
        </p:nvSpPr>
        <p:spPr>
          <a:xfrm>
            <a:off x="7737230" y="5298830"/>
            <a:ext cx="2743204" cy="784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私はどうやって助けられるのか？</a:t>
            </a:r>
          </a:p>
        </p:txBody>
      </p:sp>
      <p:sp>
        <p:nvSpPr>
          <p:cNvPr id="22" name="Right Arrow 21">
            <a:extLst>
              <a:ext uri="{FF2B5EF4-FFF2-40B4-BE49-F238E27FC236}">
                <a16:creationId xmlns:a16="http://schemas.microsoft.com/office/drawing/2014/main" id="{65A5124D-AB5D-434F-85C8-6121991B7FE3}"/>
              </a:ext>
            </a:extLst>
          </p:cNvPr>
          <p:cNvSpPr/>
          <p:nvPr/>
        </p:nvSpPr>
        <p:spPr>
          <a:xfrm>
            <a:off x="9952892" y="5838092"/>
            <a:ext cx="445477" cy="2454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19379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6C5437-E237-2A41-8031-5A66A92C2787}"/>
              </a:ext>
            </a:extLst>
          </p:cNvPr>
          <p:cNvSpPr/>
          <p:nvPr/>
        </p:nvSpPr>
        <p:spPr>
          <a:xfrm>
            <a:off x="1629505" y="2105036"/>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7" name="Rectangle 6">
            <a:extLst>
              <a:ext uri="{FF2B5EF4-FFF2-40B4-BE49-F238E27FC236}">
                <a16:creationId xmlns:a16="http://schemas.microsoft.com/office/drawing/2014/main" id="{74F12590-6385-B64E-8EC7-9CC71BCD1C6F}"/>
              </a:ext>
            </a:extLst>
          </p:cNvPr>
          <p:cNvSpPr/>
          <p:nvPr/>
        </p:nvSpPr>
        <p:spPr>
          <a:xfrm>
            <a:off x="2203934" y="3483941"/>
            <a:ext cx="703385" cy="183466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JP" dirty="0"/>
          </a:p>
        </p:txBody>
      </p:sp>
      <p:sp>
        <p:nvSpPr>
          <p:cNvPr id="8" name="Oval 7">
            <a:extLst>
              <a:ext uri="{FF2B5EF4-FFF2-40B4-BE49-F238E27FC236}">
                <a16:creationId xmlns:a16="http://schemas.microsoft.com/office/drawing/2014/main" id="{75FBFC93-17A1-654B-A04E-A4CFE7DA62C3}"/>
              </a:ext>
            </a:extLst>
          </p:cNvPr>
          <p:cNvSpPr/>
          <p:nvPr/>
        </p:nvSpPr>
        <p:spPr>
          <a:xfrm>
            <a:off x="1723289" y="2631831"/>
            <a:ext cx="1664676" cy="12426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9" name="Smiley Face 8">
            <a:extLst>
              <a:ext uri="{FF2B5EF4-FFF2-40B4-BE49-F238E27FC236}">
                <a16:creationId xmlns:a16="http://schemas.microsoft.com/office/drawing/2014/main" id="{D0E5536A-49FA-344B-915E-6A292850EC0D}"/>
              </a:ext>
            </a:extLst>
          </p:cNvPr>
          <p:cNvSpPr/>
          <p:nvPr/>
        </p:nvSpPr>
        <p:spPr>
          <a:xfrm>
            <a:off x="3089029" y="3874477"/>
            <a:ext cx="861644" cy="102576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10" name="Rectangle 9">
            <a:extLst>
              <a:ext uri="{FF2B5EF4-FFF2-40B4-BE49-F238E27FC236}">
                <a16:creationId xmlns:a16="http://schemas.microsoft.com/office/drawing/2014/main" id="{67E0475F-8DF2-3D48-B5E9-E5058DCDBD1A}"/>
              </a:ext>
            </a:extLst>
          </p:cNvPr>
          <p:cNvSpPr/>
          <p:nvPr/>
        </p:nvSpPr>
        <p:spPr>
          <a:xfrm>
            <a:off x="1641233" y="5318603"/>
            <a:ext cx="2403230" cy="753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助ける前に植物のことを知りなさい</a:t>
            </a:r>
          </a:p>
        </p:txBody>
      </p:sp>
      <p:sp>
        <p:nvSpPr>
          <p:cNvPr id="11" name="Rectangle 10">
            <a:extLst>
              <a:ext uri="{FF2B5EF4-FFF2-40B4-BE49-F238E27FC236}">
                <a16:creationId xmlns:a16="http://schemas.microsoft.com/office/drawing/2014/main" id="{EEB96C43-8044-024C-B00B-C53F491A6C9F}"/>
              </a:ext>
            </a:extLst>
          </p:cNvPr>
          <p:cNvSpPr/>
          <p:nvPr/>
        </p:nvSpPr>
        <p:spPr>
          <a:xfrm>
            <a:off x="4513380" y="2094058"/>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2" name="Rectangle 11">
            <a:extLst>
              <a:ext uri="{FF2B5EF4-FFF2-40B4-BE49-F238E27FC236}">
                <a16:creationId xmlns:a16="http://schemas.microsoft.com/office/drawing/2014/main" id="{32B16899-BC9D-8842-8DA8-747E594EF6A4}"/>
              </a:ext>
            </a:extLst>
          </p:cNvPr>
          <p:cNvSpPr/>
          <p:nvPr/>
        </p:nvSpPr>
        <p:spPr>
          <a:xfrm>
            <a:off x="4994025" y="3253154"/>
            <a:ext cx="703385" cy="183466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JP" dirty="0"/>
          </a:p>
        </p:txBody>
      </p:sp>
      <p:sp>
        <p:nvSpPr>
          <p:cNvPr id="13" name="Oval 12">
            <a:extLst>
              <a:ext uri="{FF2B5EF4-FFF2-40B4-BE49-F238E27FC236}">
                <a16:creationId xmlns:a16="http://schemas.microsoft.com/office/drawing/2014/main" id="{8858E91A-7EC2-054E-9005-C9664B3724E9}"/>
              </a:ext>
            </a:extLst>
          </p:cNvPr>
          <p:cNvSpPr/>
          <p:nvPr/>
        </p:nvSpPr>
        <p:spPr>
          <a:xfrm>
            <a:off x="4513380" y="2397370"/>
            <a:ext cx="1664676" cy="12426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14" name="Smiley Face 13">
            <a:extLst>
              <a:ext uri="{FF2B5EF4-FFF2-40B4-BE49-F238E27FC236}">
                <a16:creationId xmlns:a16="http://schemas.microsoft.com/office/drawing/2014/main" id="{30391FA6-601B-5747-97BB-3E12AA80CCBB}"/>
              </a:ext>
            </a:extLst>
          </p:cNvPr>
          <p:cNvSpPr/>
          <p:nvPr/>
        </p:nvSpPr>
        <p:spPr>
          <a:xfrm>
            <a:off x="5911358" y="3830515"/>
            <a:ext cx="861644" cy="102576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16" name="Rectangle 15">
            <a:extLst>
              <a:ext uri="{FF2B5EF4-FFF2-40B4-BE49-F238E27FC236}">
                <a16:creationId xmlns:a16="http://schemas.microsoft.com/office/drawing/2014/main" id="{A380B4F5-63D9-784B-9A74-811B24763F49}"/>
              </a:ext>
            </a:extLst>
          </p:cNvPr>
          <p:cNvSpPr/>
          <p:nvPr/>
        </p:nvSpPr>
        <p:spPr>
          <a:xfrm>
            <a:off x="4513380" y="5318603"/>
            <a:ext cx="2403230" cy="753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誰が教えてくれるかな</a:t>
            </a:r>
          </a:p>
        </p:txBody>
      </p:sp>
      <p:sp>
        <p:nvSpPr>
          <p:cNvPr id="17" name="Rectangle 16">
            <a:extLst>
              <a:ext uri="{FF2B5EF4-FFF2-40B4-BE49-F238E27FC236}">
                <a16:creationId xmlns:a16="http://schemas.microsoft.com/office/drawing/2014/main" id="{0FEB9330-2E5D-2F43-B3D9-44C57A1307E2}"/>
              </a:ext>
            </a:extLst>
          </p:cNvPr>
          <p:cNvSpPr/>
          <p:nvPr/>
        </p:nvSpPr>
        <p:spPr>
          <a:xfrm>
            <a:off x="7584836" y="2094058"/>
            <a:ext cx="2403230" cy="3978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8" name="Rectangle 17">
            <a:extLst>
              <a:ext uri="{FF2B5EF4-FFF2-40B4-BE49-F238E27FC236}">
                <a16:creationId xmlns:a16="http://schemas.microsoft.com/office/drawing/2014/main" id="{2B238A26-5534-5741-A837-5FDD59C6BF28}"/>
              </a:ext>
            </a:extLst>
          </p:cNvPr>
          <p:cNvSpPr/>
          <p:nvPr/>
        </p:nvSpPr>
        <p:spPr>
          <a:xfrm>
            <a:off x="7983409" y="3176953"/>
            <a:ext cx="703385" cy="183466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JP" dirty="0"/>
          </a:p>
        </p:txBody>
      </p:sp>
      <p:sp>
        <p:nvSpPr>
          <p:cNvPr id="19" name="Oval 18">
            <a:extLst>
              <a:ext uri="{FF2B5EF4-FFF2-40B4-BE49-F238E27FC236}">
                <a16:creationId xmlns:a16="http://schemas.microsoft.com/office/drawing/2014/main" id="{3C2455C0-C7B2-7D4A-94E0-5AD2C0CCBC07}"/>
              </a:ext>
            </a:extLst>
          </p:cNvPr>
          <p:cNvSpPr/>
          <p:nvPr/>
        </p:nvSpPr>
        <p:spPr>
          <a:xfrm>
            <a:off x="7584836" y="2255579"/>
            <a:ext cx="1664676" cy="12426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20" name="Smiley Face 19">
            <a:extLst>
              <a:ext uri="{FF2B5EF4-FFF2-40B4-BE49-F238E27FC236}">
                <a16:creationId xmlns:a16="http://schemas.microsoft.com/office/drawing/2014/main" id="{9E90E1AE-82E5-6941-8C1B-40F962EC7DC6}"/>
              </a:ext>
            </a:extLst>
          </p:cNvPr>
          <p:cNvSpPr/>
          <p:nvPr/>
        </p:nvSpPr>
        <p:spPr>
          <a:xfrm>
            <a:off x="8930050" y="3498225"/>
            <a:ext cx="861644" cy="102576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9623DA10-C323-B642-89A5-B23933ACCB12}"/>
              </a:ext>
            </a:extLst>
          </p:cNvPr>
          <p:cNvSpPr/>
          <p:nvPr/>
        </p:nvSpPr>
        <p:spPr>
          <a:xfrm>
            <a:off x="7584836" y="5318603"/>
            <a:ext cx="2403230" cy="753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私たちが教えてあげるよ！早く始めよう！</a:t>
            </a:r>
          </a:p>
        </p:txBody>
      </p:sp>
    </p:spTree>
    <p:extLst>
      <p:ext uri="{BB962C8B-B14F-4D97-AF65-F5344CB8AC3E}">
        <p14:creationId xmlns:p14="http://schemas.microsoft.com/office/powerpoint/2010/main" val="33737190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{3D3BCC1F-A8EF-8D47-AB63-516C040E74C9}tf10001119</Template>
  <TotalTime>1855</TotalTime>
  <Words>511</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Ideas</vt:lpstr>
      <vt:lpstr>What kind of app is it? </vt:lpstr>
      <vt:lpstr>What kind of user group are you aiming for? </vt:lpstr>
      <vt:lpstr>What kind of function does it have? </vt:lpstr>
      <vt:lpstr>What do users get from using the app?</vt:lpstr>
      <vt:lpstr>PowerPoint Presentation</vt:lpstr>
      <vt:lpstr>PowerPoint Presentation</vt:lpstr>
      <vt:lpstr>PowerPoint Presentation</vt:lpstr>
      <vt:lpstr>PowerPoint Presentation</vt:lpstr>
      <vt:lpstr>What does the screen composition look like? </vt:lpstr>
      <vt:lpstr>PowerPoint Presentation</vt:lpstr>
      <vt:lpstr>How much do you sell (if you make a profit)? Will you release it for free and make money with in-app purchases?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dc:title>
  <dc:creator>T Anna</dc:creator>
  <cp:lastModifiedBy>T Anna</cp:lastModifiedBy>
  <cp:revision>21</cp:revision>
  <dcterms:created xsi:type="dcterms:W3CDTF">2021-07-31T11:29:17Z</dcterms:created>
  <dcterms:modified xsi:type="dcterms:W3CDTF">2021-08-07T11:43:24Z</dcterms:modified>
</cp:coreProperties>
</file>