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EBA9-77CF-4395-B1D1-78038084F2F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6F10-F14E-4D7A-B539-82A51CDB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03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EBA9-77CF-4395-B1D1-78038084F2F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6F10-F14E-4D7A-B539-82A51CDB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18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EBA9-77CF-4395-B1D1-78038084F2F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6F10-F14E-4D7A-B539-82A51CDB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52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EBA9-77CF-4395-B1D1-78038084F2F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6F10-F14E-4D7A-B539-82A51CDB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37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EBA9-77CF-4395-B1D1-78038084F2F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6F10-F14E-4D7A-B539-82A51CDB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90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EBA9-77CF-4395-B1D1-78038084F2F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6F10-F14E-4D7A-B539-82A51CDB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71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EBA9-77CF-4395-B1D1-78038084F2F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6F10-F14E-4D7A-B539-82A51CDB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81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EBA9-77CF-4395-B1D1-78038084F2F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6F10-F14E-4D7A-B539-82A51CDB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9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EBA9-77CF-4395-B1D1-78038084F2F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6F10-F14E-4D7A-B539-82A51CDB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29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EBA9-77CF-4395-B1D1-78038084F2F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6F10-F14E-4D7A-B539-82A51CDB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86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EBA9-77CF-4395-B1D1-78038084F2F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C6F10-F14E-4D7A-B539-82A51CDB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36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7EBA9-77CF-4395-B1D1-78038084F2F5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C6F10-F14E-4D7A-B539-82A51CDB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17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ipredator/32837593264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u.boell.org/en/2021/06/07/publicly-funded-hate-slovenia-blueprint-disast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FF63-0F3E-5186-7DF5-648AED29A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4297"/>
            <a:ext cx="9144000" cy="1012722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Cyberstalking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659DE-28C3-3F99-8025-025F1687D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439" y="1759974"/>
            <a:ext cx="10107561" cy="509802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Cyberstalking is the use of internet to </a:t>
            </a:r>
            <a:r>
              <a:rPr lang="en-IN" i="1" dirty="0"/>
              <a:t>stalk or harass an individual </a:t>
            </a:r>
            <a:r>
              <a:rPr lang="en-IN" dirty="0"/>
              <a:t>or a group of individual.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often happens on social media, email, messaging apps, and online forums.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It may include making false accusations or statements, monitoring, making threats, identity theft, damage to data,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It can cause fear, stress, anxiety and mental issues.</a:t>
            </a:r>
          </a:p>
          <a:p>
            <a:pPr algn="l"/>
            <a:r>
              <a:rPr lang="en-IN" b="1" u="sng" dirty="0">
                <a:solidFill>
                  <a:srgbClr val="FF0000"/>
                </a:solidFill>
              </a:rPr>
              <a:t>PREVENTION TIPS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i="1" dirty="0"/>
              <a:t>Keep personal information private online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i="1" dirty="0"/>
              <a:t>Use strong password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i="1" dirty="0"/>
              <a:t>Block and report suspicious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i="1" dirty="0"/>
              <a:t>Don’t engage with the stalker</a:t>
            </a:r>
          </a:p>
          <a:p>
            <a:pPr algn="l"/>
            <a:endParaRPr lang="en-IN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127C0-CD72-950F-E937-9C94959A5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64361" y="4225567"/>
            <a:ext cx="4111728" cy="239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9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9B4D-8763-B516-7279-F8FB90B02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7" y="414440"/>
            <a:ext cx="9144000" cy="1040734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Spreading Rumours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D63BF-CD64-A49D-FE68-59C214AD5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938" y="1573518"/>
            <a:ext cx="10121739" cy="54028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With the widespread use of social networking, people think that they can post anything, anywhere.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People create fake email ids and masking their actual identity and believe they’ll never be caught.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Through such fake profiles, they post false information and spread rumours which may hurt others and even lead to communal tensions.</a:t>
            </a:r>
          </a:p>
          <a:p>
            <a:r>
              <a:rPr lang="en-IN" dirty="0"/>
              <a:t>Thus, spreading rumours should be checked as it comes</a:t>
            </a:r>
          </a:p>
          <a:p>
            <a:r>
              <a:rPr lang="en-IN" dirty="0"/>
              <a:t> under the category of cybercrime and punishable offence</a:t>
            </a:r>
          </a:p>
          <a:p>
            <a:r>
              <a:rPr lang="en-IN" dirty="0"/>
              <a:t> under the </a:t>
            </a:r>
            <a:r>
              <a:rPr lang="en-IN" b="1" dirty="0"/>
              <a:t>Information Technology Act</a:t>
            </a:r>
          </a:p>
          <a:p>
            <a:pPr algn="l"/>
            <a:endParaRPr lang="en-IN" b="1" dirty="0"/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6C012-E41A-1845-099C-F7272055E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02994" y="4166776"/>
            <a:ext cx="2930012" cy="2628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D38E5A-00A0-E27C-138F-DF03A2206DC9}"/>
              </a:ext>
            </a:extLst>
          </p:cNvPr>
          <p:cNvSpPr txBox="1"/>
          <p:nvPr/>
        </p:nvSpPr>
        <p:spPr>
          <a:xfrm>
            <a:off x="8268929" y="8869871"/>
            <a:ext cx="192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eu.boell.org/en/2021/06/07/publicly-funded-hate-slovenia-blueprint-disaster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76335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185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Cyberstalking</vt:lpstr>
      <vt:lpstr>Spreading Rumours Online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 Paulson</dc:creator>
  <cp:lastModifiedBy>Anna Paulson</cp:lastModifiedBy>
  <cp:revision>2</cp:revision>
  <dcterms:created xsi:type="dcterms:W3CDTF">2025-05-18T13:54:38Z</dcterms:created>
  <dcterms:modified xsi:type="dcterms:W3CDTF">2025-05-21T15:50:46Z</dcterms:modified>
</cp:coreProperties>
</file>