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8" r:id="rId23"/>
    <p:sldId id="309" r:id="rId24"/>
    <p:sldId id="310" r:id="rId25"/>
    <p:sldId id="277" r:id="rId26"/>
    <p:sldId id="278" r:id="rId27"/>
    <p:sldId id="279" r:id="rId28"/>
    <p:sldId id="307" r:id="rId29"/>
    <p:sldId id="306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Object.keys(a).length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t>// Create a request variable and assign a new XMLHttpRequest object to it.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var request = new XMLHttpRequest()</a:t>
            </a:r>
            <a:endParaRPr sz="2500"/>
          </a:p>
          <a:p>
            <a:pPr marL="0" indent="0">
              <a:buSzTx/>
              <a:buNone/>
              <a:defRPr sz="4000"/>
            </a:pPr>
            <a:endParaRPr sz="2500"/>
          </a:p>
          <a:p>
            <a:pPr marL="0" indent="0">
              <a:buSzTx/>
              <a:buNone/>
              <a:defRPr sz="3700"/>
            </a:pPr>
            <a:r>
              <a:t>// Open a new connection, using the GET request on the URL endpoint</a:t>
            </a:r>
            <a:endParaRPr sz="2500"/>
          </a:p>
          <a:p>
            <a:pPr marL="0" indent="0">
              <a:buSzTx/>
              <a:buNone/>
              <a:defRPr sz="3700"/>
            </a:pPr>
            <a:r>
              <a:t>request.open('GET', '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>
              <a:lnSpc>
                <a:spcPct val="81000"/>
              </a:lnSpc>
              <a:defRPr sz="2500"/>
            </a:pPr>
            <a:r>
              <a:rPr dirty="0" err="1"/>
              <a:t>Whatss</a:t>
            </a:r>
            <a:r>
              <a:rPr dirty="0"/>
              <a:t> the output and explain why ?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/>
              <a:t>a = [0,1,2,,4,5];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rPr dirty="0" err="1"/>
              <a:t>console.log</a:t>
            </a:r>
            <a:r>
              <a:rPr dirty="0"/>
              <a:t>(a[3]);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Try the </a:t>
            </a:r>
            <a:r>
              <a:rPr dirty="0" err="1"/>
              <a:t>restcounties</a:t>
            </a:r>
            <a:r>
              <a:rPr dirty="0"/>
              <a:t> example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Extract and print the flag for every country in console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-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arr = ['a', 'b', 'c'];</a:t>
            </a:r>
          </a:p>
          <a:p>
            <a:pPr>
              <a:defRPr sz="2800"/>
            </a:pPr>
            <a:r>
              <a:t>var arr2 = arr;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arr2[2] = ‘r'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console.log(arr);</a:t>
            </a:r>
          </a:p>
          <a:p>
            <a:pPr>
              <a:defRPr sz="2800"/>
            </a:pPr>
            <a:r>
              <a:t>console.log(arr2);</a:t>
            </a:r>
          </a:p>
          <a:p>
            <a:pPr>
              <a:defRPr sz="2800"/>
            </a:pPr>
            <a:endParaRPr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17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/>
          </a:p>
          <a:p>
            <a:pPr>
              <a:defRPr sz="3600"/>
            </a:pPr>
            <a:r>
              <a:t>arr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Array(4) [ "a", "b", "c",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Use typeof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typeof({})</a:t>
            </a:r>
          </a:p>
          <a:p>
            <a:pPr>
              <a:lnSpc>
                <a:spcPct val="81000"/>
              </a:lnSpc>
            </a:pPr>
            <a:r>
              <a:t>Write a blog about objects and its internal representation in Javascript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2501</Words>
  <Application>Microsoft Macintosh PowerPoint</Application>
  <PresentationFormat>Widescreen</PresentationFormat>
  <Paragraphs>479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Error handling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15</cp:revision>
  <dcterms:modified xsi:type="dcterms:W3CDTF">2020-07-24T02:01:52Z</dcterms:modified>
</cp:coreProperties>
</file>