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D94E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D94E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8" name="Rectangle 7"/>
          <p:cNvGrpSpPr/>
          <p:nvPr/>
        </p:nvGrpSpPr>
        <p:grpSpPr>
          <a:xfrm>
            <a:off x="1524000" y="3207222"/>
            <a:ext cx="9144000" cy="2994668"/>
            <a:chOff x="0" y="0"/>
            <a:chExt cx="9144000" cy="2994667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144000" cy="29946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Call , bind &amp; Apply in JavaScript"/>
            <p:cNvSpPr txBox="1"/>
            <p:nvPr/>
          </p:nvSpPr>
          <p:spPr>
            <a:xfrm>
              <a:off x="45718" y="1023409"/>
              <a:ext cx="9052563" cy="9478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DOM manipulation</a:t>
              </a:r>
            </a:p>
          </p:txBody>
        </p:sp>
      </p:grpSp>
      <p:grpSp>
        <p:nvGrpSpPr>
          <p:cNvPr id="101" name="Rectangle 4"/>
          <p:cNvGrpSpPr/>
          <p:nvPr/>
        </p:nvGrpSpPr>
        <p:grpSpPr>
          <a:xfrm>
            <a:off x="4133850" y="2740921"/>
            <a:ext cx="3924300" cy="947843"/>
            <a:chOff x="0" y="-1"/>
            <a:chExt cx="3924300" cy="947842"/>
          </a:xfrm>
        </p:grpSpPr>
        <p:sp>
          <p:nvSpPr>
            <p:cNvPr id="99" name="Rectangle"/>
            <p:cNvSpPr/>
            <p:nvPr/>
          </p:nvSpPr>
          <p:spPr>
            <a:xfrm>
              <a:off x="0" y="108957"/>
              <a:ext cx="3924300" cy="729936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S dev 101"/>
            <p:cNvSpPr txBox="1"/>
            <p:nvPr/>
          </p:nvSpPr>
          <p:spPr>
            <a:xfrm>
              <a:off x="45718" y="-2"/>
              <a:ext cx="3832863" cy="947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sp>
        <p:nvSpPr>
          <p:cNvPr id="102" name="Rectangle 9"/>
          <p:cNvSpPr txBox="1"/>
          <p:nvPr/>
        </p:nvSpPr>
        <p:spPr>
          <a:xfrm>
            <a:off x="3034655" y="-378140"/>
            <a:ext cx="6363721" cy="373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23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const test = {…"/>
          <p:cNvSpPr txBox="1"/>
          <p:nvPr>
            <p:ph type="body" idx="1"/>
          </p:nvPr>
        </p:nvSpPr>
        <p:spPr>
          <a:xfrm>
            <a:off x="328860" y="328612"/>
            <a:ext cx="11024940" cy="5848351"/>
          </a:xfrm>
          <a:prstGeom prst="rect">
            <a:avLst/>
          </a:prstGeom>
        </p:spPr>
        <p:txBody>
          <a:bodyPr/>
          <a:lstStyle/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&lt;!DOCTYPE html&gt;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&lt;html lang="en"&gt;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&lt;head&gt;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&lt;title&gt;Master the DOM!&lt;/title&gt;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&lt;/head&gt;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&lt;body&gt;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&lt;h1&gt;DOM manipulation in 10 mins&lt;/h1&gt;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&lt;div id="uniqueId1"&gt;I'm an ID&lt;/div&gt;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&lt;div class="Common"&gt;I'm a class&lt;/div&gt;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&lt;div class="Common"&gt;I'm another class&lt;/div&gt;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&lt;section&gt;I'm a tag&lt;/section&gt;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&lt;section&gt;I'm another tag&lt;/section&gt;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&lt;div id="uniqueId2"&gt;Use a query selector&lt;/div&gt;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&lt;div class="test-query-all"&gt;Use query selector ALL&lt;/div&gt;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  &lt;div class="test-query-all"&gt;Use query selector ALL&lt;/div&gt;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&lt;/body&gt;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75"/>
            </a:pPr>
            <a:r>
              <a:t>&lt;/html&gt;</a:t>
            </a:r>
          </a:p>
        </p:txBody>
      </p:sp>
      <p:pic>
        <p:nvPicPr>
          <p:cNvPr id="1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2826" y="1041399"/>
            <a:ext cx="4505761" cy="3167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Magic</a:t>
            </a:r>
          </a:p>
        </p:txBody>
      </p:sp>
      <p:sp>
        <p:nvSpPr>
          <p:cNvPr id="110" name="var updateZipCode = function (newZip, country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 startAt="1"/>
            </a:pPr>
            <a:r>
              <a:t>Open your html file</a:t>
            </a:r>
          </a:p>
          <a:p>
            <a:pPr marL="374315" indent="-374315">
              <a:buFontTx/>
              <a:buAutoNum type="arabicPeriod" startAt="1"/>
            </a:pPr>
            <a:r>
              <a:t>Open your console &amp; type below</a:t>
            </a:r>
          </a:p>
          <a:p>
            <a:pPr marL="0" indent="0">
              <a:buSzTx/>
              <a:buNone/>
            </a:pPr>
            <a:r>
              <a:t>document.body.style.backgroundColor = "orange";</a:t>
            </a:r>
          </a:p>
        </p:txBody>
      </p:sp>
      <p:pic>
        <p:nvPicPr>
          <p:cNvPr id="1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8522" y="3606800"/>
            <a:ext cx="4701908" cy="3222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Best way - Style 1</a:t>
            </a:r>
          </a:p>
        </p:txBody>
      </p:sp>
      <p:sp>
        <p:nvSpPr>
          <p:cNvPr id="115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document.getElementById();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testId = document.getElementById('test');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console.log(testId);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testId.style.backgroundColor = 'red';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 2</a:t>
            </a:r>
          </a:p>
        </p:txBody>
      </p:sp>
      <p:sp>
        <p:nvSpPr>
          <p:cNvPr id="119" name="&quot;use strict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document.getElementsByClassName();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testClass = document.getElementsByClassName(‘test’);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console.log(testClass);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testClass[0].style.backgroundColor = 'green';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for (i = 0; i &lt; testClass.length; i++)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testClass[i].style.backgroundColor = 'green';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 3 </a:t>
            </a:r>
          </a:p>
        </p:txBody>
      </p:sp>
      <p:sp>
        <p:nvSpPr>
          <p:cNvPr id="123" name="&quot;use strict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document.getElementsByTagName();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testTag = document.getElementsByTagName(‘section’);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for (i = 0; i &lt; testTag.length; i++)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testTag[i].style.backgroundColor = 'blue';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Style 4</a:t>
            </a:r>
          </a:p>
        </p:txBody>
      </p:sp>
      <p:sp>
        <p:nvSpPr>
          <p:cNvPr id="127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document.querySelector();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document.querySelectorAll();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testQuery = document.querySelector(‘#test-query’);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testQueryAll = document.querySelectorAll(‘.test-query-all’);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testQueryAll.forEach(query =&gt;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query.style.backgroundColor = 'yellow';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