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98" r:id="rId24"/>
    <p:sldId id="399" r:id="rId25"/>
    <p:sldId id="400" r:id="rId26"/>
    <p:sldId id="308" r:id="rId27"/>
    <p:sldId id="309" r:id="rId28"/>
    <p:sldId id="311" r:id="rId29"/>
    <p:sldId id="310" r:id="rId30"/>
    <p:sldId id="277" r:id="rId31"/>
    <p:sldId id="278" r:id="rId32"/>
    <p:sldId id="279" r:id="rId33"/>
    <p:sldId id="307" r:id="rId34"/>
    <p:sldId id="306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AF1"/>
    <a:srgbClr val="73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E063-B052-814A-AF28-88DC5DF01B4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5A1FC8-6FA2-1546-B0B9-EF2B0540F9EF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gm:t>
    </dgm:pt>
    <dgm:pt modelId="{1E138DBC-7F34-8E45-8184-8EBB6AD583D4}" type="parTrans" cxnId="{D12BAB80-7E5A-504E-95B4-08C48129980A}">
      <dgm:prSet/>
      <dgm:spPr/>
      <dgm:t>
        <a:bodyPr/>
        <a:lstStyle/>
        <a:p>
          <a:endParaRPr lang="en-GB"/>
        </a:p>
      </dgm:t>
    </dgm:pt>
    <dgm:pt modelId="{710BA2F6-BAAA-9646-898C-E80CA9633A88}" type="sibTrans" cxnId="{D12BAB80-7E5A-504E-95B4-08C48129980A}">
      <dgm:prSet/>
      <dgm:spPr/>
      <dgm:t>
        <a:bodyPr/>
        <a:lstStyle/>
        <a:p>
          <a:endParaRPr lang="en-GB"/>
        </a:p>
      </dgm:t>
    </dgm:pt>
    <dgm:pt modelId="{5259F429-1E25-1747-BEFD-9E80BCFC4515}">
      <dgm:prSet phldrT="[Text]"/>
      <dgm:spPr/>
      <dgm:t>
        <a:bodyPr/>
        <a:lstStyle/>
        <a:p>
          <a:r>
            <a:rPr lang="en-GB" dirty="0"/>
            <a:t>Bug in code</a:t>
          </a:r>
        </a:p>
      </dgm:t>
    </dgm:pt>
    <dgm:pt modelId="{1F4736B3-3128-6E45-AD71-DC2235473502}" type="parTrans" cxnId="{1DA1B997-EE32-9746-9848-E4D9C9065FA1}">
      <dgm:prSet/>
      <dgm:spPr/>
      <dgm:t>
        <a:bodyPr/>
        <a:lstStyle/>
        <a:p>
          <a:endParaRPr lang="en-GB"/>
        </a:p>
      </dgm:t>
    </dgm:pt>
    <dgm:pt modelId="{23F5FF8E-644F-8F46-8470-2110B0676203}" type="sibTrans" cxnId="{1DA1B997-EE32-9746-9848-E4D9C9065FA1}">
      <dgm:prSet/>
      <dgm:spPr/>
      <dgm:t>
        <a:bodyPr/>
        <a:lstStyle/>
        <a:p>
          <a:endParaRPr lang="en-GB"/>
        </a:p>
      </dgm:t>
    </dgm:pt>
    <dgm:pt modelId="{BEF627D5-408D-8F40-85C6-D01A1170FB10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gm:t>
    </dgm:pt>
    <dgm:pt modelId="{A060685C-6809-9E43-8360-C900E5300BCA}" type="parTrans" cxnId="{9B0D1278-D4B0-7B41-8C61-BFDFCE9FD8BA}">
      <dgm:prSet/>
      <dgm:spPr/>
      <dgm:t>
        <a:bodyPr/>
        <a:lstStyle/>
        <a:p>
          <a:endParaRPr lang="en-GB"/>
        </a:p>
      </dgm:t>
    </dgm:pt>
    <dgm:pt modelId="{9A124366-0F8D-F147-B70A-B352503E3555}" type="sibTrans" cxnId="{9B0D1278-D4B0-7B41-8C61-BFDFCE9FD8BA}">
      <dgm:prSet/>
      <dgm:spPr/>
      <dgm:t>
        <a:bodyPr/>
        <a:lstStyle/>
        <a:p>
          <a:endParaRPr lang="en-GB"/>
        </a:p>
      </dgm:t>
    </dgm:pt>
    <dgm:pt modelId="{759B9DD4-A613-A047-8D0B-E717C519231A}">
      <dgm:prSet phldrT="[Text]"/>
      <dgm:spPr/>
      <dgm:t>
        <a:bodyPr/>
        <a:lstStyle/>
        <a:p>
          <a:r>
            <a:rPr lang="en-GB" dirty="0"/>
            <a:t>Catch and throw</a:t>
          </a:r>
        </a:p>
      </dgm:t>
    </dgm:pt>
    <dgm:pt modelId="{01F0CBC6-A08F-B442-B3C1-7AEE0264AFCE}" type="parTrans" cxnId="{B5BA59E9-46AF-5E40-B917-EE7A92948390}">
      <dgm:prSet/>
      <dgm:spPr/>
      <dgm:t>
        <a:bodyPr/>
        <a:lstStyle/>
        <a:p>
          <a:endParaRPr lang="en-GB"/>
        </a:p>
      </dgm:t>
    </dgm:pt>
    <dgm:pt modelId="{FE2FACA2-9336-5C4D-87DA-E1B32BCD1C71}" type="sibTrans" cxnId="{B5BA59E9-46AF-5E40-B917-EE7A92948390}">
      <dgm:prSet/>
      <dgm:spPr/>
      <dgm:t>
        <a:bodyPr/>
        <a:lstStyle/>
        <a:p>
          <a:endParaRPr lang="en-GB"/>
        </a:p>
      </dgm:t>
    </dgm:pt>
    <dgm:pt modelId="{75AD168F-F61E-7A44-9D0D-0AEF6B557F05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D8A48D4-0415-E049-9C3E-A0EDD8FF0A25}" type="parTrans" cxnId="{E039B00B-4BC3-BE48-BBDD-C2009BAFEA3D}">
      <dgm:prSet/>
      <dgm:spPr/>
      <dgm:t>
        <a:bodyPr/>
        <a:lstStyle/>
        <a:p>
          <a:endParaRPr lang="en-GB"/>
        </a:p>
      </dgm:t>
    </dgm:pt>
    <dgm:pt modelId="{7DC64CFA-F33B-2C4E-8ED6-5848C046AFCB}" type="sibTrans" cxnId="{E039B00B-4BC3-BE48-BBDD-C2009BAFEA3D}">
      <dgm:prSet/>
      <dgm:spPr/>
      <dgm:t>
        <a:bodyPr/>
        <a:lstStyle/>
        <a:p>
          <a:endParaRPr lang="en-GB"/>
        </a:p>
      </dgm:t>
    </dgm:pt>
    <dgm:pt modelId="{62DA5A82-CB24-4E43-8ED9-28F632338AE1}">
      <dgm:prSet phldrT="[Text]"/>
      <dgm:spPr/>
      <dgm:t>
        <a:bodyPr/>
        <a:lstStyle/>
        <a:p>
          <a:r>
            <a:rPr lang="en-GB" dirty="0"/>
            <a:t>If not handled</a:t>
          </a:r>
        </a:p>
      </dgm:t>
    </dgm:pt>
    <dgm:pt modelId="{0EF001CD-CF5F-494A-A009-57EA37A2C5B1}" type="parTrans" cxnId="{C80770F2-254F-2547-B8E3-D559F1B85CF5}">
      <dgm:prSet/>
      <dgm:spPr/>
      <dgm:t>
        <a:bodyPr/>
        <a:lstStyle/>
        <a:p>
          <a:endParaRPr lang="en-GB"/>
        </a:p>
      </dgm:t>
    </dgm:pt>
    <dgm:pt modelId="{526F9B08-B811-BC4B-82C4-BE9D34D5D695}" type="sibTrans" cxnId="{C80770F2-254F-2547-B8E3-D559F1B85CF5}">
      <dgm:prSet/>
      <dgm:spPr/>
      <dgm:t>
        <a:bodyPr/>
        <a:lstStyle/>
        <a:p>
          <a:endParaRPr lang="en-GB"/>
        </a:p>
      </dgm:t>
    </dgm:pt>
    <dgm:pt modelId="{ECC3FB7B-695D-E948-B96D-A8039CEF8268}">
      <dgm:prSet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gm:t>
    </dgm:pt>
    <dgm:pt modelId="{E22262FB-215C-3E49-9EAD-F54A0C802095}" type="parTrans" cxnId="{B034D6C3-50B6-AD46-AE2B-5D19120AAD30}">
      <dgm:prSet/>
      <dgm:spPr/>
      <dgm:t>
        <a:bodyPr/>
        <a:lstStyle/>
        <a:p>
          <a:endParaRPr lang="en-GB"/>
        </a:p>
      </dgm:t>
    </dgm:pt>
    <dgm:pt modelId="{8052BBE0-CC87-D340-8EF5-B3880355AE07}" type="sibTrans" cxnId="{B034D6C3-50B6-AD46-AE2B-5D19120AAD30}">
      <dgm:prSet/>
      <dgm:spPr/>
      <dgm:t>
        <a:bodyPr/>
        <a:lstStyle/>
        <a:p>
          <a:endParaRPr lang="en-GB"/>
        </a:p>
      </dgm:t>
    </dgm:pt>
    <dgm:pt modelId="{8CE6A3FE-9B45-B747-B74E-5ACECA695CF7}" type="pres">
      <dgm:prSet presAssocID="{B0B9E063-B052-814A-AF28-88DC5DF01B4A}" presName="rootnode" presStyleCnt="0">
        <dgm:presLayoutVars>
          <dgm:chMax/>
          <dgm:chPref/>
          <dgm:dir/>
          <dgm:animLvl val="lvl"/>
        </dgm:presLayoutVars>
      </dgm:prSet>
      <dgm:spPr/>
    </dgm:pt>
    <dgm:pt modelId="{0BC76D0D-9DB9-2649-AF91-4016FC767372}" type="pres">
      <dgm:prSet presAssocID="{9F5A1FC8-6FA2-1546-B0B9-EF2B0540F9EF}" presName="composite" presStyleCnt="0"/>
      <dgm:spPr/>
    </dgm:pt>
    <dgm:pt modelId="{23E00158-ED4D-4545-ADE0-DD62C846180A}" type="pres">
      <dgm:prSet presAssocID="{9F5A1FC8-6FA2-1546-B0B9-EF2B0540F9EF}" presName="bentUpArrow1" presStyleLbl="alignImgPlace1" presStyleIdx="0" presStyleCnt="3"/>
      <dgm:spPr>
        <a:solidFill>
          <a:srgbClr val="942AF1"/>
        </a:solidFill>
        <a:ln>
          <a:noFill/>
        </a:ln>
      </dgm:spPr>
    </dgm:pt>
    <dgm:pt modelId="{59830FC1-4243-EA49-AA3C-794C2D30BE97}" type="pres">
      <dgm:prSet presAssocID="{9F5A1FC8-6FA2-1546-B0B9-EF2B0540F9EF}" presName="ParentText" presStyleLbl="node1" presStyleIdx="0" presStyleCnt="4" custLinFactNeighborX="-14820" custLinFactNeighborY="22591">
        <dgm:presLayoutVars>
          <dgm:chMax val="1"/>
          <dgm:chPref val="1"/>
          <dgm:bulletEnabled val="1"/>
        </dgm:presLayoutVars>
      </dgm:prSet>
      <dgm:spPr/>
    </dgm:pt>
    <dgm:pt modelId="{4EE0B3DB-0624-EA4A-8B49-7BD5F635DC07}" type="pres">
      <dgm:prSet presAssocID="{9F5A1FC8-6FA2-1546-B0B9-EF2B0540F9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5E822D-D53C-174D-919E-526C2F446B3F}" type="pres">
      <dgm:prSet presAssocID="{710BA2F6-BAAA-9646-898C-E80CA9633A88}" presName="sibTrans" presStyleCnt="0"/>
      <dgm:spPr/>
    </dgm:pt>
    <dgm:pt modelId="{569E5218-6BD3-2949-A4B8-13F55EAEDF2F}" type="pres">
      <dgm:prSet presAssocID="{BEF627D5-408D-8F40-85C6-D01A1170FB10}" presName="composite" presStyleCnt="0"/>
      <dgm:spPr/>
    </dgm:pt>
    <dgm:pt modelId="{87371DD8-3306-BF44-9B8E-40A6D44F949B}" type="pres">
      <dgm:prSet presAssocID="{BEF627D5-408D-8F40-85C6-D01A1170FB10}" presName="bentUpArrow1" presStyleLbl="alignImgPlace1" presStyleIdx="1" presStyleCnt="3"/>
      <dgm:spPr>
        <a:solidFill>
          <a:srgbClr val="942AF1"/>
        </a:solidFill>
        <a:ln>
          <a:noFill/>
        </a:ln>
      </dgm:spPr>
    </dgm:pt>
    <dgm:pt modelId="{64B9C33E-1C07-EB48-9964-E44D86E9C6CB}" type="pres">
      <dgm:prSet presAssocID="{BEF627D5-408D-8F40-85C6-D01A1170FB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6B3C056-F96C-8E43-BCBF-2CF897DF9420}" type="pres">
      <dgm:prSet presAssocID="{BEF627D5-408D-8F40-85C6-D01A1170FB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4CFE6DF-C722-7B42-9EA8-425FDD7116CC}" type="pres">
      <dgm:prSet presAssocID="{9A124366-0F8D-F147-B70A-B352503E3555}" presName="sibTrans" presStyleCnt="0"/>
      <dgm:spPr/>
    </dgm:pt>
    <dgm:pt modelId="{462A6161-72F0-184C-AA9B-1CA1CFDBD1DD}" type="pres">
      <dgm:prSet presAssocID="{75AD168F-F61E-7A44-9D0D-0AEF6B557F05}" presName="composite" presStyleCnt="0"/>
      <dgm:spPr/>
    </dgm:pt>
    <dgm:pt modelId="{1397A985-CB04-5A41-A408-ADACDB0E1190}" type="pres">
      <dgm:prSet presAssocID="{75AD168F-F61E-7A44-9D0D-0AEF6B557F05}" presName="bentUpArrow1" presStyleLbl="alignImgPlace1" presStyleIdx="2" presStyleCnt="3"/>
      <dgm:spPr>
        <a:solidFill>
          <a:srgbClr val="942AF1"/>
        </a:solidFill>
        <a:ln>
          <a:noFill/>
        </a:ln>
      </dgm:spPr>
    </dgm:pt>
    <dgm:pt modelId="{3382B79F-2C01-CC4F-9D92-A45BE0E46975}" type="pres">
      <dgm:prSet presAssocID="{75AD168F-F61E-7A44-9D0D-0AEF6B557F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D0CC874-B401-DA48-8C25-2BCB9931B513}" type="pres">
      <dgm:prSet presAssocID="{75AD168F-F61E-7A44-9D0D-0AEF6B557F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9F3FB-452E-4A4A-B4A1-D2EECF381454}" type="pres">
      <dgm:prSet presAssocID="{7DC64CFA-F33B-2C4E-8ED6-5848C046AFCB}" presName="sibTrans" presStyleCnt="0"/>
      <dgm:spPr/>
    </dgm:pt>
    <dgm:pt modelId="{B8F25F3B-04AF-2849-A179-40A5673671A3}" type="pres">
      <dgm:prSet presAssocID="{ECC3FB7B-695D-E948-B96D-A8039CEF8268}" presName="composite" presStyleCnt="0"/>
      <dgm:spPr/>
    </dgm:pt>
    <dgm:pt modelId="{0E9AADEF-96A8-3544-98C2-F9CC92F5C652}" type="pres">
      <dgm:prSet presAssocID="{ECC3FB7B-695D-E948-B96D-A8039CEF8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107FA09-F3A5-7E41-8C5D-9E4A7AFA2152}" type="presOf" srcId="{62DA5A82-CB24-4E43-8ED9-28F632338AE1}" destId="{6D0CC874-B401-DA48-8C25-2BCB9931B513}" srcOrd="0" destOrd="0" presId="urn:microsoft.com/office/officeart/2005/8/layout/StepDownProcess"/>
    <dgm:cxn modelId="{E039B00B-4BC3-BE48-BBDD-C2009BAFEA3D}" srcId="{B0B9E063-B052-814A-AF28-88DC5DF01B4A}" destId="{75AD168F-F61E-7A44-9D0D-0AEF6B557F05}" srcOrd="2" destOrd="0" parTransId="{4D8A48D4-0415-E049-9C3E-A0EDD8FF0A25}" sibTransId="{7DC64CFA-F33B-2C4E-8ED6-5848C046AFCB}"/>
    <dgm:cxn modelId="{DF154265-1A36-EC49-A47C-3EAB99258B4B}" type="presOf" srcId="{9F5A1FC8-6FA2-1546-B0B9-EF2B0540F9EF}" destId="{59830FC1-4243-EA49-AA3C-794C2D30BE97}" srcOrd="0" destOrd="0" presId="urn:microsoft.com/office/officeart/2005/8/layout/StepDownProcess"/>
    <dgm:cxn modelId="{3445DA68-0CDE-9444-844B-6FEA8E510917}" type="presOf" srcId="{75AD168F-F61E-7A44-9D0D-0AEF6B557F05}" destId="{3382B79F-2C01-CC4F-9D92-A45BE0E46975}" srcOrd="0" destOrd="0" presId="urn:microsoft.com/office/officeart/2005/8/layout/StepDownProcess"/>
    <dgm:cxn modelId="{F87EDC6F-D2FC-1940-A8A3-D589DA9A9F9A}" type="presOf" srcId="{ECC3FB7B-695D-E948-B96D-A8039CEF8268}" destId="{0E9AADEF-96A8-3544-98C2-F9CC92F5C652}" srcOrd="0" destOrd="0" presId="urn:microsoft.com/office/officeart/2005/8/layout/StepDownProcess"/>
    <dgm:cxn modelId="{9B0D1278-D4B0-7B41-8C61-BFDFCE9FD8BA}" srcId="{B0B9E063-B052-814A-AF28-88DC5DF01B4A}" destId="{BEF627D5-408D-8F40-85C6-D01A1170FB10}" srcOrd="1" destOrd="0" parTransId="{A060685C-6809-9E43-8360-C900E5300BCA}" sibTransId="{9A124366-0F8D-F147-B70A-B352503E3555}"/>
    <dgm:cxn modelId="{D12BAB80-7E5A-504E-95B4-08C48129980A}" srcId="{B0B9E063-B052-814A-AF28-88DC5DF01B4A}" destId="{9F5A1FC8-6FA2-1546-B0B9-EF2B0540F9EF}" srcOrd="0" destOrd="0" parTransId="{1E138DBC-7F34-8E45-8184-8EBB6AD583D4}" sibTransId="{710BA2F6-BAAA-9646-898C-E80CA9633A88}"/>
    <dgm:cxn modelId="{1DA1B997-EE32-9746-9848-E4D9C9065FA1}" srcId="{9F5A1FC8-6FA2-1546-B0B9-EF2B0540F9EF}" destId="{5259F429-1E25-1747-BEFD-9E80BCFC4515}" srcOrd="0" destOrd="0" parTransId="{1F4736B3-3128-6E45-AD71-DC2235473502}" sibTransId="{23F5FF8E-644F-8F46-8470-2110B0676203}"/>
    <dgm:cxn modelId="{4DD0FCB1-494C-8648-806D-63E9D3CA2712}" type="presOf" srcId="{759B9DD4-A613-A047-8D0B-E717C519231A}" destId="{E6B3C056-F96C-8E43-BCBF-2CF897DF9420}" srcOrd="0" destOrd="0" presId="urn:microsoft.com/office/officeart/2005/8/layout/StepDownProcess"/>
    <dgm:cxn modelId="{D8AE6CB7-DA60-4040-B513-13AD96A96831}" type="presOf" srcId="{5259F429-1E25-1747-BEFD-9E80BCFC4515}" destId="{4EE0B3DB-0624-EA4A-8B49-7BD5F635DC07}" srcOrd="0" destOrd="0" presId="urn:microsoft.com/office/officeart/2005/8/layout/StepDownProcess"/>
    <dgm:cxn modelId="{B034D6C3-50B6-AD46-AE2B-5D19120AAD30}" srcId="{B0B9E063-B052-814A-AF28-88DC5DF01B4A}" destId="{ECC3FB7B-695D-E948-B96D-A8039CEF8268}" srcOrd="3" destOrd="0" parTransId="{E22262FB-215C-3E49-9EAD-F54A0C802095}" sibTransId="{8052BBE0-CC87-D340-8EF5-B3880355AE07}"/>
    <dgm:cxn modelId="{B5BA59E9-46AF-5E40-B917-EE7A92948390}" srcId="{BEF627D5-408D-8F40-85C6-D01A1170FB10}" destId="{759B9DD4-A613-A047-8D0B-E717C519231A}" srcOrd="0" destOrd="0" parTransId="{01F0CBC6-A08F-B442-B3C1-7AEE0264AFCE}" sibTransId="{FE2FACA2-9336-5C4D-87DA-E1B32BCD1C71}"/>
    <dgm:cxn modelId="{C80770F2-254F-2547-B8E3-D559F1B85CF5}" srcId="{75AD168F-F61E-7A44-9D0D-0AEF6B557F05}" destId="{62DA5A82-CB24-4E43-8ED9-28F632338AE1}" srcOrd="0" destOrd="0" parTransId="{0EF001CD-CF5F-494A-A009-57EA37A2C5B1}" sibTransId="{526F9B08-B811-BC4B-82C4-BE9D34D5D695}"/>
    <dgm:cxn modelId="{EB82E7FC-7436-DA45-B9F5-1CD5EFACB5C2}" type="presOf" srcId="{BEF627D5-408D-8F40-85C6-D01A1170FB10}" destId="{64B9C33E-1C07-EB48-9964-E44D86E9C6CB}" srcOrd="0" destOrd="0" presId="urn:microsoft.com/office/officeart/2005/8/layout/StepDownProcess"/>
    <dgm:cxn modelId="{BD6E6FFD-5D1F-8946-BE0C-3536BB19C8D9}" type="presOf" srcId="{B0B9E063-B052-814A-AF28-88DC5DF01B4A}" destId="{8CE6A3FE-9B45-B747-B74E-5ACECA695CF7}" srcOrd="0" destOrd="0" presId="urn:microsoft.com/office/officeart/2005/8/layout/StepDownProcess"/>
    <dgm:cxn modelId="{138B434F-2C92-094F-8F1D-FDFB6045054D}" type="presParOf" srcId="{8CE6A3FE-9B45-B747-B74E-5ACECA695CF7}" destId="{0BC76D0D-9DB9-2649-AF91-4016FC767372}" srcOrd="0" destOrd="0" presId="urn:microsoft.com/office/officeart/2005/8/layout/StepDownProcess"/>
    <dgm:cxn modelId="{557D4C5A-5266-7D47-8780-BB9334C7415D}" type="presParOf" srcId="{0BC76D0D-9DB9-2649-AF91-4016FC767372}" destId="{23E00158-ED4D-4545-ADE0-DD62C846180A}" srcOrd="0" destOrd="0" presId="urn:microsoft.com/office/officeart/2005/8/layout/StepDownProcess"/>
    <dgm:cxn modelId="{B07C26CD-C266-E84A-A29E-008D28FEB6F1}" type="presParOf" srcId="{0BC76D0D-9DB9-2649-AF91-4016FC767372}" destId="{59830FC1-4243-EA49-AA3C-794C2D30BE97}" srcOrd="1" destOrd="0" presId="urn:microsoft.com/office/officeart/2005/8/layout/StepDownProcess"/>
    <dgm:cxn modelId="{D597C11F-6DDA-B34B-BACA-011253009F42}" type="presParOf" srcId="{0BC76D0D-9DB9-2649-AF91-4016FC767372}" destId="{4EE0B3DB-0624-EA4A-8B49-7BD5F635DC07}" srcOrd="2" destOrd="0" presId="urn:microsoft.com/office/officeart/2005/8/layout/StepDownProcess"/>
    <dgm:cxn modelId="{9C5A8989-3361-D94E-B789-9450810CEBEB}" type="presParOf" srcId="{8CE6A3FE-9B45-B747-B74E-5ACECA695CF7}" destId="{CD5E822D-D53C-174D-919E-526C2F446B3F}" srcOrd="1" destOrd="0" presId="urn:microsoft.com/office/officeart/2005/8/layout/StepDownProcess"/>
    <dgm:cxn modelId="{7ED9AECD-2E9F-6744-B643-1DB6008FBDAD}" type="presParOf" srcId="{8CE6A3FE-9B45-B747-B74E-5ACECA695CF7}" destId="{569E5218-6BD3-2949-A4B8-13F55EAEDF2F}" srcOrd="2" destOrd="0" presId="urn:microsoft.com/office/officeart/2005/8/layout/StepDownProcess"/>
    <dgm:cxn modelId="{23C43403-C92A-5949-BABC-61202E54D914}" type="presParOf" srcId="{569E5218-6BD3-2949-A4B8-13F55EAEDF2F}" destId="{87371DD8-3306-BF44-9B8E-40A6D44F949B}" srcOrd="0" destOrd="0" presId="urn:microsoft.com/office/officeart/2005/8/layout/StepDownProcess"/>
    <dgm:cxn modelId="{7A8DE288-AA46-CF47-826C-D1261B29DAFF}" type="presParOf" srcId="{569E5218-6BD3-2949-A4B8-13F55EAEDF2F}" destId="{64B9C33E-1C07-EB48-9964-E44D86E9C6CB}" srcOrd="1" destOrd="0" presId="urn:microsoft.com/office/officeart/2005/8/layout/StepDownProcess"/>
    <dgm:cxn modelId="{3C8024E4-4AEF-A543-805F-066363E8D4FF}" type="presParOf" srcId="{569E5218-6BD3-2949-A4B8-13F55EAEDF2F}" destId="{E6B3C056-F96C-8E43-BCBF-2CF897DF9420}" srcOrd="2" destOrd="0" presId="urn:microsoft.com/office/officeart/2005/8/layout/StepDownProcess"/>
    <dgm:cxn modelId="{F878A5CB-6F8E-DB44-9AFE-C5BBA085EB78}" type="presParOf" srcId="{8CE6A3FE-9B45-B747-B74E-5ACECA695CF7}" destId="{04CFE6DF-C722-7B42-9EA8-425FDD7116CC}" srcOrd="3" destOrd="0" presId="urn:microsoft.com/office/officeart/2005/8/layout/StepDownProcess"/>
    <dgm:cxn modelId="{CF6E52F0-26F2-F044-B2CF-8F065972A31B}" type="presParOf" srcId="{8CE6A3FE-9B45-B747-B74E-5ACECA695CF7}" destId="{462A6161-72F0-184C-AA9B-1CA1CFDBD1DD}" srcOrd="4" destOrd="0" presId="urn:microsoft.com/office/officeart/2005/8/layout/StepDownProcess"/>
    <dgm:cxn modelId="{96159E4F-7CF9-974B-AEAD-CF52D1FA5408}" type="presParOf" srcId="{462A6161-72F0-184C-AA9B-1CA1CFDBD1DD}" destId="{1397A985-CB04-5A41-A408-ADACDB0E1190}" srcOrd="0" destOrd="0" presId="urn:microsoft.com/office/officeart/2005/8/layout/StepDownProcess"/>
    <dgm:cxn modelId="{A9A03D24-3945-2C4E-92AD-EC5B6487BAB4}" type="presParOf" srcId="{462A6161-72F0-184C-AA9B-1CA1CFDBD1DD}" destId="{3382B79F-2C01-CC4F-9D92-A45BE0E46975}" srcOrd="1" destOrd="0" presId="urn:microsoft.com/office/officeart/2005/8/layout/StepDownProcess"/>
    <dgm:cxn modelId="{9B38B9D6-7FFB-094D-98DC-5A5723CC3FC4}" type="presParOf" srcId="{462A6161-72F0-184C-AA9B-1CA1CFDBD1DD}" destId="{6D0CC874-B401-DA48-8C25-2BCB9931B513}" srcOrd="2" destOrd="0" presId="urn:microsoft.com/office/officeart/2005/8/layout/StepDownProcess"/>
    <dgm:cxn modelId="{0D37DF9D-30B1-0D4A-B74E-119E7DDB5C78}" type="presParOf" srcId="{8CE6A3FE-9B45-B747-B74E-5ACECA695CF7}" destId="{4E09F3FB-452E-4A4A-B4A1-D2EECF381454}" srcOrd="5" destOrd="0" presId="urn:microsoft.com/office/officeart/2005/8/layout/StepDownProcess"/>
    <dgm:cxn modelId="{8F8372C1-20BE-8F48-A754-DC734E73C214}" type="presParOf" srcId="{8CE6A3FE-9B45-B747-B74E-5ACECA695CF7}" destId="{B8F25F3B-04AF-2849-A179-40A5673671A3}" srcOrd="6" destOrd="0" presId="urn:microsoft.com/office/officeart/2005/8/layout/StepDownProcess"/>
    <dgm:cxn modelId="{22A274F0-8BA6-424E-BF98-9DCB0F58AB25}" type="presParOf" srcId="{B8F25F3B-04AF-2849-A179-40A5673671A3}" destId="{0E9AADEF-96A8-3544-98C2-F9CC92F5C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00158-ED4D-4545-ADE0-DD62C846180A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30FC1-4243-EA49-AA3C-794C2D30BE97}">
      <dsp:nvSpPr>
        <dsp:cNvPr id="0" name=""/>
        <dsp:cNvSpPr/>
      </dsp:nvSpPr>
      <dsp:spPr>
        <a:xfrm>
          <a:off x="751417" y="308239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sp:txBody>
      <dsp:txXfrm>
        <a:off x="811258" y="368080"/>
        <a:ext cx="1631284" cy="1105937"/>
      </dsp:txXfrm>
    </dsp:sp>
    <dsp:sp modelId="{4EE0B3DB-0624-EA4A-8B49-7BD5F635DC07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Bug in code</a:t>
          </a:r>
        </a:p>
      </dsp:txBody>
      <dsp:txXfrm>
        <a:off x="2761877" y="148250"/>
        <a:ext cx="1273486" cy="990600"/>
      </dsp:txXfrm>
    </dsp:sp>
    <dsp:sp modelId="{87371DD8-3306-BF44-9B8E-40A6D44F949B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9C33E-1C07-EB48-9964-E44D86E9C6CB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sp:txBody>
      <dsp:txXfrm>
        <a:off x="2522488" y="1467976"/>
        <a:ext cx="1631284" cy="1105937"/>
      </dsp:txXfrm>
    </dsp:sp>
    <dsp:sp modelId="{E6B3C056-F96C-8E43-BCBF-2CF897DF9420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Catch and throw</a:t>
          </a:r>
        </a:p>
      </dsp:txBody>
      <dsp:txXfrm>
        <a:off x="4213614" y="1525026"/>
        <a:ext cx="1273486" cy="990600"/>
      </dsp:txXfrm>
    </dsp:sp>
    <dsp:sp modelId="{1397A985-CB04-5A41-A408-ADACDB0E1190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B79F-2C01-CC4F-9D92-A45BE0E46975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sz="16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974226" y="2844752"/>
        <a:ext cx="1631284" cy="1105937"/>
      </dsp:txXfrm>
    </dsp:sp>
    <dsp:sp modelId="{6D0CC874-B401-DA48-8C25-2BCB9931B513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If not handled</a:t>
          </a:r>
        </a:p>
      </dsp:txBody>
      <dsp:txXfrm>
        <a:off x="5665352" y="2901802"/>
        <a:ext cx="1273486" cy="990600"/>
      </dsp:txXfrm>
    </dsp:sp>
    <dsp:sp modelId="{0E9AADEF-96A8-3544-98C2-F9CC92F5C652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16A9CA4E-AB08-0A4C-A7AA-208031E4E34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hyperlink" Target="https://dog.ceo/api/breeds/lis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guid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Use </a:t>
            </a:r>
            <a:r>
              <a:rPr dirty="0" err="1"/>
              <a:t>typeof</a:t>
            </a:r>
            <a:r>
              <a:rPr dirty="0"/>
              <a:t>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({})</a:t>
            </a:r>
          </a:p>
          <a:p>
            <a:pPr>
              <a:lnSpc>
                <a:spcPct val="81000"/>
              </a:lnSpc>
            </a:pPr>
            <a:r>
              <a:rPr dirty="0"/>
              <a:t>Write a blog about objects and its internal representation in </a:t>
            </a:r>
            <a:r>
              <a:rPr dirty="0" err="1"/>
              <a:t>Javascript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var jsonData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for(var i in jsonData){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key = i;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val = jsonData[i];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for(var j in val){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sub_key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sub_val = val[j];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console.log(sub_key);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IN" dirty="0" err="1"/>
              <a:t>Object.keys</a:t>
            </a:r>
            <a:r>
              <a:rPr lang="en-IN" dirty="0"/>
              <a:t>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rPr dirty="0"/>
              <a:t>// Create a request variable and assign a new </a:t>
            </a:r>
            <a:r>
              <a:rPr dirty="0" err="1"/>
              <a:t>XMLHttpRequest</a:t>
            </a:r>
            <a:r>
              <a:rPr dirty="0"/>
              <a:t> object to it.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var request = new </a:t>
            </a:r>
            <a:r>
              <a:rPr dirty="0" err="1"/>
              <a:t>XMLHttpRequest</a:t>
            </a:r>
            <a:r>
              <a:rPr dirty="0"/>
              <a:t>()</a:t>
            </a:r>
            <a:endParaRPr sz="2500" dirty="0"/>
          </a:p>
          <a:p>
            <a:pPr marL="0" indent="0">
              <a:buSzTx/>
              <a:buNone/>
              <a:defRPr sz="4000"/>
            </a:pP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// Open a new connection, using the GET request on the URL endpoint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 err="1"/>
              <a:t>request.open</a:t>
            </a:r>
            <a:r>
              <a:rPr dirty="0"/>
              <a:t>('GET', '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rPr dirty="0"/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www.your-domain.com</a:t>
              </a:r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www.another-domain.com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481B1-A255-574E-8A99-CF051AE568E8}"/>
                </a:ext>
              </a:extLst>
            </p:cNvPr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used for textures</a:t>
              </a:r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7E7AA182-F020-9147-BAAF-ECD45E69C0B9}"/>
                </a:ext>
              </a:extLst>
            </p:cNvPr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787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B9-0E76-664D-A0BB-55EEDDD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- </a:t>
            </a:r>
            <a:r>
              <a:rPr lang="en-IN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8948-1DF8-F94E-81AB-8FD9CEF78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Open API</a:t>
            </a:r>
          </a:p>
          <a:p>
            <a:pPr lvl="1"/>
            <a:r>
              <a:rPr lang="en-IN" dirty="0">
                <a:hlinkClick r:id="rId2"/>
              </a:rPr>
              <a:t>https://dog.ceo/api/breeds/list/all</a:t>
            </a:r>
            <a:endParaRPr lang="en-IN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>
                <a:hlinkClick r:id="rId3"/>
              </a:rPr>
              <a:t>https://api.domainsdb.info/v1/domains/search?domain=facebook&amp;zone=com</a:t>
            </a:r>
            <a:endParaRPr lang="en-IN" dirty="0"/>
          </a:p>
          <a:p>
            <a:r>
              <a:rPr lang="en-IN" dirty="0"/>
              <a:t>Auth </a:t>
            </a:r>
          </a:p>
          <a:p>
            <a:pPr lvl="1"/>
            <a:r>
              <a:rPr lang="en-IN" dirty="0"/>
              <a:t>API key</a:t>
            </a:r>
          </a:p>
          <a:p>
            <a:pPr lvl="2"/>
            <a:r>
              <a:rPr lang="en-IN" dirty="0">
                <a:hlinkClick r:id="rId4"/>
              </a:rPr>
              <a:t>https://openweathermap.org/guide</a:t>
            </a:r>
            <a:endParaRPr lang="en-IN" dirty="0"/>
          </a:p>
          <a:p>
            <a:pPr lvl="2"/>
            <a:r>
              <a:rPr lang="en-IN" dirty="0"/>
              <a:t>Call current weather data - By city name By city ID 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dirty="0"/>
              <a:t>Hold it for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52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0280-767B-E346-BBF9-B1593369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7F18-9152-C04F-B6B4-BB8355A62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2"/>
              </a:rPr>
              <a:t>https://developer.mozilla.org/en-US/docs/Web/API/Fetch_API</a:t>
            </a: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853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960BC46B-7BA1-3740-BE83-043ED70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482EFB-27DD-EB4E-9974-AB531D6FD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002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87011"/>
            <a:ext cx="10515600" cy="47899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– for the error slide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Outside {} - ES5</a:t>
            </a:r>
          </a:p>
          <a:p>
            <a:pPr marL="342900" lvl="5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33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2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newf(square);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Function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Upload to git </a:t>
            </a:r>
          </a:p>
          <a:p>
            <a:r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2626</Words>
  <Application>Microsoft Macintosh PowerPoint</Application>
  <PresentationFormat>Widescreen</PresentationFormat>
  <Paragraphs>508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Iterate thro the Object</vt:lpstr>
      <vt:lpstr>Iterate thro the Object array</vt:lpstr>
      <vt:lpstr>PowerPoint Presentation</vt:lpstr>
      <vt:lpstr>PowerPoint Presentation</vt:lpstr>
      <vt:lpstr>What are APIs? &amp; JSON Objects</vt:lpstr>
      <vt:lpstr>AJAX - Getting Data - index.html </vt:lpstr>
      <vt:lpstr>scripts.js</vt:lpstr>
      <vt:lpstr>scripts.js</vt:lpstr>
      <vt:lpstr>Cross-Origin Resource Sharing</vt:lpstr>
      <vt:lpstr>Tasks - XMLHttpRequest</vt:lpstr>
      <vt:lpstr>fetch vs xmlhttprequest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38</cp:revision>
  <dcterms:modified xsi:type="dcterms:W3CDTF">2020-07-25T07:29:43Z</dcterms:modified>
</cp:coreProperties>
</file>