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98" r:id="rId24"/>
    <p:sldId id="399" r:id="rId25"/>
    <p:sldId id="400" r:id="rId26"/>
    <p:sldId id="308" r:id="rId27"/>
    <p:sldId id="309" r:id="rId28"/>
    <p:sldId id="311" r:id="rId29"/>
    <p:sldId id="310" r:id="rId30"/>
    <p:sldId id="277" r:id="rId31"/>
    <p:sldId id="278" r:id="rId32"/>
    <p:sldId id="279" r:id="rId33"/>
    <p:sldId id="307" r:id="rId34"/>
    <p:sldId id="306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var jsonData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for(var i in jsonData){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key = i;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var val = jsonData[i];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for(var j in val){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sub_key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var sub_val = val[j];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    console.log(sub_key);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request.onload = function() {</a:t>
            </a:r>
          </a:p>
          <a:p>
            <a:pPr>
              <a:defRPr sz="3600"/>
            </a:pPr>
            <a:r>
              <a:t>  // Begin accessing JSON data here</a:t>
            </a:r>
          </a:p>
          <a:p>
            <a:pPr>
              <a:defRPr sz="3600"/>
            </a:pPr>
            <a:r>
              <a:t>var data = JSON.parse(this.response)</a:t>
            </a:r>
          </a:p>
          <a:p>
            <a:pPr>
              <a:defRPr sz="3600"/>
            </a:pPr>
            <a:r>
              <a:t>console.log(data)</a:t>
            </a:r>
          </a:p>
          <a:p>
            <a:pPr>
              <a:defRPr sz="3600"/>
            </a:pPr>
            <a:r>
              <a:t>}</a:t>
            </a:r>
          </a:p>
          <a:p>
            <a:pPr>
              <a:defRPr sz="3600"/>
            </a:pPr>
            <a:endParaRPr/>
          </a:p>
          <a:p>
            <a:pPr>
              <a:defRPr sz="3600"/>
            </a:pPr>
            <a:r>
              <a:t>// Send request</a:t>
            </a:r>
          </a:p>
          <a:p>
            <a:pPr>
              <a:defRPr sz="3600"/>
            </a:pPr>
            <a:r>
              <a:t>request.send()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Outside {} - ES5</a:t>
            </a:r>
          </a:p>
          <a:p>
            <a:pPr marL="342900" lvl="5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 console.log(b); </a:t>
            </a:r>
          </a:p>
          <a:p>
            <a:pPr>
              <a:defRPr sz="4400"/>
            </a:pPr>
            <a:r>
              <a:t> var 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a = 20;</a:t>
            </a:r>
          </a:p>
          <a:p>
            <a:pPr>
              <a:defRPr sz="3200"/>
            </a:pPr>
            <a:r>
              <a:t>  var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/>
          </a:p>
          <a:p>
            <a:pPr>
              <a:defRPr sz="2800"/>
            </a:pPr>
            <a:r>
              <a:t>hoist();</a:t>
            </a:r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console.log(window.a);</a:t>
            </a:r>
          </a:p>
          <a:p>
            <a:pPr>
              <a:defRPr sz="2800"/>
            </a:pPr>
            <a:r>
              <a:t>console.log(b);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33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function myfun(a,b) {</a:t>
            </a:r>
          </a:p>
          <a:p>
            <a:pPr>
              <a:defRPr sz="2800"/>
            </a:pPr>
            <a:r>
              <a:t>  console.log("hi");</a:t>
            </a:r>
          </a:p>
          <a:p>
            <a:pPr>
              <a:defRPr sz="2800"/>
            </a:pPr>
            <a:r>
              <a:t>  if(a==10)</a:t>
            </a:r>
          </a:p>
          <a:p>
            <a:pPr>
              <a:defRPr sz="2800"/>
            </a:pPr>
            <a:r>
              <a:t>  {</a:t>
            </a:r>
          </a:p>
          <a:p>
            <a:pPr>
              <a:defRPr sz="2800"/>
            </a:pPr>
            <a:r>
              <a:t>    return a-b;</a:t>
            </a:r>
          </a:p>
          <a:p>
            <a:pPr>
              <a:defRPr sz="2800"/>
            </a:pPr>
            <a:r>
              <a:t>  }</a:t>
            </a:r>
          </a:p>
          <a:p>
            <a:pPr>
              <a:defRPr sz="2800"/>
            </a:pPr>
            <a:r>
              <a:t>  console.log( a + b ); </a:t>
            </a:r>
          </a:p>
          <a:p>
            <a:pPr>
              <a:defRPr sz="2800"/>
            </a:pPr>
            <a:r>
              <a:t>  return a+b;</a:t>
            </a:r>
          </a:p>
          <a:p>
            <a:pPr>
              <a:defRPr sz="2800"/>
            </a:pPr>
            <a:r>
              <a:t>  console.log("hello");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 a1 = myfun(10,20);</a:t>
            </a:r>
          </a:p>
          <a:p>
            <a:pPr>
              <a:defRPr sz="3200"/>
            </a:pPr>
            <a:r>
              <a:t> console.log( a1 );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b1 = myfun(20,10);</a:t>
            </a:r>
          </a:p>
          <a:p>
            <a:pPr>
              <a:defRPr sz="3200"/>
            </a:pPr>
            <a:r>
              <a:t> console.log(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function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If(m1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t>console.log(m1);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2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 m1 = f1(10);</a:t>
            </a:r>
          </a:p>
          <a:p>
            <a:pPr>
              <a:defRPr sz="3600"/>
            </a:pPr>
            <a:r>
              <a:t>Console.log(m1);</a:t>
            </a:r>
          </a:p>
          <a:p>
            <a:pPr>
              <a:defRPr sz="3600"/>
            </a:pPr>
            <a:r>
              <a:t>m1 = f1(10);</a:t>
            </a:r>
          </a:p>
          <a:p>
            <a:pPr>
              <a:defRPr sz="3600"/>
            </a:pPr>
            <a:r>
              <a:t>Console.log(m1);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function(number) { return number * number }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function newf(a){</a:t>
            </a:r>
          </a:p>
          <a:p>
            <a:pPr>
              <a:defRPr sz="3200"/>
            </a:pPr>
            <a:r>
              <a:t> a();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newf(square);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528356" cy="247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Write a function which takes 2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Operation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t>Function </a:t>
            </a:r>
          </a:p>
          <a:p>
            <a:pPr>
              <a:defRPr sz="3200"/>
            </a:pPr>
            <a:endParaRPr/>
          </a:p>
          <a:p>
            <a:pPr>
              <a:defRPr sz="3200"/>
            </a:pPr>
            <a:r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function newf(){</a:t>
            </a:r>
          </a:p>
          <a:p>
            <a:pPr>
              <a:defRPr sz="3200"/>
            </a:pPr>
            <a:r>
              <a:t>   var inner_var = function(){</a:t>
            </a:r>
          </a:p>
          <a:p>
            <a:pPr>
              <a:defRPr sz="3200"/>
            </a:pPr>
            <a:r>
              <a:t>      console.log(“i am inside”);</a:t>
            </a:r>
          </a:p>
          <a:p>
            <a:pPr>
              <a:defRPr sz="3200"/>
            </a:pPr>
            <a:r>
              <a:t>   }</a:t>
            </a:r>
          </a:p>
          <a:p>
            <a:pPr>
              <a:defRPr sz="3200"/>
            </a:pPr>
            <a:r>
              <a:t>  return inner_var;</a:t>
            </a:r>
          </a:p>
          <a:p>
            <a:pPr>
              <a:defRPr sz="3200"/>
            </a:pPr>
            <a:r>
              <a:t>}</a:t>
            </a:r>
          </a:p>
          <a:p>
            <a:pPr>
              <a:defRPr sz="3200"/>
            </a:pPr>
            <a:endParaRPr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Upload to git </a:t>
            </a:r>
          </a:p>
          <a:p>
            <a:r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Print odd numbers in an array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Convert all the strings to title caps in a string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Sum of all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prime numbers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all the palindromes in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Return median of two sorted arrays of same size 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Remove duplicates from an array</a:t>
            </a:r>
            <a:endParaRPr sz="2328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</a:t>
            </a:r>
            <a:r>
              <a:rPr strike="dblStrike"/>
              <a:t>function</a:t>
            </a:r>
            <a:r>
              <a:t>(number) </a:t>
            </a:r>
            <a:r>
              <a:rPr strike="dblStrike"/>
              <a:t>{ return </a:t>
            </a:r>
            <a:r>
              <a:t>number * number </a:t>
            </a:r>
            <a:r>
              <a:rPr strike="dblStrike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https://www.youtube.com/watch?v=R8rmfD9Y5-c</a:t>
            </a:r>
            <a:endParaRPr sz="2400"/>
          </a:p>
          <a:p>
            <a:pPr>
              <a:defRPr sz="3600"/>
            </a:pPr>
            <a:r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t>Print odd numbers in an array 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Convert all the strings to title caps in a string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Sum of all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prime numbers in an array</a:t>
            </a:r>
            <a:endParaRPr sz="2400"/>
          </a:p>
          <a:p>
            <a:pPr marL="685800" lvl="1" indent="-228600">
              <a:spcBef>
                <a:spcPts val="500"/>
              </a:spcBef>
              <a:defRPr sz="3200"/>
            </a:pPr>
            <a:r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2615</Words>
  <Application>Microsoft Macintosh PowerPoint</Application>
  <PresentationFormat>Widescreen</PresentationFormat>
  <Paragraphs>507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Iterate thro the Object</vt:lpstr>
      <vt:lpstr>Iterate thro the Object array</vt:lpstr>
      <vt:lpstr>PowerPoint Presentation</vt:lpstr>
      <vt:lpstr>PowerPoint Presentation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arunprakash murugesan</cp:lastModifiedBy>
  <cp:revision>37</cp:revision>
  <dcterms:modified xsi:type="dcterms:W3CDTF">2020-07-24T15:58:34Z</dcterms:modified>
</cp:coreProperties>
</file>