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98" r:id="rId24"/>
    <p:sldId id="399" r:id="rId25"/>
    <p:sldId id="308" r:id="rId26"/>
    <p:sldId id="309" r:id="rId27"/>
    <p:sldId id="311" r:id="rId28"/>
    <p:sldId id="310" r:id="rId29"/>
    <p:sldId id="277" r:id="rId30"/>
    <p:sldId id="278" r:id="rId31"/>
    <p:sldId id="279" r:id="rId32"/>
    <p:sldId id="307" r:id="rId33"/>
    <p:sldId id="306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>
              <a:lnSpc>
                <a:spcPct val="81000"/>
              </a:lnSpc>
              <a:defRPr sz="2500"/>
            </a:pPr>
            <a:r>
              <a:rPr dirty="0" err="1"/>
              <a:t>Whatss</a:t>
            </a:r>
            <a:r>
              <a:rPr dirty="0"/>
              <a:t> the output and explain why ?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rPr dirty="0"/>
              <a:t>a = [0,1,2,,4,5];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rPr dirty="0" err="1"/>
              <a:t>console.log</a:t>
            </a:r>
            <a:r>
              <a:rPr dirty="0"/>
              <a:t>(a[3]);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Try the </a:t>
            </a:r>
            <a:r>
              <a:rPr dirty="0" err="1"/>
              <a:t>restcounties</a:t>
            </a:r>
            <a:r>
              <a:rPr dirty="0"/>
              <a:t> example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Extract and print the flag for every country in console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5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2614</Words>
  <Application>Microsoft Macintosh PowerPoint</Application>
  <PresentationFormat>Widescreen</PresentationFormat>
  <Paragraphs>509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31</cp:revision>
  <dcterms:modified xsi:type="dcterms:W3CDTF">2020-07-24T15:20:43Z</dcterms:modified>
</cp:coreProperties>
</file>