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98" r:id="rId24"/>
    <p:sldId id="399" r:id="rId25"/>
    <p:sldId id="308" r:id="rId26"/>
    <p:sldId id="309" r:id="rId27"/>
    <p:sldId id="311" r:id="rId28"/>
    <p:sldId id="310" r:id="rId29"/>
    <p:sldId id="277" r:id="rId30"/>
    <p:sldId id="278" r:id="rId31"/>
    <p:sldId id="279" r:id="rId32"/>
    <p:sldId id="307" r:id="rId33"/>
    <p:sldId id="306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updates/2015/03/introduction-to-fetch" TargetMode="External"/><Relationship Id="rId5" Type="http://schemas.openxmlformats.org/officeDocument/2006/relationships/hyperlink" Target="https://developer.mozilla.org/en-US/docs/Web/API/Fetch_API" TargetMode="Externa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Read - fetch vs </a:t>
            </a:r>
            <a:r>
              <a:rPr lang="en-US" dirty="0" err="1"/>
              <a:t>xmlhttprequest</a:t>
            </a:r>
            <a:endParaRPr lang="en-US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5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6"/>
              </a:rPr>
              <a:t>https://developers.google.com/web/updates/2015/03/introduction-to-fetch</a:t>
            </a:r>
            <a:endParaRPr lang="en-US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5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2617</Words>
  <Application>Microsoft Macintosh PowerPoint</Application>
  <PresentationFormat>Widescreen</PresentationFormat>
  <Paragraphs>507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36</cp:revision>
  <dcterms:modified xsi:type="dcterms:W3CDTF">2020-07-24T15:56:36Z</dcterms:modified>
</cp:coreProperties>
</file>