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401" r:id="rId20"/>
    <p:sldId id="402" r:id="rId21"/>
    <p:sldId id="273" r:id="rId22"/>
    <p:sldId id="274" r:id="rId23"/>
    <p:sldId id="275" r:id="rId24"/>
    <p:sldId id="276" r:id="rId25"/>
    <p:sldId id="398" r:id="rId26"/>
    <p:sldId id="399" r:id="rId27"/>
    <p:sldId id="400" r:id="rId28"/>
    <p:sldId id="308" r:id="rId29"/>
    <p:sldId id="309" r:id="rId30"/>
    <p:sldId id="311" r:id="rId31"/>
    <p:sldId id="310" r:id="rId32"/>
    <p:sldId id="277" r:id="rId33"/>
    <p:sldId id="278" r:id="rId34"/>
    <p:sldId id="279" r:id="rId35"/>
    <p:sldId id="307" r:id="rId36"/>
    <p:sldId id="280" r:id="rId37"/>
    <p:sldId id="306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stackoverflow.com/questions/49420891/why-should-foreach-be-preferred-over-regular-iterat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73185/what-are-the-benefits-to-using-anonymous-functions-instead-of-named-functions-fo#:~:text=I%20use%20anonymous%20functions%20for,variables%20in%20the%20parent%20scopes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enalman.com/news/2010/11/immediately-invoked-function-expres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lang="en-IN"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var </a:t>
            </a:r>
            <a:r>
              <a:rPr dirty="0" err="1"/>
              <a:t>jsonData</a:t>
            </a:r>
            <a:r>
              <a:rPr dirty="0"/>
              <a:t>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 dirty="0"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for(var </a:t>
            </a:r>
            <a:r>
              <a:rPr dirty="0" err="1"/>
              <a:t>i</a:t>
            </a:r>
            <a:r>
              <a:rPr dirty="0"/>
              <a:t> in </a:t>
            </a:r>
            <a:r>
              <a:rPr dirty="0" err="1"/>
              <a:t>jsonData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key =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</a:t>
            </a:r>
            <a:r>
              <a:rPr dirty="0" err="1"/>
              <a:t>val</a:t>
            </a:r>
            <a:r>
              <a:rPr dirty="0"/>
              <a:t> = </a:t>
            </a:r>
            <a:r>
              <a:rPr dirty="0" err="1"/>
              <a:t>jsonData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for(var j in </a:t>
            </a:r>
            <a:r>
              <a:rPr dirty="0" err="1"/>
              <a:t>val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sub_key</a:t>
            </a:r>
            <a:r>
              <a:rPr dirty="0"/>
              <a:t>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sub_val</a:t>
            </a:r>
            <a:r>
              <a:rPr dirty="0"/>
              <a:t> = </a:t>
            </a:r>
            <a:r>
              <a:rPr dirty="0" err="1"/>
              <a:t>val</a:t>
            </a:r>
            <a:r>
              <a:rPr dirty="0"/>
              <a:t>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sub_key</a:t>
            </a:r>
            <a:r>
              <a:rPr dirty="0"/>
              <a:t>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78B6-9426-F544-B6E1-CF86ACBB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 err="1"/>
              <a:t>arr.forEach</a:t>
            </a:r>
            <a:r>
              <a:rPr lang="en-IN" dirty="0"/>
              <a:t>((v, </a:t>
            </a:r>
            <a:r>
              <a:rPr lang="en-IN" dirty="0" err="1"/>
              <a:t>i</a:t>
            </a:r>
            <a:r>
              <a:rPr lang="en-IN" dirty="0"/>
              <a:t>) =&gt; { /* ... */ })</a:t>
            </a:r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r>
              <a:rPr lang="en-IN" dirty="0"/>
              <a:t>for (</a:t>
            </a:r>
            <a:r>
              <a:rPr lang="en-IN" dirty="0" err="1"/>
              <a:t>const</a:t>
            </a:r>
            <a:r>
              <a:rPr lang="en-IN" dirty="0"/>
              <a:t> v of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5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07CF5-B479-2449-9989-1EA17CE2A45F}"/>
              </a:ext>
            </a:extLst>
          </p:cNvPr>
          <p:cNvSpPr/>
          <p:nvPr/>
        </p:nvSpPr>
        <p:spPr>
          <a:xfrm>
            <a:off x="0" y="5992297"/>
            <a:ext cx="1194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https://stackoverflow.com/questions/49420891/why-should-foreach-be-preferred-over-regular-iterators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6E01-414C-DF4D-BF17-2534A7D18D05}"/>
              </a:ext>
            </a:extLst>
          </p:cNvPr>
          <p:cNvSpPr/>
          <p:nvPr/>
        </p:nvSpPr>
        <p:spPr>
          <a:xfrm>
            <a:off x="2575471" y="1321356"/>
            <a:ext cx="547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for &gt; </a:t>
            </a:r>
            <a:r>
              <a:rPr lang="en-IN" dirty="0" err="1"/>
              <a:t>forEach</a:t>
            </a:r>
            <a:r>
              <a:rPr lang="en-IN" dirty="0"/>
              <a:t> &gt; </a:t>
            </a:r>
            <a:r>
              <a:rPr lang="en-IN" dirty="0" err="1"/>
              <a:t>for..of</a:t>
            </a:r>
            <a:r>
              <a:rPr lang="en-IN" dirty="0"/>
              <a:t> &gt; </a:t>
            </a:r>
            <a:r>
              <a:rPr lang="en-IN" dirty="0" err="1"/>
              <a:t>for..in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 in terms of performance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C40B3-6E36-2F4C-BE4E-E79445A2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" y="1719642"/>
            <a:ext cx="10284431" cy="42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8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IN" dirty="0"/>
          </a:p>
          <a:p>
            <a:pPr lvl="2"/>
            <a:r>
              <a:rPr lang="en-IN" dirty="0"/>
              <a:t>Call current weather data - By city name By city ID 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7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4BF55-C0D4-4241-84FD-58819D7458B3}"/>
              </a:ext>
            </a:extLst>
          </p:cNvPr>
          <p:cNvSpPr/>
          <p:nvPr/>
        </p:nvSpPr>
        <p:spPr>
          <a:xfrm>
            <a:off x="1150706" y="4989494"/>
            <a:ext cx="1038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https://stackoverflow.com/questions/10273185/what-are-the-benefits-to-using-anonymous-functions-instead-of-named-functions-fo#:~:text=I%20use%20anonymous%20functions%20for,variables%20in%20the%20parent%20scopes.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B679F1-FDD4-BE44-B62D-D8D6DB26F6C8}"/>
              </a:ext>
            </a:extLst>
          </p:cNvPr>
          <p:cNvSpPr/>
          <p:nvPr/>
        </p:nvSpPr>
        <p:spPr>
          <a:xfrm>
            <a:off x="2369905" y="4803924"/>
            <a:ext cx="881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http://benalman.com/news/2010/11/immediately-invoked-function-expression/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A5B70-2274-4146-835A-E5E20DEBB76A}"/>
              </a:ext>
            </a:extLst>
          </p:cNvPr>
          <p:cNvSpPr/>
          <p:nvPr/>
        </p:nvSpPr>
        <p:spPr>
          <a:xfrm>
            <a:off x="5210027" y="423855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Module Pattern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2746</Words>
  <Application>Microsoft Macintosh PowerPoint</Application>
  <PresentationFormat>Widescreen</PresentationFormat>
  <Paragraphs>519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Helvetica</vt:lpstr>
      <vt:lpstr>Helvetica Neue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PowerPoint Presentation</vt:lpstr>
      <vt:lpstr>PowerPoint Presentation</vt:lpstr>
      <vt:lpstr>Iterate thro the Object</vt:lpstr>
      <vt:lpstr>Iterate thro the Object array</vt:lpstr>
      <vt:lpstr>Iterators</vt:lpstr>
      <vt:lpstr>Iterators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51</cp:revision>
  <dcterms:modified xsi:type="dcterms:W3CDTF">2020-07-27T08:35:26Z</dcterms:modified>
</cp:coreProperties>
</file>