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6" r:id="rId14"/>
    <p:sldId id="2146847064" r:id="rId15"/>
    <p:sldId id="2146847067" r:id="rId16"/>
    <p:sldId id="2146847070" r:id="rId17"/>
    <p:sldId id="2146847071" r:id="rId18"/>
    <p:sldId id="268" r:id="rId19"/>
    <p:sldId id="2146847055" r:id="rId20"/>
    <p:sldId id="269" r:id="rId21"/>
    <p:sldId id="2146847059" r:id="rId22"/>
    <p:sldId id="2146847060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Preparation Agent: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Sous Chef for Smart Cooking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Name-Anirudh Panwar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Name-Graphic Era Deemed to be university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6D2C4-0B68-A5AA-E7CB-5E11F5EEE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7" y="855405"/>
            <a:ext cx="11100619" cy="5594555"/>
          </a:xfrm>
        </p:spPr>
      </p:pic>
    </p:spTree>
    <p:extLst>
      <p:ext uri="{BB962C8B-B14F-4D97-AF65-F5344CB8AC3E}">
        <p14:creationId xmlns:p14="http://schemas.microsoft.com/office/powerpoint/2010/main" val="383546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73428-E48C-953A-F57D-8DBA620C8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56" y="1301750"/>
            <a:ext cx="11029616" cy="4673600"/>
          </a:xfrm>
        </p:spPr>
      </p:pic>
    </p:spTree>
    <p:extLst>
      <p:ext uri="{BB962C8B-B14F-4D97-AF65-F5344CB8AC3E}">
        <p14:creationId xmlns:p14="http://schemas.microsoft.com/office/powerpoint/2010/main" val="333691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0B2B55-85AE-C68E-1116-01CB7D6D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24" y="1301750"/>
            <a:ext cx="10805650" cy="4673600"/>
          </a:xfrm>
        </p:spPr>
      </p:pic>
    </p:spTree>
    <p:extLst>
      <p:ext uri="{BB962C8B-B14F-4D97-AF65-F5344CB8AC3E}">
        <p14:creationId xmlns:p14="http://schemas.microsoft.com/office/powerpoint/2010/main" val="277970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9E98F-F017-849A-E8E1-B821522D6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50"/>
            <a:ext cx="11029616" cy="4673600"/>
          </a:xfrm>
        </p:spPr>
      </p:pic>
    </p:spTree>
    <p:extLst>
      <p:ext uri="{BB962C8B-B14F-4D97-AF65-F5344CB8AC3E}">
        <p14:creationId xmlns:p14="http://schemas.microsoft.com/office/powerpoint/2010/main" val="121779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6F4CE-DFE6-4421-A5F5-F4AFBCAA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50"/>
            <a:ext cx="11168356" cy="4673600"/>
          </a:xfrm>
        </p:spPr>
      </p:pic>
    </p:spTree>
    <p:extLst>
      <p:ext uri="{BB962C8B-B14F-4D97-AF65-F5344CB8AC3E}">
        <p14:creationId xmlns:p14="http://schemas.microsoft.com/office/powerpoint/2010/main" val="34133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Recipe Preparation Agent is a practical AI assistant for cooking.</a:t>
            </a:r>
          </a:p>
          <a:p>
            <a:pPr marL="0" indent="0">
              <a:buNone/>
            </a:pPr>
            <a:r>
              <a:rPr lang="en-US" sz="2000" dirty="0"/>
              <a:t>	Adapts to kitchen constraints</a:t>
            </a:r>
          </a:p>
          <a:p>
            <a:pPr marL="0" indent="0">
              <a:buNone/>
            </a:pPr>
            <a:r>
              <a:rPr lang="en-US" sz="2000" dirty="0"/>
              <a:t>	Reduces food waste</a:t>
            </a:r>
          </a:p>
          <a:p>
            <a:pPr marL="0" indent="0">
              <a:buNone/>
            </a:pPr>
            <a:r>
              <a:rPr lang="en-US" sz="2000" dirty="0"/>
              <a:t>	Promotes healthy eating</a:t>
            </a:r>
          </a:p>
          <a:p>
            <a:pPr marL="0" indent="0">
              <a:buNone/>
            </a:pPr>
            <a:r>
              <a:rPr lang="en-US" sz="2000" dirty="0"/>
              <a:t>	Scalable &amp; easily </a:t>
            </a:r>
            <a:r>
              <a:rPr lang="en-US" sz="2000" dirty="0" err="1"/>
              <a:t>integratable</a:t>
            </a:r>
            <a:r>
              <a:rPr lang="en-US" sz="2000" dirty="0"/>
              <a:t> via IBM Cloud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IN" sz="2000" dirty="0"/>
              <a:t>Smarter Data</a:t>
            </a:r>
          </a:p>
          <a:p>
            <a:pPr marL="0" indent="0">
              <a:buNone/>
            </a:pPr>
            <a:r>
              <a:rPr lang="en-IN" sz="2000" dirty="0"/>
              <a:t>	Integrate nutritional info, grocery APIs, and user preferences.</a:t>
            </a:r>
          </a:p>
          <a:p>
            <a:pPr marL="0" indent="0">
              <a:buNone/>
            </a:pPr>
            <a:r>
              <a:rPr lang="en-IN" sz="2000" dirty="0"/>
              <a:t>	Support regional and seasonal recipes.</a:t>
            </a:r>
          </a:p>
          <a:p>
            <a:r>
              <a:rPr lang="en-IN" sz="2000" dirty="0"/>
              <a:t> Algorithm Improvements</a:t>
            </a:r>
          </a:p>
          <a:p>
            <a:pPr marL="0" indent="0">
              <a:buNone/>
            </a:pPr>
            <a:r>
              <a:rPr lang="en-IN" sz="2000" dirty="0"/>
              <a:t>	Use advanced ML (e.g., reinforcement learning) for personalized suggestions.</a:t>
            </a:r>
          </a:p>
          <a:p>
            <a:pPr marL="0" indent="0">
              <a:buNone/>
            </a:pPr>
            <a:r>
              <a:rPr lang="en-IN" sz="2000" dirty="0"/>
              <a:t>	Learn from user feedback and history.</a:t>
            </a:r>
          </a:p>
          <a:p>
            <a:r>
              <a:rPr lang="en-IN" sz="2000" dirty="0"/>
              <a:t> Scalable Reach</a:t>
            </a:r>
          </a:p>
          <a:p>
            <a:pPr marL="0" indent="0">
              <a:buNone/>
            </a:pPr>
            <a:r>
              <a:rPr lang="en-IN" sz="2000" dirty="0"/>
              <a:t>	Expand to support multiple cuisines, languages, and cities.</a:t>
            </a:r>
          </a:p>
          <a:p>
            <a:pPr marL="0" indent="0">
              <a:buNone/>
            </a:pPr>
            <a:r>
              <a:rPr lang="en-IN" sz="2000" dirty="0"/>
              <a:t>	Adapt recipes to local ingredients and culture.</a:t>
            </a:r>
          </a:p>
          <a:p>
            <a:r>
              <a:rPr lang="en-IN" sz="2000" dirty="0"/>
              <a:t> Emerging Tech</a:t>
            </a:r>
          </a:p>
          <a:p>
            <a:pPr marL="0" indent="0">
              <a:buNone/>
            </a:pPr>
            <a:r>
              <a:rPr lang="en-IN" sz="2000" dirty="0"/>
              <a:t>	Add voice and image input for hands-free, visual cooking.</a:t>
            </a:r>
          </a:p>
          <a:p>
            <a:pPr marL="0" indent="0">
              <a:buNone/>
            </a:pPr>
            <a:r>
              <a:rPr lang="en-IN" sz="2000" dirty="0"/>
              <a:t>	Enable offline use via edge computing.</a:t>
            </a:r>
          </a:p>
          <a:p>
            <a:r>
              <a:rPr lang="en-IN" sz="2000" dirty="0"/>
              <a:t> Seamless Integration</a:t>
            </a:r>
          </a:p>
          <a:p>
            <a:pPr marL="0" indent="0">
              <a:buNone/>
            </a:pPr>
            <a:r>
              <a:rPr lang="en-IN" sz="2000" dirty="0"/>
              <a:t>	Auto-generate shopping lists.</a:t>
            </a:r>
          </a:p>
          <a:p>
            <a:pPr marL="0" indent="0">
              <a:buNone/>
            </a:pPr>
            <a:r>
              <a:rPr lang="en-IN" sz="2000" dirty="0"/>
              <a:t>	Recommend recipes using soon-to-expire items.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E8FFD5-919C-4F0F-28C6-91218BD68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177023"/>
            <a:ext cx="34067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Lite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4378C-4B51-4035-DD55-64F5BAF9D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7" y="1301749"/>
            <a:ext cx="11029615" cy="500072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7E3F7-940D-8B07-7C8D-3A4CACC4B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77" y="1301749"/>
            <a:ext cx="11208775" cy="5059721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D4CFF-7D9E-159B-AC20-5FFC18999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903" y="1301750"/>
            <a:ext cx="11029616" cy="5344856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Current meal planning and cooking are often limited by the ingredients on hand, leading to food waste, inconvenience, or poor dietary choices.</a:t>
            </a:r>
          </a:p>
          <a:p>
            <a:r>
              <a:rPr lang="en-US" sz="3200" dirty="0"/>
              <a:t>There is no intelligent solution to suggest recipes, substitutions, or dietary adaptations based on available kitchen items and restrictions (allergies, preferences) in real time.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347019"/>
            <a:ext cx="11907673" cy="54077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IN" sz="1050" dirty="0"/>
              <a:t>The system addresses the challenge of suggesting smart, personalized recipes based on available ingredients, while considering dietary restrictions and minimizing food waste. It combines language models with real-time knowledge retrieval.</a:t>
            </a:r>
          </a:p>
          <a:p>
            <a:r>
              <a:rPr lang="en-IN" sz="1050" dirty="0"/>
              <a:t> Ingredient Collection:</a:t>
            </a:r>
          </a:p>
          <a:p>
            <a:pPr marL="0" indent="0">
              <a:buNone/>
            </a:pPr>
            <a:r>
              <a:rPr lang="en-IN" sz="1050" dirty="0"/>
              <a:t>	Users input ingredients via text (future: voice/image).</a:t>
            </a:r>
          </a:p>
          <a:p>
            <a:pPr marL="0" indent="0">
              <a:buNone/>
            </a:pPr>
            <a:r>
              <a:rPr lang="en-IN" sz="1050" dirty="0"/>
              <a:t>	Optional filters: diet type, allergies, cooking time.</a:t>
            </a:r>
          </a:p>
          <a:p>
            <a:r>
              <a:rPr lang="en-IN" sz="1050" dirty="0"/>
              <a:t> Input Preprocessing:</a:t>
            </a:r>
          </a:p>
          <a:p>
            <a:pPr marL="0" indent="0">
              <a:buNone/>
            </a:pPr>
            <a:r>
              <a:rPr lang="en-IN" sz="1050" dirty="0"/>
              <a:t>	Clean and map ingredients to standard formats.</a:t>
            </a:r>
          </a:p>
          <a:p>
            <a:pPr marL="0" indent="0">
              <a:buNone/>
            </a:pPr>
            <a:r>
              <a:rPr lang="en-IN" sz="1050" dirty="0"/>
              <a:t>	Recognize ingredient categories (e.g., leafy greens).</a:t>
            </a:r>
          </a:p>
          <a:p>
            <a:r>
              <a:rPr lang="en-IN" sz="1050" dirty="0"/>
              <a:t> Recipe Generation:</a:t>
            </a:r>
          </a:p>
          <a:p>
            <a:pPr marL="0" indent="0">
              <a:buNone/>
            </a:pPr>
            <a:r>
              <a:rPr lang="en-IN" sz="1050" dirty="0"/>
              <a:t>	Suggests step-by-step instructions and smart substitutions.</a:t>
            </a:r>
          </a:p>
          <a:p>
            <a:r>
              <a:rPr lang="en-IN" sz="1050" dirty="0"/>
              <a:t> Deployment:</a:t>
            </a:r>
          </a:p>
          <a:p>
            <a:pPr marL="0" indent="0">
              <a:buNone/>
            </a:pPr>
            <a:r>
              <a:rPr lang="en-IN" sz="1050" dirty="0"/>
              <a:t>	Built using IBM </a:t>
            </a:r>
            <a:r>
              <a:rPr lang="en-IN" sz="1050" dirty="0" err="1"/>
              <a:t>watsonx</a:t>
            </a:r>
            <a:r>
              <a:rPr lang="en-IN" sz="1050" dirty="0"/>
              <a:t> Agent Lab and deployed as a REST API.</a:t>
            </a:r>
          </a:p>
          <a:p>
            <a:pPr marL="0" indent="0">
              <a:buNone/>
            </a:pPr>
            <a:r>
              <a:rPr lang="en-IN" sz="1050" dirty="0"/>
              <a:t>	Usable via chatbot, web, or smart device interfaces.</a:t>
            </a:r>
          </a:p>
          <a:p>
            <a:r>
              <a:rPr lang="en-IN" sz="1050" dirty="0"/>
              <a:t> Evaluation:</a:t>
            </a:r>
          </a:p>
          <a:p>
            <a:pPr marL="0" indent="0">
              <a:buNone/>
            </a:pPr>
            <a:r>
              <a:rPr lang="en-IN" sz="1050" dirty="0"/>
              <a:t>	Based on user satisfaction, clarity, and ingredient match.</a:t>
            </a:r>
          </a:p>
          <a:p>
            <a:pPr marL="0" indent="0">
              <a:buNone/>
            </a:pPr>
            <a:r>
              <a:rPr lang="en-IN" sz="1050" dirty="0"/>
              <a:t>	Improved with continuous feedback.</a:t>
            </a:r>
          </a:p>
          <a:p>
            <a:r>
              <a:rPr lang="en-IN" sz="1050" dirty="0"/>
              <a:t> Result:</a:t>
            </a:r>
          </a:p>
          <a:p>
            <a:pPr marL="0" indent="0">
              <a:buNone/>
            </a:pPr>
            <a:r>
              <a:rPr lang="en-IN" sz="1050" dirty="0"/>
              <a:t>	Smarter meal planning</a:t>
            </a:r>
          </a:p>
          <a:p>
            <a:pPr marL="0" indent="0">
              <a:buNone/>
            </a:pPr>
            <a:r>
              <a:rPr lang="en-IN" sz="1050" dirty="0"/>
              <a:t>	Reduced waste</a:t>
            </a:r>
          </a:p>
          <a:p>
            <a:pPr marL="0" indent="0">
              <a:buNone/>
            </a:pPr>
            <a:r>
              <a:rPr lang="en-IN" sz="1050" dirty="0"/>
              <a:t>	Cooking made easier and more inclusive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System Requirements:</a:t>
            </a:r>
          </a:p>
          <a:p>
            <a:pPr marL="0" indent="0">
              <a:buNone/>
            </a:pPr>
            <a:r>
              <a:rPr lang="en-IN" sz="1800" dirty="0"/>
              <a:t>	IBM Cloud Lite account</a:t>
            </a:r>
          </a:p>
          <a:p>
            <a:pPr marL="0" indent="0">
              <a:buNone/>
            </a:pPr>
            <a:r>
              <a:rPr lang="en-IN" sz="1800" dirty="0"/>
              <a:t>	watsonx.ai and Agent Lab</a:t>
            </a:r>
          </a:p>
          <a:p>
            <a:pPr marL="0" indent="0">
              <a:buNone/>
            </a:pPr>
            <a:r>
              <a:rPr lang="en-IN" sz="1800" dirty="0"/>
              <a:t>	Cloud Object Storage</a:t>
            </a:r>
          </a:p>
          <a:p>
            <a:r>
              <a:rPr lang="en-IN" sz="1800" dirty="0"/>
              <a:t>Technologies:</a:t>
            </a:r>
          </a:p>
          <a:p>
            <a:pPr marL="0" indent="0">
              <a:buNone/>
            </a:pPr>
            <a:r>
              <a:rPr lang="en-IN" sz="1800" dirty="0"/>
              <a:t>	LangGraph </a:t>
            </a:r>
          </a:p>
          <a:p>
            <a:pPr marL="0" indent="0">
              <a:buNone/>
            </a:pPr>
            <a:r>
              <a:rPr lang="en-IN" sz="1800" dirty="0"/>
              <a:t>	IBM Foundation Models (Mistral)</a:t>
            </a:r>
          </a:p>
          <a:p>
            <a:pPr marL="0" indent="0">
              <a:buNone/>
            </a:pPr>
            <a:r>
              <a:rPr lang="en-IN" sz="1800" dirty="0"/>
              <a:t>	REST API</a:t>
            </a:r>
          </a:p>
          <a:p>
            <a:r>
              <a:rPr lang="en-IN" sz="1800" dirty="0"/>
              <a:t>Methodology:</a:t>
            </a:r>
          </a:p>
          <a:p>
            <a:pPr marL="0" indent="0">
              <a:buNone/>
            </a:pPr>
            <a:r>
              <a:rPr lang="en-IN" sz="1800" dirty="0"/>
              <a:t>	Low-code agent via GUI</a:t>
            </a:r>
          </a:p>
          <a:p>
            <a:pPr marL="0" indent="0">
              <a:buNone/>
            </a:pPr>
            <a:r>
              <a:rPr lang="en-IN" sz="1800" dirty="0"/>
              <a:t>	Web/Knowledge tools </a:t>
            </a:r>
          </a:p>
          <a:p>
            <a:pPr marL="0" indent="0">
              <a:buNone/>
            </a:pPr>
            <a:r>
              <a:rPr lang="en-IN" sz="1800" dirty="0"/>
              <a:t>	Deployable as reusable AI service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246258"/>
          </a:xfrm>
        </p:spPr>
        <p:txBody>
          <a:bodyPr>
            <a:normAutofit fontScale="70000" lnSpcReduction="20000"/>
          </a:bodyPr>
          <a:lstStyle/>
          <a:p>
            <a:r>
              <a:rPr lang="en-US" sz="1400" dirty="0"/>
              <a:t>Data Input:</a:t>
            </a:r>
            <a:br>
              <a:rPr lang="en-US" sz="1400" dirty="0"/>
            </a:br>
            <a:r>
              <a:rPr lang="en-US" sz="1400" dirty="0"/>
              <a:t>The agent takes input in various forms:</a:t>
            </a:r>
          </a:p>
          <a:p>
            <a:pPr marL="0" indent="0">
              <a:buNone/>
            </a:pPr>
            <a:r>
              <a:rPr lang="en-US" sz="1400" dirty="0"/>
              <a:t>	A list of available ingredients (entered as free text)</a:t>
            </a:r>
          </a:p>
          <a:p>
            <a:pPr marL="0" indent="0">
              <a:buNone/>
            </a:pPr>
            <a:r>
              <a:rPr lang="en-US" sz="1400" dirty="0"/>
              <a:t>	Optional dietary constraints (e.g., vegan, gluten-free, nut allergy)</a:t>
            </a:r>
          </a:p>
          <a:p>
            <a:pPr marL="0" indent="0">
              <a:buNone/>
            </a:pPr>
            <a:r>
              <a:rPr lang="en-US" sz="1400" dirty="0"/>
              <a:t>	Cooking preferences (e.g., quick recipes, no oven, Indian cuisine)</a:t>
            </a:r>
          </a:p>
          <a:p>
            <a:r>
              <a:rPr lang="en-US" sz="1400" dirty="0"/>
              <a:t>Future expansion may include:</a:t>
            </a:r>
          </a:p>
          <a:p>
            <a:pPr marL="0" indent="0">
              <a:buNone/>
            </a:pPr>
            <a:r>
              <a:rPr lang="en-US" sz="1400" dirty="0"/>
              <a:t>	Images of ingredients (via computer vision)</a:t>
            </a:r>
          </a:p>
          <a:p>
            <a:pPr marL="0" indent="0">
              <a:buNone/>
            </a:pPr>
            <a:r>
              <a:rPr lang="en-US" sz="1400" dirty="0"/>
              <a:t>	Voice input (for hands-free kitchen use)</a:t>
            </a:r>
          </a:p>
          <a:p>
            <a:r>
              <a:rPr lang="en-US" sz="1400" dirty="0"/>
              <a:t> Training Process:</a:t>
            </a:r>
          </a:p>
          <a:p>
            <a:pPr marL="0" indent="0">
              <a:buNone/>
            </a:pPr>
            <a:r>
              <a:rPr lang="en-US" sz="1400" dirty="0"/>
              <a:t>	No fine-tuning or supervised training is required as the agent uses pre-trained foundation models.</a:t>
            </a:r>
          </a:p>
          <a:p>
            <a:pPr marL="0" indent="0">
              <a:buNone/>
            </a:pPr>
            <a:r>
              <a:rPr lang="en-US" sz="1400" dirty="0"/>
              <a:t>	The system is enhanced with a curated set of retrieval tools: web search, Wikipedia, and internal recipe datasets.</a:t>
            </a:r>
          </a:p>
          <a:p>
            <a:pPr marL="0" indent="0">
              <a:buNone/>
            </a:pPr>
            <a:r>
              <a:rPr lang="en-US" sz="1400" dirty="0"/>
              <a:t>	Tools are connected via IBM </a:t>
            </a:r>
            <a:r>
              <a:rPr lang="en-US" sz="1400" dirty="0" err="1"/>
              <a:t>watsonx</a:t>
            </a:r>
            <a:r>
              <a:rPr lang="en-US" sz="1400" dirty="0"/>
              <a:t> Agent Lab using the LangGraph framework with the </a:t>
            </a:r>
            <a:r>
              <a:rPr lang="en-US" sz="1400" dirty="0" err="1"/>
              <a:t>ReAct</a:t>
            </a:r>
            <a:r>
              <a:rPr lang="en-US" sz="1400" dirty="0"/>
              <a:t> agent strategy.</a:t>
            </a:r>
          </a:p>
          <a:p>
            <a:r>
              <a:rPr lang="en-US" sz="1400" dirty="0"/>
              <a:t> Prediction Process:</a:t>
            </a:r>
          </a:p>
          <a:p>
            <a:pPr marL="0" indent="0">
              <a:buNone/>
            </a:pPr>
            <a:r>
              <a:rPr lang="en-US" sz="1400" dirty="0"/>
              <a:t>	When the user provides ingredients and constraints, the agent first performs knowledge retrieval using built-in tools.</a:t>
            </a:r>
          </a:p>
          <a:p>
            <a:pPr marL="0" indent="0">
              <a:buNone/>
            </a:pPr>
            <a:r>
              <a:rPr lang="en-US" sz="1400" dirty="0"/>
              <a:t>	The retrieved results are passed to the LLM, which generates a personalized, step-by-step recipe.</a:t>
            </a:r>
          </a:p>
          <a:p>
            <a:pPr marL="0" indent="0">
              <a:buNone/>
            </a:pPr>
            <a:r>
              <a:rPr lang="en-US" sz="1400" dirty="0"/>
              <a:t>	The agent also suggests smart substitutions (e.g., “Out of eggs? Try using yogurt or banana.”) and highlights allergy considerations.</a:t>
            </a:r>
          </a:p>
          <a:p>
            <a:pPr marL="0" indent="0">
              <a:buNone/>
            </a:pPr>
            <a:r>
              <a:rPr lang="en-US" sz="1400" dirty="0"/>
              <a:t>	The model generates natural language output suitable for display in web/mobile apps.</a:t>
            </a:r>
          </a:p>
          <a:p>
            <a:r>
              <a:rPr lang="en-US" sz="1400" dirty="0"/>
              <a:t> Deployment:</a:t>
            </a:r>
          </a:p>
          <a:p>
            <a:pPr marL="0" indent="0">
              <a:buNone/>
            </a:pPr>
            <a:r>
              <a:rPr lang="en-US" sz="1400" dirty="0"/>
              <a:t>	The system is deployed using the “Deploy as AI service” option in IBM </a:t>
            </a:r>
            <a:r>
              <a:rPr lang="en-US" sz="1400" dirty="0" err="1"/>
              <a:t>watsonx</a:t>
            </a:r>
            <a:r>
              <a:rPr lang="en-US" sz="1400" dirty="0"/>
              <a:t> Agent Lab.</a:t>
            </a:r>
          </a:p>
          <a:p>
            <a:pPr marL="0" indent="0">
              <a:buNone/>
            </a:pPr>
            <a:r>
              <a:rPr lang="en-US" sz="1400" dirty="0"/>
              <a:t>	A REST API is automatically generated, enabling integration with other applications (e.g., mobile app, smart fridge UI).</a:t>
            </a:r>
          </a:p>
          <a:p>
            <a:pPr marL="0" indent="0">
              <a:buNone/>
            </a:pPr>
            <a:r>
              <a:rPr lang="en-US" sz="1400" dirty="0"/>
              <a:t>	The deployment is scalable and can handle multiple concurrent users with low latency.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361BC-7671-E6F3-6F00-B9EE0DC3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1155905"/>
            <a:ext cx="11621729" cy="57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7C4F1D-34F8-3A64-57C6-CC450C5A9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81" y="845574"/>
            <a:ext cx="11208774" cy="5486400"/>
          </a:xfrm>
        </p:spPr>
      </p:pic>
    </p:spTree>
    <p:extLst>
      <p:ext uri="{BB962C8B-B14F-4D97-AF65-F5344CB8AC3E}">
        <p14:creationId xmlns:p14="http://schemas.microsoft.com/office/powerpoint/2010/main" val="163169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3019D5-DF64-45AD-D7EB-84A17A2A5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084" y="845573"/>
            <a:ext cx="10933471" cy="5584723"/>
          </a:xfrm>
        </p:spPr>
      </p:pic>
    </p:spTree>
    <p:extLst>
      <p:ext uri="{BB962C8B-B14F-4D97-AF65-F5344CB8AC3E}">
        <p14:creationId xmlns:p14="http://schemas.microsoft.com/office/powerpoint/2010/main" val="17051586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9162bd5b-4ed9-4da3-b376-05204580ba3f"/>
    <ds:schemaRef ds:uri="http://purl.org/dc/dcmitype/"/>
    <ds:schemaRef ds:uri="http://schemas.microsoft.com/office/2006/documentManagement/types"/>
    <ds:schemaRef ds:uri="c0fa2617-96bd-425d-8578-e93563fe37c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103</TotalTime>
  <Words>795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Recipe Preparation Agent: AI Sous Chef for Smart Cooking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Mansi Sati</cp:lastModifiedBy>
  <cp:revision>28</cp:revision>
  <cp:lastPrinted>2025-08-03T17:58:36Z</cp:lastPrinted>
  <dcterms:created xsi:type="dcterms:W3CDTF">2021-05-26T16:50:10Z</dcterms:created>
  <dcterms:modified xsi:type="dcterms:W3CDTF">2025-08-03T18:00:43Z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