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63" r:id="rId7"/>
    <p:sldId id="259" r:id="rId8"/>
    <p:sldId id="261" r:id="rId9"/>
    <p:sldId id="260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EEG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8655" y="0"/>
            <a:ext cx="83146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 of EEG: epilepsy detection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655445"/>
            <a:ext cx="7870825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BCI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Neuralink: invasive, surgical implant</a:t>
            </a:r>
            <a:endParaRPr lang="en-US"/>
          </a:p>
          <a:p>
            <a:r>
              <a:rPr lang="en-US"/>
              <a:t>Synchron: via the large vein next to the motor cortex in the brain, minimally invasive</a:t>
            </a:r>
            <a:endParaRPr lang="en-US"/>
          </a:p>
          <a:p>
            <a:r>
              <a:rPr lang="en-US"/>
              <a:t>OpenBCI: open source, EEG</a:t>
            </a:r>
            <a:endParaRPr lang="en-US"/>
          </a:p>
          <a:p>
            <a:r>
              <a:rPr lang="en-US"/>
              <a:t>Kernel, brainco: non-invasive</a:t>
            </a:r>
            <a:endParaRPr lang="en-US"/>
          </a:p>
          <a:p>
            <a:r>
              <a:rPr lang="en-US"/>
              <a:t>宏智力科技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642735" y="2983230"/>
            <a:ext cx="5264150" cy="27406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730" y="104140"/>
            <a:ext cx="2347595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Neuralink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Founder: Elon Musk</a:t>
            </a:r>
            <a:endParaRPr lang="en-US"/>
          </a:p>
          <a:p>
            <a:r>
              <a:rPr lang="en-US"/>
              <a:t>"years of internal conflict in which rushed timelines have clashed with the slow and incremental pace of science."</a:t>
            </a:r>
            <a:endParaRPr lang="en-US"/>
          </a:p>
          <a:p>
            <a:r>
              <a:rPr lang="en-US"/>
              <a:t>Invasive - disabled people</a:t>
            </a:r>
            <a:endParaRPr lang="en-US"/>
          </a:p>
          <a:p>
            <a:endParaRPr lang="en-US"/>
          </a:p>
          <a:p>
            <a:r>
              <a:rPr lang="en-US"/>
              <a:t>Monkey: https://www.youtube.com/watch?v=rsCul1sp4hQ</a:t>
            </a:r>
            <a:endParaRPr lang="en-US"/>
          </a:p>
          <a:p>
            <a:r>
              <a:rPr lang="en-US"/>
              <a:t>progress: implant wireless and increasing the number of implanted electrodes</a:t>
            </a:r>
            <a:endParaRPr lang="en-US"/>
          </a:p>
          <a:p>
            <a:r>
              <a:rPr lang="en-US"/>
              <a:t>Human: https://www.youtube.com/watch?v=ZzNHxC96rDE&amp;t=268s</a:t>
            </a:r>
            <a:endParaRPr lang="en-US"/>
          </a:p>
          <a:p>
            <a:r>
              <a:rPr lang="en-US"/>
              <a:t>problem: 85% wire</a:t>
            </a:r>
            <a:r>
              <a:rPr lang="en-US"/>
              <a:t>s retract, risk associated with retraction, granulomas</a:t>
            </a:r>
            <a:endParaRPr lang="en-US"/>
          </a:p>
          <a:p>
            <a:endParaRPr lang="en-US"/>
          </a:p>
          <a:p>
            <a:r>
              <a:rPr lang="en-US"/>
              <a:t>Blindsight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Brainco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公众号</a:t>
            </a:r>
            <a:r>
              <a:rPr lang="en-US" altLang="zh-CN"/>
              <a:t>：brainco</a:t>
            </a:r>
            <a:r>
              <a:rPr lang="zh-CN" altLang="en-US"/>
              <a:t>强脑科技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" y="2423160"/>
            <a:ext cx="8132445" cy="4015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725" y="2182495"/>
            <a:ext cx="5172075" cy="372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9915" y="798830"/>
            <a:ext cx="5172710" cy="5112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Writer</Application>
  <PresentationFormat>宽屏</PresentationFormat>
  <Paragraphs>32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宋体-简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Wu Kun</cp:lastModifiedBy>
  <cp:revision>10</cp:revision>
  <dcterms:created xsi:type="dcterms:W3CDTF">2024-10-11T08:28:30Z</dcterms:created>
  <dcterms:modified xsi:type="dcterms:W3CDTF">2024-10-11T08:28:30Z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1033-6.11.0.8885</vt:lpwstr>
  </property>
  <property fmtid="{D5CDD505-2E9C-101B-9397-08002B2CF9AE}" pid="3" name="ICV">
    <vt:lpwstr>ECC9FED015DF4FBCD47E08675979EA85_41</vt:lpwstr>
  </property>
</Properties>
</file>