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oppins"/>
      <p:bold r:id="rId33"/>
      <p:boldItalic r:id="rId34"/>
    </p:embeddedFont>
    <p:embeddedFont>
      <p:font typeface="Poppins Light"/>
      <p:regular r:id="rId35"/>
      <p:bold r:id="rId36"/>
      <p:italic r:id="rId37"/>
      <p:boldItalic r:id="rId38"/>
    </p:embeddedFont>
    <p:embeddedFont>
      <p:font typeface="Poppins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Medium-bold.fntdata"/><Relationship Id="rId20" Type="http://schemas.openxmlformats.org/officeDocument/2006/relationships/slide" Target="slides/slide14.xml"/><Relationship Id="rId42" Type="http://schemas.openxmlformats.org/officeDocument/2006/relationships/font" Target="fonts/PoppinsMedium-boldItalic.fntdata"/><Relationship Id="rId41" Type="http://schemas.openxmlformats.org/officeDocument/2006/relationships/font" Target="fonts/PoppinsMedium-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oppins-bold.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oppinsLight-regular.fntdata"/><Relationship Id="rId12" Type="http://schemas.openxmlformats.org/officeDocument/2006/relationships/slide" Target="slides/slide6.xml"/><Relationship Id="rId34" Type="http://schemas.openxmlformats.org/officeDocument/2006/relationships/font" Target="fonts/Poppins-boldItalic.fntdata"/><Relationship Id="rId15" Type="http://schemas.openxmlformats.org/officeDocument/2006/relationships/slide" Target="slides/slide9.xml"/><Relationship Id="rId37" Type="http://schemas.openxmlformats.org/officeDocument/2006/relationships/font" Target="fonts/PoppinsLight-italic.fntdata"/><Relationship Id="rId14" Type="http://schemas.openxmlformats.org/officeDocument/2006/relationships/slide" Target="slides/slide8.xml"/><Relationship Id="rId36" Type="http://schemas.openxmlformats.org/officeDocument/2006/relationships/font" Target="fonts/PoppinsLight-bold.fntdata"/><Relationship Id="rId17" Type="http://schemas.openxmlformats.org/officeDocument/2006/relationships/slide" Target="slides/slide11.xml"/><Relationship Id="rId39" Type="http://schemas.openxmlformats.org/officeDocument/2006/relationships/font" Target="fonts/PoppinsMedium-regular.fntdata"/><Relationship Id="rId16" Type="http://schemas.openxmlformats.org/officeDocument/2006/relationships/slide" Target="slides/slide10.xml"/><Relationship Id="rId38" Type="http://schemas.openxmlformats.org/officeDocument/2006/relationships/font" Target="fonts/Poppins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b675fb5ed_2_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1b675fb5ed_2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a6bf5ec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a6bf5ec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b675fb5ed_2_1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1b675fb5ed_2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b675fb5ed_2_1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1b675fb5ed_2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b675fb5ed_2_1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1b675fb5ed_2_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b675fb5ed_2_1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1b675fb5ed_2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b675fb5ed_2_2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1b675fb5ed_2_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a6bf5ec22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2a6bf5ec22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2f01dabe7_2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12f01dabe7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b675fb5ed_2_2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1b675fb5ed_2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b675fb5ed_2_2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1b675fb5ed_2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b675fb5ed_2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1b675fb5ed_2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1b675fb5ed_2_2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1b675fb5ed_2_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1b675fb5ed_2_2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1b675fb5ed_2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b675fb5ed_2_2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1b675fb5ed_2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b675fb5ed_2_2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1b675fb5ed_2_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b675fb5ed_2_2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1b675fb5ed_2_2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1b675fb5ed_2_3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21b675fb5ed_2_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b675fb5ed_2_3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1b675fb5ed_2_3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b675fb5ed_2_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1b675fb5ed_2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b675fb5ed_2_1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1b675fb5ed_2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b675fb5ed_2_1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1b675fb5ed_2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b675fb5ed_2_1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1b675fb5ed_2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b675fb5ed_2_1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1b675fb5ed_2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b675fb5ed_2_1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1b675fb5ed_2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a78037e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a78037e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54" name="Shape 54"/>
        <p:cNvGrpSpPr/>
        <p:nvPr/>
      </p:nvGrpSpPr>
      <p:grpSpPr>
        <a:xfrm>
          <a:off x="0" y="0"/>
          <a:ext cx="0" cy="0"/>
          <a:chOff x="0" y="0"/>
          <a:chExt cx="0" cy="0"/>
        </a:xfrm>
      </p:grpSpPr>
      <p:sp>
        <p:nvSpPr>
          <p:cNvPr id="55" name="Google Shape;55;p14"/>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5"/>
          <p:cNvSpPr txBox="1"/>
          <p:nvPr>
            <p:ph type="title"/>
          </p:nvPr>
        </p:nvSpPr>
        <p:spPr>
          <a:xfrm>
            <a:off x="342900" y="1065213"/>
            <a:ext cx="3886200" cy="735013"/>
          </a:xfrm>
          <a:prstGeom prst="rect">
            <a:avLst/>
          </a:prstGeom>
          <a:noFill/>
          <a:ln>
            <a:noFill/>
          </a:ln>
        </p:spPr>
        <p:txBody>
          <a:bodyPr anchorCtr="0" anchor="ctr" bIns="22850" lIns="22850" spcFirstLastPara="1" rIns="22850" wrap="square" tIns="22850">
            <a:normAutofit/>
          </a:bodyPr>
          <a:lstStyle>
            <a:lvl1pPr lvl="0" algn="ctr">
              <a:lnSpc>
                <a:spcPct val="100000"/>
              </a:lnSpc>
              <a:spcBef>
                <a:spcPts val="0"/>
              </a:spcBef>
              <a:spcAft>
                <a:spcPts val="0"/>
              </a:spcAft>
              <a:buClr>
                <a:srgbClr val="000000"/>
              </a:buClr>
              <a:buSzPts val="900"/>
              <a:buNone/>
              <a:defRPr/>
            </a:lvl1pPr>
            <a:lvl2pPr lvl="1" algn="ctr">
              <a:lnSpc>
                <a:spcPct val="100000"/>
              </a:lnSpc>
              <a:spcBef>
                <a:spcPts val="0"/>
              </a:spcBef>
              <a:spcAft>
                <a:spcPts val="0"/>
              </a:spcAft>
              <a:buClr>
                <a:srgbClr val="000000"/>
              </a:buClr>
              <a:buSzPts val="900"/>
              <a:buNone/>
              <a:defRPr/>
            </a:lvl2pPr>
            <a:lvl3pPr lvl="2" algn="ctr">
              <a:lnSpc>
                <a:spcPct val="100000"/>
              </a:lnSpc>
              <a:spcBef>
                <a:spcPts val="0"/>
              </a:spcBef>
              <a:spcAft>
                <a:spcPts val="0"/>
              </a:spcAft>
              <a:buClr>
                <a:srgbClr val="000000"/>
              </a:buClr>
              <a:buSzPts val="900"/>
              <a:buNone/>
              <a:defRPr/>
            </a:lvl3pPr>
            <a:lvl4pPr lvl="3" algn="ctr">
              <a:lnSpc>
                <a:spcPct val="100000"/>
              </a:lnSpc>
              <a:spcBef>
                <a:spcPts val="0"/>
              </a:spcBef>
              <a:spcAft>
                <a:spcPts val="0"/>
              </a:spcAft>
              <a:buClr>
                <a:srgbClr val="000000"/>
              </a:buClr>
              <a:buSzPts val="900"/>
              <a:buNone/>
              <a:defRPr/>
            </a:lvl4pPr>
            <a:lvl5pPr lvl="4" algn="ctr">
              <a:lnSpc>
                <a:spcPct val="100000"/>
              </a:lnSpc>
              <a:spcBef>
                <a:spcPts val="0"/>
              </a:spcBef>
              <a:spcAft>
                <a:spcPts val="0"/>
              </a:spcAft>
              <a:buClr>
                <a:srgbClr val="000000"/>
              </a:buClr>
              <a:buSzPts val="900"/>
              <a:buNone/>
              <a:defRPr/>
            </a:lvl5pPr>
            <a:lvl6pPr lvl="5" algn="ctr">
              <a:lnSpc>
                <a:spcPct val="100000"/>
              </a:lnSpc>
              <a:spcBef>
                <a:spcPts val="0"/>
              </a:spcBef>
              <a:spcAft>
                <a:spcPts val="0"/>
              </a:spcAft>
              <a:buClr>
                <a:srgbClr val="000000"/>
              </a:buClr>
              <a:buSzPts val="900"/>
              <a:buNone/>
              <a:defRPr/>
            </a:lvl6pPr>
            <a:lvl7pPr lvl="6" algn="ctr">
              <a:lnSpc>
                <a:spcPct val="100000"/>
              </a:lnSpc>
              <a:spcBef>
                <a:spcPts val="0"/>
              </a:spcBef>
              <a:spcAft>
                <a:spcPts val="0"/>
              </a:spcAft>
              <a:buClr>
                <a:srgbClr val="000000"/>
              </a:buClr>
              <a:buSzPts val="900"/>
              <a:buNone/>
              <a:defRPr/>
            </a:lvl7pPr>
            <a:lvl8pPr lvl="7" algn="ctr">
              <a:lnSpc>
                <a:spcPct val="100000"/>
              </a:lnSpc>
              <a:spcBef>
                <a:spcPts val="0"/>
              </a:spcBef>
              <a:spcAft>
                <a:spcPts val="0"/>
              </a:spcAft>
              <a:buClr>
                <a:srgbClr val="000000"/>
              </a:buClr>
              <a:buSzPts val="900"/>
              <a:buNone/>
              <a:defRPr/>
            </a:lvl8pPr>
            <a:lvl9pPr lvl="8" algn="ctr">
              <a:lnSpc>
                <a:spcPct val="100000"/>
              </a:lnSpc>
              <a:spcBef>
                <a:spcPts val="0"/>
              </a:spcBef>
              <a:spcAft>
                <a:spcPts val="0"/>
              </a:spcAft>
              <a:buClr>
                <a:srgbClr val="000000"/>
              </a:buClr>
              <a:buSzPts val="900"/>
              <a:buNone/>
              <a:defRPr/>
            </a:lvl9pPr>
          </a:lstStyle>
          <a:p/>
        </p:txBody>
      </p:sp>
      <p:sp>
        <p:nvSpPr>
          <p:cNvPr id="58" name="Google Shape;58;p15"/>
          <p:cNvSpPr txBox="1"/>
          <p:nvPr>
            <p:ph idx="1" type="body"/>
          </p:nvPr>
        </p:nvSpPr>
        <p:spPr>
          <a:xfrm>
            <a:off x="685800" y="1943100"/>
            <a:ext cx="3200400" cy="876300"/>
          </a:xfrm>
          <a:prstGeom prst="rect">
            <a:avLst/>
          </a:prstGeom>
          <a:noFill/>
          <a:ln>
            <a:noFill/>
          </a:ln>
        </p:spPr>
        <p:txBody>
          <a:bodyPr anchorCtr="0" anchor="t" bIns="22850" lIns="22850" spcFirstLastPara="1" rIns="22850" wrap="square" tIns="22850">
            <a:normAutofit/>
          </a:bodyPr>
          <a:lstStyle>
            <a:lvl1pPr indent="-228600" lvl="0" marL="457200" algn="ctr">
              <a:lnSpc>
                <a:spcPct val="100000"/>
              </a:lnSpc>
              <a:spcBef>
                <a:spcPts val="400"/>
              </a:spcBef>
              <a:spcAft>
                <a:spcPts val="0"/>
              </a:spcAft>
              <a:buClr>
                <a:srgbClr val="888888"/>
              </a:buClr>
              <a:buSzPts val="1600"/>
              <a:buFont typeface="Calibri"/>
              <a:buNone/>
              <a:defRPr>
                <a:solidFill>
                  <a:srgbClr val="888888"/>
                </a:solidFill>
              </a:defRPr>
            </a:lvl1pPr>
            <a:lvl2pPr indent="-228600" lvl="1" marL="914400" algn="ctr">
              <a:lnSpc>
                <a:spcPct val="100000"/>
              </a:lnSpc>
              <a:spcBef>
                <a:spcPts val="400"/>
              </a:spcBef>
              <a:spcAft>
                <a:spcPts val="0"/>
              </a:spcAft>
              <a:buClr>
                <a:srgbClr val="888888"/>
              </a:buClr>
              <a:buSzPts val="1600"/>
              <a:buFont typeface="Calibri"/>
              <a:buNone/>
              <a:defRPr>
                <a:solidFill>
                  <a:srgbClr val="888888"/>
                </a:solidFill>
              </a:defRPr>
            </a:lvl2pPr>
            <a:lvl3pPr indent="-228600" lvl="2" marL="1371600" algn="ctr">
              <a:lnSpc>
                <a:spcPct val="100000"/>
              </a:lnSpc>
              <a:spcBef>
                <a:spcPts val="400"/>
              </a:spcBef>
              <a:spcAft>
                <a:spcPts val="0"/>
              </a:spcAft>
              <a:buClr>
                <a:srgbClr val="888888"/>
              </a:buClr>
              <a:buSzPts val="1600"/>
              <a:buFont typeface="Calibri"/>
              <a:buNone/>
              <a:defRPr>
                <a:solidFill>
                  <a:srgbClr val="888888"/>
                </a:solidFill>
              </a:defRPr>
            </a:lvl3pPr>
            <a:lvl4pPr indent="-228600" lvl="3" marL="1828800" algn="ctr">
              <a:lnSpc>
                <a:spcPct val="100000"/>
              </a:lnSpc>
              <a:spcBef>
                <a:spcPts val="400"/>
              </a:spcBef>
              <a:spcAft>
                <a:spcPts val="0"/>
              </a:spcAft>
              <a:buClr>
                <a:srgbClr val="888888"/>
              </a:buClr>
              <a:buSzPts val="1600"/>
              <a:buFont typeface="Calibri"/>
              <a:buNone/>
              <a:defRPr>
                <a:solidFill>
                  <a:srgbClr val="888888"/>
                </a:solidFill>
              </a:defRPr>
            </a:lvl4pPr>
            <a:lvl5pPr indent="-228600" lvl="4" marL="2286000" algn="ctr">
              <a:lnSpc>
                <a:spcPct val="100000"/>
              </a:lnSpc>
              <a:spcBef>
                <a:spcPts val="400"/>
              </a:spcBef>
              <a:spcAft>
                <a:spcPts val="0"/>
              </a:spcAft>
              <a:buClr>
                <a:srgbClr val="888888"/>
              </a:buClr>
              <a:buSzPts val="1600"/>
              <a:buFont typeface="Calibri"/>
              <a:buNone/>
              <a:defRPr>
                <a:solidFill>
                  <a:srgbClr val="888888"/>
                </a:solidFill>
              </a:defRPr>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59" name="Google Shape;59;p15"/>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0" name="Shape 60"/>
        <p:cNvGrpSpPr/>
        <p:nvPr/>
      </p:nvGrpSpPr>
      <p:grpSpPr>
        <a:xfrm>
          <a:off x="0" y="0"/>
          <a:ext cx="0" cy="0"/>
          <a:chOff x="0" y="0"/>
          <a:chExt cx="0" cy="0"/>
        </a:xfrm>
      </p:grpSpPr>
      <p:sp>
        <p:nvSpPr>
          <p:cNvPr id="61" name="Google Shape;61;p16"/>
          <p:cNvSpPr txBox="1"/>
          <p:nvPr>
            <p:ph type="title"/>
          </p:nvPr>
        </p:nvSpPr>
        <p:spPr>
          <a:xfrm>
            <a:off x="228600" y="137319"/>
            <a:ext cx="4114800" cy="571500"/>
          </a:xfrm>
          <a:prstGeom prst="rect">
            <a:avLst/>
          </a:prstGeom>
          <a:noFill/>
          <a:ln>
            <a:noFill/>
          </a:ln>
        </p:spPr>
        <p:txBody>
          <a:bodyPr anchorCtr="0" anchor="ctr" bIns="22850" lIns="22850" spcFirstLastPara="1" rIns="22850" wrap="square" tIns="22850">
            <a:normAutofit/>
          </a:bodyPr>
          <a:lstStyle>
            <a:lvl1pPr lvl="0" algn="ctr">
              <a:lnSpc>
                <a:spcPct val="100000"/>
              </a:lnSpc>
              <a:spcBef>
                <a:spcPts val="0"/>
              </a:spcBef>
              <a:spcAft>
                <a:spcPts val="0"/>
              </a:spcAft>
              <a:buClr>
                <a:srgbClr val="000000"/>
              </a:buClr>
              <a:buSzPts val="900"/>
              <a:buNone/>
              <a:defRPr/>
            </a:lvl1pPr>
            <a:lvl2pPr lvl="1" algn="ctr">
              <a:lnSpc>
                <a:spcPct val="100000"/>
              </a:lnSpc>
              <a:spcBef>
                <a:spcPts val="0"/>
              </a:spcBef>
              <a:spcAft>
                <a:spcPts val="0"/>
              </a:spcAft>
              <a:buClr>
                <a:srgbClr val="000000"/>
              </a:buClr>
              <a:buSzPts val="900"/>
              <a:buNone/>
              <a:defRPr/>
            </a:lvl2pPr>
            <a:lvl3pPr lvl="2" algn="ctr">
              <a:lnSpc>
                <a:spcPct val="100000"/>
              </a:lnSpc>
              <a:spcBef>
                <a:spcPts val="0"/>
              </a:spcBef>
              <a:spcAft>
                <a:spcPts val="0"/>
              </a:spcAft>
              <a:buClr>
                <a:srgbClr val="000000"/>
              </a:buClr>
              <a:buSzPts val="900"/>
              <a:buNone/>
              <a:defRPr/>
            </a:lvl3pPr>
            <a:lvl4pPr lvl="3" algn="ctr">
              <a:lnSpc>
                <a:spcPct val="100000"/>
              </a:lnSpc>
              <a:spcBef>
                <a:spcPts val="0"/>
              </a:spcBef>
              <a:spcAft>
                <a:spcPts val="0"/>
              </a:spcAft>
              <a:buClr>
                <a:srgbClr val="000000"/>
              </a:buClr>
              <a:buSzPts val="900"/>
              <a:buNone/>
              <a:defRPr/>
            </a:lvl4pPr>
            <a:lvl5pPr lvl="4" algn="ctr">
              <a:lnSpc>
                <a:spcPct val="100000"/>
              </a:lnSpc>
              <a:spcBef>
                <a:spcPts val="0"/>
              </a:spcBef>
              <a:spcAft>
                <a:spcPts val="0"/>
              </a:spcAft>
              <a:buClr>
                <a:srgbClr val="000000"/>
              </a:buClr>
              <a:buSzPts val="900"/>
              <a:buNone/>
              <a:defRPr/>
            </a:lvl5pPr>
            <a:lvl6pPr lvl="5" algn="ctr">
              <a:lnSpc>
                <a:spcPct val="100000"/>
              </a:lnSpc>
              <a:spcBef>
                <a:spcPts val="0"/>
              </a:spcBef>
              <a:spcAft>
                <a:spcPts val="0"/>
              </a:spcAft>
              <a:buClr>
                <a:srgbClr val="000000"/>
              </a:buClr>
              <a:buSzPts val="900"/>
              <a:buNone/>
              <a:defRPr/>
            </a:lvl6pPr>
            <a:lvl7pPr lvl="6" algn="ctr">
              <a:lnSpc>
                <a:spcPct val="100000"/>
              </a:lnSpc>
              <a:spcBef>
                <a:spcPts val="0"/>
              </a:spcBef>
              <a:spcAft>
                <a:spcPts val="0"/>
              </a:spcAft>
              <a:buClr>
                <a:srgbClr val="000000"/>
              </a:buClr>
              <a:buSzPts val="900"/>
              <a:buNone/>
              <a:defRPr/>
            </a:lvl7pPr>
            <a:lvl8pPr lvl="7" algn="ctr">
              <a:lnSpc>
                <a:spcPct val="100000"/>
              </a:lnSpc>
              <a:spcBef>
                <a:spcPts val="0"/>
              </a:spcBef>
              <a:spcAft>
                <a:spcPts val="0"/>
              </a:spcAft>
              <a:buClr>
                <a:srgbClr val="000000"/>
              </a:buClr>
              <a:buSzPts val="900"/>
              <a:buNone/>
              <a:defRPr/>
            </a:lvl8pPr>
            <a:lvl9pPr lvl="8" algn="ctr">
              <a:lnSpc>
                <a:spcPct val="100000"/>
              </a:lnSpc>
              <a:spcBef>
                <a:spcPts val="0"/>
              </a:spcBef>
              <a:spcAft>
                <a:spcPts val="0"/>
              </a:spcAft>
              <a:buClr>
                <a:srgbClr val="000000"/>
              </a:buClr>
              <a:buSzPts val="900"/>
              <a:buNone/>
              <a:defRPr/>
            </a:lvl9pPr>
          </a:lstStyle>
          <a:p/>
        </p:txBody>
      </p:sp>
      <p:sp>
        <p:nvSpPr>
          <p:cNvPr id="62" name="Google Shape;62;p16"/>
          <p:cNvSpPr txBox="1"/>
          <p:nvPr>
            <p:ph idx="1" type="body"/>
          </p:nvPr>
        </p:nvSpPr>
        <p:spPr>
          <a:xfrm>
            <a:off x="228600" y="800100"/>
            <a:ext cx="4114800" cy="2262982"/>
          </a:xfrm>
          <a:prstGeom prst="rect">
            <a:avLst/>
          </a:prstGeom>
          <a:noFill/>
          <a:ln>
            <a:noFill/>
          </a:ln>
        </p:spPr>
        <p:txBody>
          <a:bodyPr anchorCtr="0" anchor="t" bIns="22850" lIns="22850" spcFirstLastPara="1" rIns="22850" wrap="square" tIns="22850">
            <a:normAutofit/>
          </a:bodyPr>
          <a:lstStyle>
            <a:lvl1pPr indent="-285750" lvl="0" marL="457200" algn="l">
              <a:lnSpc>
                <a:spcPct val="100000"/>
              </a:lnSpc>
              <a:spcBef>
                <a:spcPts val="400"/>
              </a:spcBef>
              <a:spcAft>
                <a:spcPts val="0"/>
              </a:spcAft>
              <a:buClr>
                <a:srgbClr val="000000"/>
              </a:buClr>
              <a:buSzPts val="900"/>
              <a:buChar char="•"/>
              <a:defRPr/>
            </a:lvl1pPr>
            <a:lvl2pPr indent="-285750" lvl="1" marL="914400" algn="l">
              <a:lnSpc>
                <a:spcPct val="100000"/>
              </a:lnSpc>
              <a:spcBef>
                <a:spcPts val="400"/>
              </a:spcBef>
              <a:spcAft>
                <a:spcPts val="0"/>
              </a:spcAft>
              <a:buClr>
                <a:srgbClr val="000000"/>
              </a:buClr>
              <a:buSzPts val="900"/>
              <a:buChar char="–"/>
              <a:defRPr/>
            </a:lvl2pPr>
            <a:lvl3pPr indent="-285750" lvl="2" marL="1371600" algn="l">
              <a:lnSpc>
                <a:spcPct val="100000"/>
              </a:lnSpc>
              <a:spcBef>
                <a:spcPts val="400"/>
              </a:spcBef>
              <a:spcAft>
                <a:spcPts val="0"/>
              </a:spcAft>
              <a:buClr>
                <a:srgbClr val="000000"/>
              </a:buClr>
              <a:buSzPts val="900"/>
              <a:buChar char="•"/>
              <a:defRPr/>
            </a:lvl3pPr>
            <a:lvl4pPr indent="-285750" lvl="3" marL="1828800" algn="l">
              <a:lnSpc>
                <a:spcPct val="100000"/>
              </a:lnSpc>
              <a:spcBef>
                <a:spcPts val="400"/>
              </a:spcBef>
              <a:spcAft>
                <a:spcPts val="0"/>
              </a:spcAft>
              <a:buClr>
                <a:srgbClr val="000000"/>
              </a:buClr>
              <a:buSzPts val="900"/>
              <a:buChar char="–"/>
              <a:defRPr/>
            </a:lvl4pPr>
            <a:lvl5pPr indent="-285750" lvl="4" marL="2286000" algn="l">
              <a:lnSpc>
                <a:spcPct val="100000"/>
              </a:lnSpc>
              <a:spcBef>
                <a:spcPts val="400"/>
              </a:spcBef>
              <a:spcAft>
                <a:spcPts val="0"/>
              </a:spcAft>
              <a:buClr>
                <a:srgbClr val="000000"/>
              </a:buClr>
              <a:buSzPts val="900"/>
              <a:buChar char="»"/>
              <a:defRPr/>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63" name="Google Shape;63;p16"/>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4" name="Shape 64"/>
        <p:cNvGrpSpPr/>
        <p:nvPr/>
      </p:nvGrpSpPr>
      <p:grpSpPr>
        <a:xfrm>
          <a:off x="0" y="0"/>
          <a:ext cx="0" cy="0"/>
          <a:chOff x="0" y="0"/>
          <a:chExt cx="0" cy="0"/>
        </a:xfrm>
      </p:grpSpPr>
      <p:sp>
        <p:nvSpPr>
          <p:cNvPr id="65" name="Google Shape;65;p17"/>
          <p:cNvSpPr txBox="1"/>
          <p:nvPr>
            <p:ph type="title"/>
          </p:nvPr>
        </p:nvSpPr>
        <p:spPr>
          <a:xfrm>
            <a:off x="361156" y="2203450"/>
            <a:ext cx="3886201" cy="681038"/>
          </a:xfrm>
          <a:prstGeom prst="rect">
            <a:avLst/>
          </a:prstGeom>
          <a:noFill/>
          <a:ln>
            <a:noFill/>
          </a:ln>
        </p:spPr>
        <p:txBody>
          <a:bodyPr anchorCtr="0" anchor="t" bIns="22850" lIns="22850" spcFirstLastPara="1" rIns="22850" wrap="square" tIns="22850">
            <a:normAutofit/>
          </a:bodyPr>
          <a:lstStyle>
            <a:lvl1pPr lvl="0" algn="l">
              <a:lnSpc>
                <a:spcPct val="100000"/>
              </a:lnSpc>
              <a:spcBef>
                <a:spcPts val="0"/>
              </a:spcBef>
              <a:spcAft>
                <a:spcPts val="0"/>
              </a:spcAft>
              <a:buClr>
                <a:srgbClr val="000000"/>
              </a:buClr>
              <a:buSzPts val="2000"/>
              <a:buFont typeface="Calibri"/>
              <a:buNone/>
              <a:defRPr b="1" sz="2000" cap="none"/>
            </a:lvl1pPr>
            <a:lvl2pPr lvl="1" algn="ctr">
              <a:lnSpc>
                <a:spcPct val="100000"/>
              </a:lnSpc>
              <a:spcBef>
                <a:spcPts val="0"/>
              </a:spcBef>
              <a:spcAft>
                <a:spcPts val="0"/>
              </a:spcAft>
              <a:buClr>
                <a:srgbClr val="000000"/>
              </a:buClr>
              <a:buSzPts val="900"/>
              <a:buNone/>
              <a:defRPr/>
            </a:lvl2pPr>
            <a:lvl3pPr lvl="2" algn="ctr">
              <a:lnSpc>
                <a:spcPct val="100000"/>
              </a:lnSpc>
              <a:spcBef>
                <a:spcPts val="0"/>
              </a:spcBef>
              <a:spcAft>
                <a:spcPts val="0"/>
              </a:spcAft>
              <a:buClr>
                <a:srgbClr val="000000"/>
              </a:buClr>
              <a:buSzPts val="900"/>
              <a:buNone/>
              <a:defRPr/>
            </a:lvl3pPr>
            <a:lvl4pPr lvl="3" algn="ctr">
              <a:lnSpc>
                <a:spcPct val="100000"/>
              </a:lnSpc>
              <a:spcBef>
                <a:spcPts val="0"/>
              </a:spcBef>
              <a:spcAft>
                <a:spcPts val="0"/>
              </a:spcAft>
              <a:buClr>
                <a:srgbClr val="000000"/>
              </a:buClr>
              <a:buSzPts val="900"/>
              <a:buNone/>
              <a:defRPr/>
            </a:lvl4pPr>
            <a:lvl5pPr lvl="4" algn="ctr">
              <a:lnSpc>
                <a:spcPct val="100000"/>
              </a:lnSpc>
              <a:spcBef>
                <a:spcPts val="0"/>
              </a:spcBef>
              <a:spcAft>
                <a:spcPts val="0"/>
              </a:spcAft>
              <a:buClr>
                <a:srgbClr val="000000"/>
              </a:buClr>
              <a:buSzPts val="900"/>
              <a:buNone/>
              <a:defRPr/>
            </a:lvl5pPr>
            <a:lvl6pPr lvl="5" algn="ctr">
              <a:lnSpc>
                <a:spcPct val="100000"/>
              </a:lnSpc>
              <a:spcBef>
                <a:spcPts val="0"/>
              </a:spcBef>
              <a:spcAft>
                <a:spcPts val="0"/>
              </a:spcAft>
              <a:buClr>
                <a:srgbClr val="000000"/>
              </a:buClr>
              <a:buSzPts val="900"/>
              <a:buNone/>
              <a:defRPr/>
            </a:lvl6pPr>
            <a:lvl7pPr lvl="6" algn="ctr">
              <a:lnSpc>
                <a:spcPct val="100000"/>
              </a:lnSpc>
              <a:spcBef>
                <a:spcPts val="0"/>
              </a:spcBef>
              <a:spcAft>
                <a:spcPts val="0"/>
              </a:spcAft>
              <a:buClr>
                <a:srgbClr val="000000"/>
              </a:buClr>
              <a:buSzPts val="900"/>
              <a:buNone/>
              <a:defRPr/>
            </a:lvl7pPr>
            <a:lvl8pPr lvl="7" algn="ctr">
              <a:lnSpc>
                <a:spcPct val="100000"/>
              </a:lnSpc>
              <a:spcBef>
                <a:spcPts val="0"/>
              </a:spcBef>
              <a:spcAft>
                <a:spcPts val="0"/>
              </a:spcAft>
              <a:buClr>
                <a:srgbClr val="000000"/>
              </a:buClr>
              <a:buSzPts val="900"/>
              <a:buNone/>
              <a:defRPr/>
            </a:lvl8pPr>
            <a:lvl9pPr lvl="8" algn="ctr">
              <a:lnSpc>
                <a:spcPct val="100000"/>
              </a:lnSpc>
              <a:spcBef>
                <a:spcPts val="0"/>
              </a:spcBef>
              <a:spcAft>
                <a:spcPts val="0"/>
              </a:spcAft>
              <a:buClr>
                <a:srgbClr val="000000"/>
              </a:buClr>
              <a:buSzPts val="900"/>
              <a:buNone/>
              <a:defRPr/>
            </a:lvl9pPr>
          </a:lstStyle>
          <a:p/>
        </p:txBody>
      </p:sp>
      <p:sp>
        <p:nvSpPr>
          <p:cNvPr id="66" name="Google Shape;66;p17"/>
          <p:cNvSpPr txBox="1"/>
          <p:nvPr>
            <p:ph idx="1" type="body"/>
          </p:nvPr>
        </p:nvSpPr>
        <p:spPr>
          <a:xfrm>
            <a:off x="361156" y="1453356"/>
            <a:ext cx="3886201" cy="750094"/>
          </a:xfrm>
          <a:prstGeom prst="rect">
            <a:avLst/>
          </a:prstGeom>
          <a:noFill/>
          <a:ln>
            <a:noFill/>
          </a:ln>
        </p:spPr>
        <p:txBody>
          <a:bodyPr anchorCtr="0" anchor="b" bIns="22850" lIns="22850" spcFirstLastPara="1" rIns="22850" wrap="square" tIns="22850">
            <a:normAutofit/>
          </a:bodyPr>
          <a:lstStyle>
            <a:lvl1pPr indent="-228600" lvl="0" marL="457200" algn="l">
              <a:lnSpc>
                <a:spcPct val="100000"/>
              </a:lnSpc>
              <a:spcBef>
                <a:spcPts val="200"/>
              </a:spcBef>
              <a:spcAft>
                <a:spcPts val="0"/>
              </a:spcAft>
              <a:buClr>
                <a:srgbClr val="888888"/>
              </a:buClr>
              <a:buSzPts val="1000"/>
              <a:buFont typeface="Calibri"/>
              <a:buNone/>
              <a:defRPr sz="1000">
                <a:solidFill>
                  <a:srgbClr val="888888"/>
                </a:solidFill>
              </a:defRPr>
            </a:lvl1pPr>
            <a:lvl2pPr indent="-228600" lvl="1" marL="914400" algn="l">
              <a:lnSpc>
                <a:spcPct val="100000"/>
              </a:lnSpc>
              <a:spcBef>
                <a:spcPts val="200"/>
              </a:spcBef>
              <a:spcAft>
                <a:spcPts val="0"/>
              </a:spcAft>
              <a:buClr>
                <a:srgbClr val="888888"/>
              </a:buClr>
              <a:buSzPts val="1000"/>
              <a:buFont typeface="Calibri"/>
              <a:buNone/>
              <a:defRPr sz="1000">
                <a:solidFill>
                  <a:srgbClr val="888888"/>
                </a:solidFill>
              </a:defRPr>
            </a:lvl2pPr>
            <a:lvl3pPr indent="-228600" lvl="2" marL="1371600" algn="l">
              <a:lnSpc>
                <a:spcPct val="100000"/>
              </a:lnSpc>
              <a:spcBef>
                <a:spcPts val="200"/>
              </a:spcBef>
              <a:spcAft>
                <a:spcPts val="0"/>
              </a:spcAft>
              <a:buClr>
                <a:srgbClr val="888888"/>
              </a:buClr>
              <a:buSzPts val="1000"/>
              <a:buFont typeface="Calibri"/>
              <a:buNone/>
              <a:defRPr sz="1000">
                <a:solidFill>
                  <a:srgbClr val="888888"/>
                </a:solidFill>
              </a:defRPr>
            </a:lvl3pPr>
            <a:lvl4pPr indent="-228600" lvl="3" marL="1828800" algn="l">
              <a:lnSpc>
                <a:spcPct val="100000"/>
              </a:lnSpc>
              <a:spcBef>
                <a:spcPts val="200"/>
              </a:spcBef>
              <a:spcAft>
                <a:spcPts val="0"/>
              </a:spcAft>
              <a:buClr>
                <a:srgbClr val="888888"/>
              </a:buClr>
              <a:buSzPts val="1000"/>
              <a:buFont typeface="Calibri"/>
              <a:buNone/>
              <a:defRPr sz="1000">
                <a:solidFill>
                  <a:srgbClr val="888888"/>
                </a:solidFill>
              </a:defRPr>
            </a:lvl4pPr>
            <a:lvl5pPr indent="-228600" lvl="4" marL="2286000" algn="l">
              <a:lnSpc>
                <a:spcPct val="100000"/>
              </a:lnSpc>
              <a:spcBef>
                <a:spcPts val="200"/>
              </a:spcBef>
              <a:spcAft>
                <a:spcPts val="0"/>
              </a:spcAft>
              <a:buClr>
                <a:srgbClr val="888888"/>
              </a:buClr>
              <a:buSzPts val="1000"/>
              <a:buFont typeface="Calibri"/>
              <a:buNone/>
              <a:defRPr sz="1000">
                <a:solidFill>
                  <a:srgbClr val="888888"/>
                </a:solidFill>
              </a:defRPr>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67" name="Google Shape;67;p17"/>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8" name="Shape 68"/>
        <p:cNvGrpSpPr/>
        <p:nvPr/>
      </p:nvGrpSpPr>
      <p:grpSpPr>
        <a:xfrm>
          <a:off x="0" y="0"/>
          <a:ext cx="0" cy="0"/>
          <a:chOff x="0" y="0"/>
          <a:chExt cx="0" cy="0"/>
        </a:xfrm>
      </p:grpSpPr>
      <p:sp>
        <p:nvSpPr>
          <p:cNvPr id="69" name="Google Shape;69;p18"/>
          <p:cNvSpPr txBox="1"/>
          <p:nvPr>
            <p:ph type="title"/>
          </p:nvPr>
        </p:nvSpPr>
        <p:spPr>
          <a:xfrm>
            <a:off x="228600" y="137319"/>
            <a:ext cx="4114800" cy="571500"/>
          </a:xfrm>
          <a:prstGeom prst="rect">
            <a:avLst/>
          </a:prstGeom>
          <a:noFill/>
          <a:ln>
            <a:noFill/>
          </a:ln>
        </p:spPr>
        <p:txBody>
          <a:bodyPr anchorCtr="0" anchor="ctr" bIns="22850" lIns="22850" spcFirstLastPara="1" rIns="22850" wrap="square" tIns="22850">
            <a:normAutofit/>
          </a:bodyPr>
          <a:lstStyle>
            <a:lvl1pPr lvl="0" algn="ctr">
              <a:lnSpc>
                <a:spcPct val="100000"/>
              </a:lnSpc>
              <a:spcBef>
                <a:spcPts val="0"/>
              </a:spcBef>
              <a:spcAft>
                <a:spcPts val="0"/>
              </a:spcAft>
              <a:buClr>
                <a:srgbClr val="000000"/>
              </a:buClr>
              <a:buSzPts val="900"/>
              <a:buNone/>
              <a:defRPr/>
            </a:lvl1pPr>
            <a:lvl2pPr lvl="1" algn="ctr">
              <a:lnSpc>
                <a:spcPct val="100000"/>
              </a:lnSpc>
              <a:spcBef>
                <a:spcPts val="0"/>
              </a:spcBef>
              <a:spcAft>
                <a:spcPts val="0"/>
              </a:spcAft>
              <a:buClr>
                <a:srgbClr val="000000"/>
              </a:buClr>
              <a:buSzPts val="900"/>
              <a:buNone/>
              <a:defRPr/>
            </a:lvl2pPr>
            <a:lvl3pPr lvl="2" algn="ctr">
              <a:lnSpc>
                <a:spcPct val="100000"/>
              </a:lnSpc>
              <a:spcBef>
                <a:spcPts val="0"/>
              </a:spcBef>
              <a:spcAft>
                <a:spcPts val="0"/>
              </a:spcAft>
              <a:buClr>
                <a:srgbClr val="000000"/>
              </a:buClr>
              <a:buSzPts val="900"/>
              <a:buNone/>
              <a:defRPr/>
            </a:lvl3pPr>
            <a:lvl4pPr lvl="3" algn="ctr">
              <a:lnSpc>
                <a:spcPct val="100000"/>
              </a:lnSpc>
              <a:spcBef>
                <a:spcPts val="0"/>
              </a:spcBef>
              <a:spcAft>
                <a:spcPts val="0"/>
              </a:spcAft>
              <a:buClr>
                <a:srgbClr val="000000"/>
              </a:buClr>
              <a:buSzPts val="900"/>
              <a:buNone/>
              <a:defRPr/>
            </a:lvl4pPr>
            <a:lvl5pPr lvl="4" algn="ctr">
              <a:lnSpc>
                <a:spcPct val="100000"/>
              </a:lnSpc>
              <a:spcBef>
                <a:spcPts val="0"/>
              </a:spcBef>
              <a:spcAft>
                <a:spcPts val="0"/>
              </a:spcAft>
              <a:buClr>
                <a:srgbClr val="000000"/>
              </a:buClr>
              <a:buSzPts val="900"/>
              <a:buNone/>
              <a:defRPr/>
            </a:lvl5pPr>
            <a:lvl6pPr lvl="5" algn="ctr">
              <a:lnSpc>
                <a:spcPct val="100000"/>
              </a:lnSpc>
              <a:spcBef>
                <a:spcPts val="0"/>
              </a:spcBef>
              <a:spcAft>
                <a:spcPts val="0"/>
              </a:spcAft>
              <a:buClr>
                <a:srgbClr val="000000"/>
              </a:buClr>
              <a:buSzPts val="900"/>
              <a:buNone/>
              <a:defRPr/>
            </a:lvl6pPr>
            <a:lvl7pPr lvl="6" algn="ctr">
              <a:lnSpc>
                <a:spcPct val="100000"/>
              </a:lnSpc>
              <a:spcBef>
                <a:spcPts val="0"/>
              </a:spcBef>
              <a:spcAft>
                <a:spcPts val="0"/>
              </a:spcAft>
              <a:buClr>
                <a:srgbClr val="000000"/>
              </a:buClr>
              <a:buSzPts val="900"/>
              <a:buNone/>
              <a:defRPr/>
            </a:lvl7pPr>
            <a:lvl8pPr lvl="7" algn="ctr">
              <a:lnSpc>
                <a:spcPct val="100000"/>
              </a:lnSpc>
              <a:spcBef>
                <a:spcPts val="0"/>
              </a:spcBef>
              <a:spcAft>
                <a:spcPts val="0"/>
              </a:spcAft>
              <a:buClr>
                <a:srgbClr val="000000"/>
              </a:buClr>
              <a:buSzPts val="900"/>
              <a:buNone/>
              <a:defRPr/>
            </a:lvl8pPr>
            <a:lvl9pPr lvl="8" algn="ctr">
              <a:lnSpc>
                <a:spcPct val="100000"/>
              </a:lnSpc>
              <a:spcBef>
                <a:spcPts val="0"/>
              </a:spcBef>
              <a:spcAft>
                <a:spcPts val="0"/>
              </a:spcAft>
              <a:buClr>
                <a:srgbClr val="000000"/>
              </a:buClr>
              <a:buSzPts val="900"/>
              <a:buNone/>
              <a:defRPr/>
            </a:lvl9pPr>
          </a:lstStyle>
          <a:p/>
        </p:txBody>
      </p:sp>
      <p:sp>
        <p:nvSpPr>
          <p:cNvPr id="70" name="Google Shape;70;p18"/>
          <p:cNvSpPr txBox="1"/>
          <p:nvPr>
            <p:ph idx="1" type="body"/>
          </p:nvPr>
        </p:nvSpPr>
        <p:spPr>
          <a:xfrm>
            <a:off x="228600" y="800100"/>
            <a:ext cx="2019300" cy="2262982"/>
          </a:xfrm>
          <a:prstGeom prst="rect">
            <a:avLst/>
          </a:prstGeom>
          <a:noFill/>
          <a:ln>
            <a:noFill/>
          </a:ln>
        </p:spPr>
        <p:txBody>
          <a:bodyPr anchorCtr="0" anchor="t" bIns="22850" lIns="22850" spcFirstLastPara="1" rIns="22850" wrap="square" tIns="22850">
            <a:normAutofit/>
          </a:bodyPr>
          <a:lstStyle>
            <a:lvl1pPr indent="-317500" lvl="0" marL="457200" algn="l">
              <a:lnSpc>
                <a:spcPct val="100000"/>
              </a:lnSpc>
              <a:spcBef>
                <a:spcPts val="300"/>
              </a:spcBef>
              <a:spcAft>
                <a:spcPts val="0"/>
              </a:spcAft>
              <a:buClr>
                <a:srgbClr val="000000"/>
              </a:buClr>
              <a:buSzPts val="1400"/>
              <a:buChar char="•"/>
              <a:defRPr sz="1400"/>
            </a:lvl1pPr>
            <a:lvl2pPr indent="-317500" lvl="1" marL="914400" algn="l">
              <a:lnSpc>
                <a:spcPct val="100000"/>
              </a:lnSpc>
              <a:spcBef>
                <a:spcPts val="300"/>
              </a:spcBef>
              <a:spcAft>
                <a:spcPts val="0"/>
              </a:spcAft>
              <a:buClr>
                <a:srgbClr val="000000"/>
              </a:buClr>
              <a:buSzPts val="1400"/>
              <a:buChar char="–"/>
              <a:defRPr sz="1400"/>
            </a:lvl2pPr>
            <a:lvl3pPr indent="-317500" lvl="2" marL="1371600" algn="l">
              <a:lnSpc>
                <a:spcPct val="100000"/>
              </a:lnSpc>
              <a:spcBef>
                <a:spcPts val="300"/>
              </a:spcBef>
              <a:spcAft>
                <a:spcPts val="0"/>
              </a:spcAft>
              <a:buClr>
                <a:srgbClr val="000000"/>
              </a:buClr>
              <a:buSzPts val="1400"/>
              <a:buChar char="•"/>
              <a:defRPr sz="1400"/>
            </a:lvl3pPr>
            <a:lvl4pPr indent="-317500" lvl="3" marL="1828800" algn="l">
              <a:lnSpc>
                <a:spcPct val="100000"/>
              </a:lnSpc>
              <a:spcBef>
                <a:spcPts val="300"/>
              </a:spcBef>
              <a:spcAft>
                <a:spcPts val="0"/>
              </a:spcAft>
              <a:buClr>
                <a:srgbClr val="000000"/>
              </a:buClr>
              <a:buSzPts val="1400"/>
              <a:buChar char="–"/>
              <a:defRPr sz="1400"/>
            </a:lvl4pPr>
            <a:lvl5pPr indent="-317500" lvl="4" marL="2286000" algn="l">
              <a:lnSpc>
                <a:spcPct val="100000"/>
              </a:lnSpc>
              <a:spcBef>
                <a:spcPts val="300"/>
              </a:spcBef>
              <a:spcAft>
                <a:spcPts val="0"/>
              </a:spcAft>
              <a:buClr>
                <a:srgbClr val="000000"/>
              </a:buClr>
              <a:buSzPts val="1400"/>
              <a:buChar char="»"/>
              <a:defRPr sz="1400"/>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71" name="Google Shape;71;p18"/>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2" name="Shape 72"/>
        <p:cNvGrpSpPr/>
        <p:nvPr/>
      </p:nvGrpSpPr>
      <p:grpSpPr>
        <a:xfrm>
          <a:off x="0" y="0"/>
          <a:ext cx="0" cy="0"/>
          <a:chOff x="0" y="0"/>
          <a:chExt cx="0" cy="0"/>
        </a:xfrm>
      </p:grpSpPr>
      <p:sp>
        <p:nvSpPr>
          <p:cNvPr id="73" name="Google Shape;73;p19"/>
          <p:cNvSpPr txBox="1"/>
          <p:nvPr>
            <p:ph type="title"/>
          </p:nvPr>
        </p:nvSpPr>
        <p:spPr>
          <a:xfrm>
            <a:off x="228600" y="137319"/>
            <a:ext cx="4114800" cy="571500"/>
          </a:xfrm>
          <a:prstGeom prst="rect">
            <a:avLst/>
          </a:prstGeom>
          <a:noFill/>
          <a:ln>
            <a:noFill/>
          </a:ln>
        </p:spPr>
        <p:txBody>
          <a:bodyPr anchorCtr="0" anchor="ctr" bIns="22850" lIns="22850" spcFirstLastPara="1" rIns="22850" wrap="square" tIns="22850">
            <a:normAutofit/>
          </a:bodyPr>
          <a:lstStyle>
            <a:lvl1pPr lvl="0" algn="ctr">
              <a:lnSpc>
                <a:spcPct val="100000"/>
              </a:lnSpc>
              <a:spcBef>
                <a:spcPts val="0"/>
              </a:spcBef>
              <a:spcAft>
                <a:spcPts val="0"/>
              </a:spcAft>
              <a:buClr>
                <a:srgbClr val="000000"/>
              </a:buClr>
              <a:buSzPts val="900"/>
              <a:buNone/>
              <a:defRPr/>
            </a:lvl1pPr>
            <a:lvl2pPr lvl="1" algn="ctr">
              <a:lnSpc>
                <a:spcPct val="100000"/>
              </a:lnSpc>
              <a:spcBef>
                <a:spcPts val="0"/>
              </a:spcBef>
              <a:spcAft>
                <a:spcPts val="0"/>
              </a:spcAft>
              <a:buClr>
                <a:srgbClr val="000000"/>
              </a:buClr>
              <a:buSzPts val="900"/>
              <a:buNone/>
              <a:defRPr/>
            </a:lvl2pPr>
            <a:lvl3pPr lvl="2" algn="ctr">
              <a:lnSpc>
                <a:spcPct val="100000"/>
              </a:lnSpc>
              <a:spcBef>
                <a:spcPts val="0"/>
              </a:spcBef>
              <a:spcAft>
                <a:spcPts val="0"/>
              </a:spcAft>
              <a:buClr>
                <a:srgbClr val="000000"/>
              </a:buClr>
              <a:buSzPts val="900"/>
              <a:buNone/>
              <a:defRPr/>
            </a:lvl3pPr>
            <a:lvl4pPr lvl="3" algn="ctr">
              <a:lnSpc>
                <a:spcPct val="100000"/>
              </a:lnSpc>
              <a:spcBef>
                <a:spcPts val="0"/>
              </a:spcBef>
              <a:spcAft>
                <a:spcPts val="0"/>
              </a:spcAft>
              <a:buClr>
                <a:srgbClr val="000000"/>
              </a:buClr>
              <a:buSzPts val="900"/>
              <a:buNone/>
              <a:defRPr/>
            </a:lvl4pPr>
            <a:lvl5pPr lvl="4" algn="ctr">
              <a:lnSpc>
                <a:spcPct val="100000"/>
              </a:lnSpc>
              <a:spcBef>
                <a:spcPts val="0"/>
              </a:spcBef>
              <a:spcAft>
                <a:spcPts val="0"/>
              </a:spcAft>
              <a:buClr>
                <a:srgbClr val="000000"/>
              </a:buClr>
              <a:buSzPts val="900"/>
              <a:buNone/>
              <a:defRPr/>
            </a:lvl5pPr>
            <a:lvl6pPr lvl="5" algn="ctr">
              <a:lnSpc>
                <a:spcPct val="100000"/>
              </a:lnSpc>
              <a:spcBef>
                <a:spcPts val="0"/>
              </a:spcBef>
              <a:spcAft>
                <a:spcPts val="0"/>
              </a:spcAft>
              <a:buClr>
                <a:srgbClr val="000000"/>
              </a:buClr>
              <a:buSzPts val="900"/>
              <a:buNone/>
              <a:defRPr/>
            </a:lvl6pPr>
            <a:lvl7pPr lvl="6" algn="ctr">
              <a:lnSpc>
                <a:spcPct val="100000"/>
              </a:lnSpc>
              <a:spcBef>
                <a:spcPts val="0"/>
              </a:spcBef>
              <a:spcAft>
                <a:spcPts val="0"/>
              </a:spcAft>
              <a:buClr>
                <a:srgbClr val="000000"/>
              </a:buClr>
              <a:buSzPts val="900"/>
              <a:buNone/>
              <a:defRPr/>
            </a:lvl7pPr>
            <a:lvl8pPr lvl="7" algn="ctr">
              <a:lnSpc>
                <a:spcPct val="100000"/>
              </a:lnSpc>
              <a:spcBef>
                <a:spcPts val="0"/>
              </a:spcBef>
              <a:spcAft>
                <a:spcPts val="0"/>
              </a:spcAft>
              <a:buClr>
                <a:srgbClr val="000000"/>
              </a:buClr>
              <a:buSzPts val="900"/>
              <a:buNone/>
              <a:defRPr/>
            </a:lvl8pPr>
            <a:lvl9pPr lvl="8" algn="ctr">
              <a:lnSpc>
                <a:spcPct val="100000"/>
              </a:lnSpc>
              <a:spcBef>
                <a:spcPts val="0"/>
              </a:spcBef>
              <a:spcAft>
                <a:spcPts val="0"/>
              </a:spcAft>
              <a:buClr>
                <a:srgbClr val="000000"/>
              </a:buClr>
              <a:buSzPts val="900"/>
              <a:buNone/>
              <a:defRPr/>
            </a:lvl9pPr>
          </a:lstStyle>
          <a:p/>
        </p:txBody>
      </p:sp>
      <p:sp>
        <p:nvSpPr>
          <p:cNvPr id="74" name="Google Shape;74;p19"/>
          <p:cNvSpPr txBox="1"/>
          <p:nvPr>
            <p:ph idx="1" type="body"/>
          </p:nvPr>
        </p:nvSpPr>
        <p:spPr>
          <a:xfrm>
            <a:off x="228600" y="767556"/>
            <a:ext cx="2020094" cy="319881"/>
          </a:xfrm>
          <a:prstGeom prst="rect">
            <a:avLst/>
          </a:prstGeom>
          <a:noFill/>
          <a:ln>
            <a:noFill/>
          </a:ln>
        </p:spPr>
        <p:txBody>
          <a:bodyPr anchorCtr="0" anchor="b" bIns="22850" lIns="22850" spcFirstLastPara="1" rIns="22850" wrap="square" tIns="22850">
            <a:normAutofit/>
          </a:bodyPr>
          <a:lstStyle>
            <a:lvl1pPr indent="-228600" lvl="0" marL="457200" algn="l">
              <a:lnSpc>
                <a:spcPct val="100000"/>
              </a:lnSpc>
              <a:spcBef>
                <a:spcPts val="300"/>
              </a:spcBef>
              <a:spcAft>
                <a:spcPts val="0"/>
              </a:spcAft>
              <a:buClr>
                <a:srgbClr val="000000"/>
              </a:buClr>
              <a:buSzPts val="1200"/>
              <a:buFont typeface="Calibri"/>
              <a:buNone/>
              <a:defRPr b="1" sz="1200"/>
            </a:lvl1pPr>
            <a:lvl2pPr indent="-228600" lvl="1" marL="914400" algn="l">
              <a:lnSpc>
                <a:spcPct val="100000"/>
              </a:lnSpc>
              <a:spcBef>
                <a:spcPts val="300"/>
              </a:spcBef>
              <a:spcAft>
                <a:spcPts val="0"/>
              </a:spcAft>
              <a:buClr>
                <a:srgbClr val="000000"/>
              </a:buClr>
              <a:buSzPts val="1200"/>
              <a:buFont typeface="Calibri"/>
              <a:buNone/>
              <a:defRPr b="1" sz="1200"/>
            </a:lvl2pPr>
            <a:lvl3pPr indent="-228600" lvl="2" marL="1371600" algn="l">
              <a:lnSpc>
                <a:spcPct val="100000"/>
              </a:lnSpc>
              <a:spcBef>
                <a:spcPts val="300"/>
              </a:spcBef>
              <a:spcAft>
                <a:spcPts val="0"/>
              </a:spcAft>
              <a:buClr>
                <a:srgbClr val="000000"/>
              </a:buClr>
              <a:buSzPts val="1200"/>
              <a:buFont typeface="Calibri"/>
              <a:buNone/>
              <a:defRPr b="1" sz="1200"/>
            </a:lvl3pPr>
            <a:lvl4pPr indent="-228600" lvl="3" marL="1828800" algn="l">
              <a:lnSpc>
                <a:spcPct val="100000"/>
              </a:lnSpc>
              <a:spcBef>
                <a:spcPts val="300"/>
              </a:spcBef>
              <a:spcAft>
                <a:spcPts val="0"/>
              </a:spcAft>
              <a:buClr>
                <a:srgbClr val="000000"/>
              </a:buClr>
              <a:buSzPts val="1200"/>
              <a:buFont typeface="Calibri"/>
              <a:buNone/>
              <a:defRPr b="1" sz="1200"/>
            </a:lvl4pPr>
            <a:lvl5pPr indent="-228600" lvl="4" marL="2286000" algn="l">
              <a:lnSpc>
                <a:spcPct val="100000"/>
              </a:lnSpc>
              <a:spcBef>
                <a:spcPts val="300"/>
              </a:spcBef>
              <a:spcAft>
                <a:spcPts val="0"/>
              </a:spcAft>
              <a:buClr>
                <a:srgbClr val="000000"/>
              </a:buClr>
              <a:buSzPts val="1200"/>
              <a:buFont typeface="Calibri"/>
              <a:buNone/>
              <a:defRPr b="1" sz="1200"/>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75" name="Google Shape;75;p19"/>
          <p:cNvSpPr txBox="1"/>
          <p:nvPr>
            <p:ph idx="2" type="body"/>
          </p:nvPr>
        </p:nvSpPr>
        <p:spPr>
          <a:xfrm>
            <a:off x="2322513" y="767556"/>
            <a:ext cx="2020888" cy="319881"/>
          </a:xfrm>
          <a:prstGeom prst="rect">
            <a:avLst/>
          </a:prstGeom>
          <a:noFill/>
          <a:ln>
            <a:noFill/>
          </a:ln>
        </p:spPr>
        <p:txBody>
          <a:bodyPr anchorCtr="0" anchor="b" bIns="22850" lIns="22850" spcFirstLastPara="1" rIns="22850" wrap="square" tIns="22850">
            <a:normAutofit/>
          </a:bodyPr>
          <a:lstStyle>
            <a:lvl1pPr indent="-285750" lvl="0" marL="457200" algn="l">
              <a:lnSpc>
                <a:spcPct val="100000"/>
              </a:lnSpc>
              <a:spcBef>
                <a:spcPts val="400"/>
              </a:spcBef>
              <a:spcAft>
                <a:spcPts val="0"/>
              </a:spcAft>
              <a:buClr>
                <a:srgbClr val="000000"/>
              </a:buClr>
              <a:buSzPts val="900"/>
              <a:buChar char="•"/>
              <a:defRPr/>
            </a:lvl1pPr>
            <a:lvl2pPr indent="-285750" lvl="1" marL="914400" algn="l">
              <a:lnSpc>
                <a:spcPct val="100000"/>
              </a:lnSpc>
              <a:spcBef>
                <a:spcPts val="400"/>
              </a:spcBef>
              <a:spcAft>
                <a:spcPts val="0"/>
              </a:spcAft>
              <a:buClr>
                <a:srgbClr val="000000"/>
              </a:buClr>
              <a:buSzPts val="900"/>
              <a:buChar char="–"/>
              <a:defRPr/>
            </a:lvl2pPr>
            <a:lvl3pPr indent="-285750" lvl="2" marL="1371600" algn="l">
              <a:lnSpc>
                <a:spcPct val="100000"/>
              </a:lnSpc>
              <a:spcBef>
                <a:spcPts val="400"/>
              </a:spcBef>
              <a:spcAft>
                <a:spcPts val="0"/>
              </a:spcAft>
              <a:buClr>
                <a:srgbClr val="000000"/>
              </a:buClr>
              <a:buSzPts val="900"/>
              <a:buChar char="•"/>
              <a:defRPr/>
            </a:lvl3pPr>
            <a:lvl4pPr indent="-285750" lvl="3" marL="1828800" algn="l">
              <a:lnSpc>
                <a:spcPct val="100000"/>
              </a:lnSpc>
              <a:spcBef>
                <a:spcPts val="400"/>
              </a:spcBef>
              <a:spcAft>
                <a:spcPts val="0"/>
              </a:spcAft>
              <a:buClr>
                <a:srgbClr val="000000"/>
              </a:buClr>
              <a:buSzPts val="900"/>
              <a:buChar char="–"/>
              <a:defRPr/>
            </a:lvl4pPr>
            <a:lvl5pPr indent="-285750" lvl="4" marL="2286000" algn="l">
              <a:lnSpc>
                <a:spcPct val="100000"/>
              </a:lnSpc>
              <a:spcBef>
                <a:spcPts val="400"/>
              </a:spcBef>
              <a:spcAft>
                <a:spcPts val="0"/>
              </a:spcAft>
              <a:buClr>
                <a:srgbClr val="000000"/>
              </a:buClr>
              <a:buSzPts val="900"/>
              <a:buChar char="»"/>
              <a:defRPr/>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76" name="Google Shape;76;p19"/>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7" name="Shape 77"/>
        <p:cNvGrpSpPr/>
        <p:nvPr/>
      </p:nvGrpSpPr>
      <p:grpSpPr>
        <a:xfrm>
          <a:off x="0" y="0"/>
          <a:ext cx="0" cy="0"/>
          <a:chOff x="0" y="0"/>
          <a:chExt cx="0" cy="0"/>
        </a:xfrm>
      </p:grpSpPr>
      <p:sp>
        <p:nvSpPr>
          <p:cNvPr id="78" name="Google Shape;78;p20"/>
          <p:cNvSpPr txBox="1"/>
          <p:nvPr>
            <p:ph type="title"/>
          </p:nvPr>
        </p:nvSpPr>
        <p:spPr>
          <a:xfrm>
            <a:off x="228600" y="137319"/>
            <a:ext cx="4114800" cy="571500"/>
          </a:xfrm>
          <a:prstGeom prst="rect">
            <a:avLst/>
          </a:prstGeom>
          <a:noFill/>
          <a:ln>
            <a:noFill/>
          </a:ln>
        </p:spPr>
        <p:txBody>
          <a:bodyPr anchorCtr="0" anchor="ctr" bIns="22850" lIns="22850" spcFirstLastPara="1" rIns="22850" wrap="square" tIns="22850">
            <a:normAutofit/>
          </a:bodyPr>
          <a:lstStyle>
            <a:lvl1pPr lvl="0" algn="ctr">
              <a:lnSpc>
                <a:spcPct val="100000"/>
              </a:lnSpc>
              <a:spcBef>
                <a:spcPts val="0"/>
              </a:spcBef>
              <a:spcAft>
                <a:spcPts val="0"/>
              </a:spcAft>
              <a:buClr>
                <a:srgbClr val="000000"/>
              </a:buClr>
              <a:buSzPts val="900"/>
              <a:buNone/>
              <a:defRPr/>
            </a:lvl1pPr>
            <a:lvl2pPr lvl="1" algn="ctr">
              <a:lnSpc>
                <a:spcPct val="100000"/>
              </a:lnSpc>
              <a:spcBef>
                <a:spcPts val="0"/>
              </a:spcBef>
              <a:spcAft>
                <a:spcPts val="0"/>
              </a:spcAft>
              <a:buClr>
                <a:srgbClr val="000000"/>
              </a:buClr>
              <a:buSzPts val="900"/>
              <a:buNone/>
              <a:defRPr/>
            </a:lvl2pPr>
            <a:lvl3pPr lvl="2" algn="ctr">
              <a:lnSpc>
                <a:spcPct val="100000"/>
              </a:lnSpc>
              <a:spcBef>
                <a:spcPts val="0"/>
              </a:spcBef>
              <a:spcAft>
                <a:spcPts val="0"/>
              </a:spcAft>
              <a:buClr>
                <a:srgbClr val="000000"/>
              </a:buClr>
              <a:buSzPts val="900"/>
              <a:buNone/>
              <a:defRPr/>
            </a:lvl3pPr>
            <a:lvl4pPr lvl="3" algn="ctr">
              <a:lnSpc>
                <a:spcPct val="100000"/>
              </a:lnSpc>
              <a:spcBef>
                <a:spcPts val="0"/>
              </a:spcBef>
              <a:spcAft>
                <a:spcPts val="0"/>
              </a:spcAft>
              <a:buClr>
                <a:srgbClr val="000000"/>
              </a:buClr>
              <a:buSzPts val="900"/>
              <a:buNone/>
              <a:defRPr/>
            </a:lvl4pPr>
            <a:lvl5pPr lvl="4" algn="ctr">
              <a:lnSpc>
                <a:spcPct val="100000"/>
              </a:lnSpc>
              <a:spcBef>
                <a:spcPts val="0"/>
              </a:spcBef>
              <a:spcAft>
                <a:spcPts val="0"/>
              </a:spcAft>
              <a:buClr>
                <a:srgbClr val="000000"/>
              </a:buClr>
              <a:buSzPts val="900"/>
              <a:buNone/>
              <a:defRPr/>
            </a:lvl5pPr>
            <a:lvl6pPr lvl="5" algn="ctr">
              <a:lnSpc>
                <a:spcPct val="100000"/>
              </a:lnSpc>
              <a:spcBef>
                <a:spcPts val="0"/>
              </a:spcBef>
              <a:spcAft>
                <a:spcPts val="0"/>
              </a:spcAft>
              <a:buClr>
                <a:srgbClr val="000000"/>
              </a:buClr>
              <a:buSzPts val="900"/>
              <a:buNone/>
              <a:defRPr/>
            </a:lvl6pPr>
            <a:lvl7pPr lvl="6" algn="ctr">
              <a:lnSpc>
                <a:spcPct val="100000"/>
              </a:lnSpc>
              <a:spcBef>
                <a:spcPts val="0"/>
              </a:spcBef>
              <a:spcAft>
                <a:spcPts val="0"/>
              </a:spcAft>
              <a:buClr>
                <a:srgbClr val="000000"/>
              </a:buClr>
              <a:buSzPts val="900"/>
              <a:buNone/>
              <a:defRPr/>
            </a:lvl7pPr>
            <a:lvl8pPr lvl="7" algn="ctr">
              <a:lnSpc>
                <a:spcPct val="100000"/>
              </a:lnSpc>
              <a:spcBef>
                <a:spcPts val="0"/>
              </a:spcBef>
              <a:spcAft>
                <a:spcPts val="0"/>
              </a:spcAft>
              <a:buClr>
                <a:srgbClr val="000000"/>
              </a:buClr>
              <a:buSzPts val="900"/>
              <a:buNone/>
              <a:defRPr/>
            </a:lvl8pPr>
            <a:lvl9pPr lvl="8" algn="ctr">
              <a:lnSpc>
                <a:spcPct val="100000"/>
              </a:lnSpc>
              <a:spcBef>
                <a:spcPts val="0"/>
              </a:spcBef>
              <a:spcAft>
                <a:spcPts val="0"/>
              </a:spcAft>
              <a:buClr>
                <a:srgbClr val="000000"/>
              </a:buClr>
              <a:buSzPts val="900"/>
              <a:buNone/>
              <a:defRPr/>
            </a:lvl9pPr>
          </a:lstStyle>
          <a:p/>
        </p:txBody>
      </p:sp>
      <p:sp>
        <p:nvSpPr>
          <p:cNvPr id="79" name="Google Shape;79;p20"/>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0" name="Shape 80"/>
        <p:cNvGrpSpPr/>
        <p:nvPr/>
      </p:nvGrpSpPr>
      <p:grpSpPr>
        <a:xfrm>
          <a:off x="0" y="0"/>
          <a:ext cx="0" cy="0"/>
          <a:chOff x="0" y="0"/>
          <a:chExt cx="0" cy="0"/>
        </a:xfrm>
      </p:grpSpPr>
      <p:sp>
        <p:nvSpPr>
          <p:cNvPr id="81" name="Google Shape;81;p21"/>
          <p:cNvSpPr txBox="1"/>
          <p:nvPr>
            <p:ph type="title"/>
          </p:nvPr>
        </p:nvSpPr>
        <p:spPr>
          <a:xfrm>
            <a:off x="228600" y="136525"/>
            <a:ext cx="1504157" cy="581025"/>
          </a:xfrm>
          <a:prstGeom prst="rect">
            <a:avLst/>
          </a:prstGeom>
          <a:noFill/>
          <a:ln>
            <a:noFill/>
          </a:ln>
        </p:spPr>
        <p:txBody>
          <a:bodyPr anchorCtr="0" anchor="b" bIns="22850" lIns="22850" spcFirstLastPara="1" rIns="22850" wrap="square" tIns="22850">
            <a:normAutofit/>
          </a:bodyPr>
          <a:lstStyle>
            <a:lvl1pPr lvl="0" algn="l">
              <a:lnSpc>
                <a:spcPct val="100000"/>
              </a:lnSpc>
              <a:spcBef>
                <a:spcPts val="0"/>
              </a:spcBef>
              <a:spcAft>
                <a:spcPts val="0"/>
              </a:spcAft>
              <a:buClr>
                <a:srgbClr val="000000"/>
              </a:buClr>
              <a:buSzPts val="1000"/>
              <a:buFont typeface="Calibri"/>
              <a:buNone/>
              <a:defRPr b="1" sz="1000"/>
            </a:lvl1pPr>
            <a:lvl2pPr lvl="1" algn="ctr">
              <a:lnSpc>
                <a:spcPct val="100000"/>
              </a:lnSpc>
              <a:spcBef>
                <a:spcPts val="0"/>
              </a:spcBef>
              <a:spcAft>
                <a:spcPts val="0"/>
              </a:spcAft>
              <a:buClr>
                <a:srgbClr val="000000"/>
              </a:buClr>
              <a:buSzPts val="900"/>
              <a:buNone/>
              <a:defRPr/>
            </a:lvl2pPr>
            <a:lvl3pPr lvl="2" algn="ctr">
              <a:lnSpc>
                <a:spcPct val="100000"/>
              </a:lnSpc>
              <a:spcBef>
                <a:spcPts val="0"/>
              </a:spcBef>
              <a:spcAft>
                <a:spcPts val="0"/>
              </a:spcAft>
              <a:buClr>
                <a:srgbClr val="000000"/>
              </a:buClr>
              <a:buSzPts val="900"/>
              <a:buNone/>
              <a:defRPr/>
            </a:lvl3pPr>
            <a:lvl4pPr lvl="3" algn="ctr">
              <a:lnSpc>
                <a:spcPct val="100000"/>
              </a:lnSpc>
              <a:spcBef>
                <a:spcPts val="0"/>
              </a:spcBef>
              <a:spcAft>
                <a:spcPts val="0"/>
              </a:spcAft>
              <a:buClr>
                <a:srgbClr val="000000"/>
              </a:buClr>
              <a:buSzPts val="900"/>
              <a:buNone/>
              <a:defRPr/>
            </a:lvl4pPr>
            <a:lvl5pPr lvl="4" algn="ctr">
              <a:lnSpc>
                <a:spcPct val="100000"/>
              </a:lnSpc>
              <a:spcBef>
                <a:spcPts val="0"/>
              </a:spcBef>
              <a:spcAft>
                <a:spcPts val="0"/>
              </a:spcAft>
              <a:buClr>
                <a:srgbClr val="000000"/>
              </a:buClr>
              <a:buSzPts val="900"/>
              <a:buNone/>
              <a:defRPr/>
            </a:lvl5pPr>
            <a:lvl6pPr lvl="5" algn="ctr">
              <a:lnSpc>
                <a:spcPct val="100000"/>
              </a:lnSpc>
              <a:spcBef>
                <a:spcPts val="0"/>
              </a:spcBef>
              <a:spcAft>
                <a:spcPts val="0"/>
              </a:spcAft>
              <a:buClr>
                <a:srgbClr val="000000"/>
              </a:buClr>
              <a:buSzPts val="900"/>
              <a:buNone/>
              <a:defRPr/>
            </a:lvl6pPr>
            <a:lvl7pPr lvl="6" algn="ctr">
              <a:lnSpc>
                <a:spcPct val="100000"/>
              </a:lnSpc>
              <a:spcBef>
                <a:spcPts val="0"/>
              </a:spcBef>
              <a:spcAft>
                <a:spcPts val="0"/>
              </a:spcAft>
              <a:buClr>
                <a:srgbClr val="000000"/>
              </a:buClr>
              <a:buSzPts val="900"/>
              <a:buNone/>
              <a:defRPr/>
            </a:lvl7pPr>
            <a:lvl8pPr lvl="7" algn="ctr">
              <a:lnSpc>
                <a:spcPct val="100000"/>
              </a:lnSpc>
              <a:spcBef>
                <a:spcPts val="0"/>
              </a:spcBef>
              <a:spcAft>
                <a:spcPts val="0"/>
              </a:spcAft>
              <a:buClr>
                <a:srgbClr val="000000"/>
              </a:buClr>
              <a:buSzPts val="900"/>
              <a:buNone/>
              <a:defRPr/>
            </a:lvl8pPr>
            <a:lvl9pPr lvl="8" algn="ctr">
              <a:lnSpc>
                <a:spcPct val="100000"/>
              </a:lnSpc>
              <a:spcBef>
                <a:spcPts val="0"/>
              </a:spcBef>
              <a:spcAft>
                <a:spcPts val="0"/>
              </a:spcAft>
              <a:buClr>
                <a:srgbClr val="000000"/>
              </a:buClr>
              <a:buSzPts val="900"/>
              <a:buNone/>
              <a:defRPr/>
            </a:lvl9pPr>
          </a:lstStyle>
          <a:p/>
        </p:txBody>
      </p:sp>
      <p:sp>
        <p:nvSpPr>
          <p:cNvPr id="82" name="Google Shape;82;p21"/>
          <p:cNvSpPr txBox="1"/>
          <p:nvPr>
            <p:ph idx="1" type="body"/>
          </p:nvPr>
        </p:nvSpPr>
        <p:spPr>
          <a:xfrm>
            <a:off x="1787525" y="136525"/>
            <a:ext cx="2555875" cy="2926557"/>
          </a:xfrm>
          <a:prstGeom prst="rect">
            <a:avLst/>
          </a:prstGeom>
          <a:noFill/>
          <a:ln>
            <a:noFill/>
          </a:ln>
        </p:spPr>
        <p:txBody>
          <a:bodyPr anchorCtr="0" anchor="t" bIns="22850" lIns="22850" spcFirstLastPara="1" rIns="22850" wrap="square" tIns="22850">
            <a:normAutofit/>
          </a:bodyPr>
          <a:lstStyle>
            <a:lvl1pPr indent="-285750" lvl="0" marL="457200" algn="l">
              <a:lnSpc>
                <a:spcPct val="100000"/>
              </a:lnSpc>
              <a:spcBef>
                <a:spcPts val="400"/>
              </a:spcBef>
              <a:spcAft>
                <a:spcPts val="0"/>
              </a:spcAft>
              <a:buClr>
                <a:srgbClr val="000000"/>
              </a:buClr>
              <a:buSzPts val="900"/>
              <a:buChar char="•"/>
              <a:defRPr/>
            </a:lvl1pPr>
            <a:lvl2pPr indent="-285750" lvl="1" marL="914400" algn="l">
              <a:lnSpc>
                <a:spcPct val="100000"/>
              </a:lnSpc>
              <a:spcBef>
                <a:spcPts val="400"/>
              </a:spcBef>
              <a:spcAft>
                <a:spcPts val="0"/>
              </a:spcAft>
              <a:buClr>
                <a:srgbClr val="000000"/>
              </a:buClr>
              <a:buSzPts val="900"/>
              <a:buChar char="–"/>
              <a:defRPr/>
            </a:lvl2pPr>
            <a:lvl3pPr indent="-285750" lvl="2" marL="1371600" algn="l">
              <a:lnSpc>
                <a:spcPct val="100000"/>
              </a:lnSpc>
              <a:spcBef>
                <a:spcPts val="400"/>
              </a:spcBef>
              <a:spcAft>
                <a:spcPts val="0"/>
              </a:spcAft>
              <a:buClr>
                <a:srgbClr val="000000"/>
              </a:buClr>
              <a:buSzPts val="900"/>
              <a:buChar char="•"/>
              <a:defRPr/>
            </a:lvl3pPr>
            <a:lvl4pPr indent="-285750" lvl="3" marL="1828800" algn="l">
              <a:lnSpc>
                <a:spcPct val="100000"/>
              </a:lnSpc>
              <a:spcBef>
                <a:spcPts val="400"/>
              </a:spcBef>
              <a:spcAft>
                <a:spcPts val="0"/>
              </a:spcAft>
              <a:buClr>
                <a:srgbClr val="000000"/>
              </a:buClr>
              <a:buSzPts val="900"/>
              <a:buChar char="–"/>
              <a:defRPr/>
            </a:lvl4pPr>
            <a:lvl5pPr indent="-285750" lvl="4" marL="2286000" algn="l">
              <a:lnSpc>
                <a:spcPct val="100000"/>
              </a:lnSpc>
              <a:spcBef>
                <a:spcPts val="400"/>
              </a:spcBef>
              <a:spcAft>
                <a:spcPts val="0"/>
              </a:spcAft>
              <a:buClr>
                <a:srgbClr val="000000"/>
              </a:buClr>
              <a:buSzPts val="900"/>
              <a:buChar char="»"/>
              <a:defRPr/>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83" name="Google Shape;83;p21"/>
          <p:cNvSpPr txBox="1"/>
          <p:nvPr>
            <p:ph idx="2" type="body"/>
          </p:nvPr>
        </p:nvSpPr>
        <p:spPr>
          <a:xfrm>
            <a:off x="228599" y="717550"/>
            <a:ext cx="1504158" cy="2345532"/>
          </a:xfrm>
          <a:prstGeom prst="rect">
            <a:avLst/>
          </a:prstGeom>
          <a:noFill/>
          <a:ln>
            <a:noFill/>
          </a:ln>
        </p:spPr>
        <p:txBody>
          <a:bodyPr anchorCtr="0" anchor="t" bIns="22850" lIns="22850" spcFirstLastPara="1" rIns="22850" wrap="square" tIns="22850">
            <a:normAutofit/>
          </a:bodyPr>
          <a:lstStyle>
            <a:lvl1pPr indent="-285750" lvl="0" marL="457200" algn="l">
              <a:lnSpc>
                <a:spcPct val="100000"/>
              </a:lnSpc>
              <a:spcBef>
                <a:spcPts val="400"/>
              </a:spcBef>
              <a:spcAft>
                <a:spcPts val="0"/>
              </a:spcAft>
              <a:buClr>
                <a:srgbClr val="000000"/>
              </a:buClr>
              <a:buSzPts val="900"/>
              <a:buChar char="•"/>
              <a:defRPr/>
            </a:lvl1pPr>
            <a:lvl2pPr indent="-285750" lvl="1" marL="914400" algn="l">
              <a:lnSpc>
                <a:spcPct val="100000"/>
              </a:lnSpc>
              <a:spcBef>
                <a:spcPts val="400"/>
              </a:spcBef>
              <a:spcAft>
                <a:spcPts val="0"/>
              </a:spcAft>
              <a:buClr>
                <a:srgbClr val="000000"/>
              </a:buClr>
              <a:buSzPts val="900"/>
              <a:buChar char="–"/>
              <a:defRPr/>
            </a:lvl2pPr>
            <a:lvl3pPr indent="-285750" lvl="2" marL="1371600" algn="l">
              <a:lnSpc>
                <a:spcPct val="100000"/>
              </a:lnSpc>
              <a:spcBef>
                <a:spcPts val="400"/>
              </a:spcBef>
              <a:spcAft>
                <a:spcPts val="0"/>
              </a:spcAft>
              <a:buClr>
                <a:srgbClr val="000000"/>
              </a:buClr>
              <a:buSzPts val="900"/>
              <a:buChar char="•"/>
              <a:defRPr/>
            </a:lvl3pPr>
            <a:lvl4pPr indent="-285750" lvl="3" marL="1828800" algn="l">
              <a:lnSpc>
                <a:spcPct val="100000"/>
              </a:lnSpc>
              <a:spcBef>
                <a:spcPts val="400"/>
              </a:spcBef>
              <a:spcAft>
                <a:spcPts val="0"/>
              </a:spcAft>
              <a:buClr>
                <a:srgbClr val="000000"/>
              </a:buClr>
              <a:buSzPts val="900"/>
              <a:buChar char="–"/>
              <a:defRPr/>
            </a:lvl4pPr>
            <a:lvl5pPr indent="-285750" lvl="4" marL="2286000" algn="l">
              <a:lnSpc>
                <a:spcPct val="100000"/>
              </a:lnSpc>
              <a:spcBef>
                <a:spcPts val="400"/>
              </a:spcBef>
              <a:spcAft>
                <a:spcPts val="0"/>
              </a:spcAft>
              <a:buClr>
                <a:srgbClr val="000000"/>
              </a:buClr>
              <a:buSzPts val="900"/>
              <a:buChar char="»"/>
              <a:defRPr/>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84" name="Google Shape;84;p21"/>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85" name="Shape 85"/>
        <p:cNvGrpSpPr/>
        <p:nvPr/>
      </p:nvGrpSpPr>
      <p:grpSpPr>
        <a:xfrm>
          <a:off x="0" y="0"/>
          <a:ext cx="0" cy="0"/>
          <a:chOff x="0" y="0"/>
          <a:chExt cx="0" cy="0"/>
        </a:xfrm>
      </p:grpSpPr>
      <p:sp>
        <p:nvSpPr>
          <p:cNvPr id="86" name="Google Shape;86;p22"/>
          <p:cNvSpPr txBox="1"/>
          <p:nvPr>
            <p:ph type="title"/>
          </p:nvPr>
        </p:nvSpPr>
        <p:spPr>
          <a:xfrm>
            <a:off x="896144" y="2400300"/>
            <a:ext cx="2743200" cy="283369"/>
          </a:xfrm>
          <a:prstGeom prst="rect">
            <a:avLst/>
          </a:prstGeom>
          <a:noFill/>
          <a:ln>
            <a:noFill/>
          </a:ln>
        </p:spPr>
        <p:txBody>
          <a:bodyPr anchorCtr="0" anchor="b" bIns="22850" lIns="22850" spcFirstLastPara="1" rIns="22850" wrap="square" tIns="22850">
            <a:normAutofit/>
          </a:bodyPr>
          <a:lstStyle>
            <a:lvl1pPr lvl="0" algn="l">
              <a:lnSpc>
                <a:spcPct val="100000"/>
              </a:lnSpc>
              <a:spcBef>
                <a:spcPts val="0"/>
              </a:spcBef>
              <a:spcAft>
                <a:spcPts val="0"/>
              </a:spcAft>
              <a:buClr>
                <a:srgbClr val="000000"/>
              </a:buClr>
              <a:buSzPts val="1000"/>
              <a:buFont typeface="Calibri"/>
              <a:buNone/>
              <a:defRPr b="1" sz="1000"/>
            </a:lvl1pPr>
            <a:lvl2pPr lvl="1" algn="ctr">
              <a:lnSpc>
                <a:spcPct val="100000"/>
              </a:lnSpc>
              <a:spcBef>
                <a:spcPts val="0"/>
              </a:spcBef>
              <a:spcAft>
                <a:spcPts val="0"/>
              </a:spcAft>
              <a:buClr>
                <a:srgbClr val="000000"/>
              </a:buClr>
              <a:buSzPts val="900"/>
              <a:buNone/>
              <a:defRPr/>
            </a:lvl2pPr>
            <a:lvl3pPr lvl="2" algn="ctr">
              <a:lnSpc>
                <a:spcPct val="100000"/>
              </a:lnSpc>
              <a:spcBef>
                <a:spcPts val="0"/>
              </a:spcBef>
              <a:spcAft>
                <a:spcPts val="0"/>
              </a:spcAft>
              <a:buClr>
                <a:srgbClr val="000000"/>
              </a:buClr>
              <a:buSzPts val="900"/>
              <a:buNone/>
              <a:defRPr/>
            </a:lvl3pPr>
            <a:lvl4pPr lvl="3" algn="ctr">
              <a:lnSpc>
                <a:spcPct val="100000"/>
              </a:lnSpc>
              <a:spcBef>
                <a:spcPts val="0"/>
              </a:spcBef>
              <a:spcAft>
                <a:spcPts val="0"/>
              </a:spcAft>
              <a:buClr>
                <a:srgbClr val="000000"/>
              </a:buClr>
              <a:buSzPts val="900"/>
              <a:buNone/>
              <a:defRPr/>
            </a:lvl4pPr>
            <a:lvl5pPr lvl="4" algn="ctr">
              <a:lnSpc>
                <a:spcPct val="100000"/>
              </a:lnSpc>
              <a:spcBef>
                <a:spcPts val="0"/>
              </a:spcBef>
              <a:spcAft>
                <a:spcPts val="0"/>
              </a:spcAft>
              <a:buClr>
                <a:srgbClr val="000000"/>
              </a:buClr>
              <a:buSzPts val="900"/>
              <a:buNone/>
              <a:defRPr/>
            </a:lvl5pPr>
            <a:lvl6pPr lvl="5" algn="ctr">
              <a:lnSpc>
                <a:spcPct val="100000"/>
              </a:lnSpc>
              <a:spcBef>
                <a:spcPts val="0"/>
              </a:spcBef>
              <a:spcAft>
                <a:spcPts val="0"/>
              </a:spcAft>
              <a:buClr>
                <a:srgbClr val="000000"/>
              </a:buClr>
              <a:buSzPts val="900"/>
              <a:buNone/>
              <a:defRPr/>
            </a:lvl6pPr>
            <a:lvl7pPr lvl="6" algn="ctr">
              <a:lnSpc>
                <a:spcPct val="100000"/>
              </a:lnSpc>
              <a:spcBef>
                <a:spcPts val="0"/>
              </a:spcBef>
              <a:spcAft>
                <a:spcPts val="0"/>
              </a:spcAft>
              <a:buClr>
                <a:srgbClr val="000000"/>
              </a:buClr>
              <a:buSzPts val="900"/>
              <a:buNone/>
              <a:defRPr/>
            </a:lvl7pPr>
            <a:lvl8pPr lvl="7" algn="ctr">
              <a:lnSpc>
                <a:spcPct val="100000"/>
              </a:lnSpc>
              <a:spcBef>
                <a:spcPts val="0"/>
              </a:spcBef>
              <a:spcAft>
                <a:spcPts val="0"/>
              </a:spcAft>
              <a:buClr>
                <a:srgbClr val="000000"/>
              </a:buClr>
              <a:buSzPts val="900"/>
              <a:buNone/>
              <a:defRPr/>
            </a:lvl8pPr>
            <a:lvl9pPr lvl="8" algn="ctr">
              <a:lnSpc>
                <a:spcPct val="100000"/>
              </a:lnSpc>
              <a:spcBef>
                <a:spcPts val="0"/>
              </a:spcBef>
              <a:spcAft>
                <a:spcPts val="0"/>
              </a:spcAft>
              <a:buClr>
                <a:srgbClr val="000000"/>
              </a:buClr>
              <a:buSzPts val="900"/>
              <a:buNone/>
              <a:defRPr/>
            </a:lvl9pPr>
          </a:lstStyle>
          <a:p/>
        </p:txBody>
      </p:sp>
      <p:sp>
        <p:nvSpPr>
          <p:cNvPr id="87" name="Google Shape;87;p22"/>
          <p:cNvSpPr/>
          <p:nvPr>
            <p:ph idx="2" type="pic"/>
          </p:nvPr>
        </p:nvSpPr>
        <p:spPr>
          <a:xfrm>
            <a:off x="896144" y="306388"/>
            <a:ext cx="2743200" cy="2057400"/>
          </a:xfrm>
          <a:prstGeom prst="rect">
            <a:avLst/>
          </a:prstGeom>
          <a:noFill/>
          <a:ln>
            <a:noFill/>
          </a:ln>
        </p:spPr>
      </p:sp>
      <p:sp>
        <p:nvSpPr>
          <p:cNvPr id="88" name="Google Shape;88;p22"/>
          <p:cNvSpPr txBox="1"/>
          <p:nvPr>
            <p:ph idx="1" type="body"/>
          </p:nvPr>
        </p:nvSpPr>
        <p:spPr>
          <a:xfrm>
            <a:off x="896144" y="2683669"/>
            <a:ext cx="2743200" cy="402431"/>
          </a:xfrm>
          <a:prstGeom prst="rect">
            <a:avLst/>
          </a:prstGeom>
          <a:noFill/>
          <a:ln>
            <a:noFill/>
          </a:ln>
        </p:spPr>
        <p:txBody>
          <a:bodyPr anchorCtr="0" anchor="t" bIns="22850" lIns="22850" spcFirstLastPara="1" rIns="22850" wrap="square" tIns="22850">
            <a:normAutofit/>
          </a:bodyPr>
          <a:lstStyle>
            <a:lvl1pPr indent="-228600" lvl="0" marL="457200" algn="l">
              <a:lnSpc>
                <a:spcPct val="100000"/>
              </a:lnSpc>
              <a:spcBef>
                <a:spcPts val="200"/>
              </a:spcBef>
              <a:spcAft>
                <a:spcPts val="0"/>
              </a:spcAft>
              <a:buClr>
                <a:srgbClr val="000000"/>
              </a:buClr>
              <a:buSzPts val="700"/>
              <a:buFont typeface="Calibri"/>
              <a:buNone/>
              <a:defRPr sz="700"/>
            </a:lvl1pPr>
            <a:lvl2pPr indent="-228600" lvl="1" marL="914400" algn="l">
              <a:lnSpc>
                <a:spcPct val="100000"/>
              </a:lnSpc>
              <a:spcBef>
                <a:spcPts val="200"/>
              </a:spcBef>
              <a:spcAft>
                <a:spcPts val="0"/>
              </a:spcAft>
              <a:buClr>
                <a:srgbClr val="000000"/>
              </a:buClr>
              <a:buSzPts val="700"/>
              <a:buFont typeface="Calibri"/>
              <a:buNone/>
              <a:defRPr sz="700"/>
            </a:lvl2pPr>
            <a:lvl3pPr indent="-228600" lvl="2" marL="1371600" algn="l">
              <a:lnSpc>
                <a:spcPct val="100000"/>
              </a:lnSpc>
              <a:spcBef>
                <a:spcPts val="200"/>
              </a:spcBef>
              <a:spcAft>
                <a:spcPts val="0"/>
              </a:spcAft>
              <a:buClr>
                <a:srgbClr val="000000"/>
              </a:buClr>
              <a:buSzPts val="700"/>
              <a:buFont typeface="Calibri"/>
              <a:buNone/>
              <a:defRPr sz="700"/>
            </a:lvl3pPr>
            <a:lvl4pPr indent="-228600" lvl="3" marL="1828800" algn="l">
              <a:lnSpc>
                <a:spcPct val="100000"/>
              </a:lnSpc>
              <a:spcBef>
                <a:spcPts val="200"/>
              </a:spcBef>
              <a:spcAft>
                <a:spcPts val="0"/>
              </a:spcAft>
              <a:buClr>
                <a:srgbClr val="000000"/>
              </a:buClr>
              <a:buSzPts val="700"/>
              <a:buFont typeface="Calibri"/>
              <a:buNone/>
              <a:defRPr sz="700"/>
            </a:lvl4pPr>
            <a:lvl5pPr indent="-228600" lvl="4" marL="2286000" algn="l">
              <a:lnSpc>
                <a:spcPct val="100000"/>
              </a:lnSpc>
              <a:spcBef>
                <a:spcPts val="200"/>
              </a:spcBef>
              <a:spcAft>
                <a:spcPts val="0"/>
              </a:spcAft>
              <a:buClr>
                <a:srgbClr val="000000"/>
              </a:buClr>
              <a:buSzPts val="700"/>
              <a:buFont typeface="Calibri"/>
              <a:buNone/>
              <a:defRPr sz="700"/>
            </a:lvl5pPr>
            <a:lvl6pPr indent="-285750" lvl="5" marL="2743200" algn="l">
              <a:lnSpc>
                <a:spcPct val="100000"/>
              </a:lnSpc>
              <a:spcBef>
                <a:spcPts val="400"/>
              </a:spcBef>
              <a:spcAft>
                <a:spcPts val="0"/>
              </a:spcAft>
              <a:buClr>
                <a:srgbClr val="000000"/>
              </a:buClr>
              <a:buSzPts val="900"/>
              <a:buChar char="•"/>
              <a:defRPr/>
            </a:lvl6pPr>
            <a:lvl7pPr indent="-285750" lvl="6" marL="3200400" algn="l">
              <a:lnSpc>
                <a:spcPct val="100000"/>
              </a:lnSpc>
              <a:spcBef>
                <a:spcPts val="400"/>
              </a:spcBef>
              <a:spcAft>
                <a:spcPts val="0"/>
              </a:spcAft>
              <a:buClr>
                <a:srgbClr val="000000"/>
              </a:buClr>
              <a:buSzPts val="900"/>
              <a:buChar char="•"/>
              <a:defRPr/>
            </a:lvl7pPr>
            <a:lvl8pPr indent="-285750" lvl="7" marL="3657600" algn="l">
              <a:lnSpc>
                <a:spcPct val="100000"/>
              </a:lnSpc>
              <a:spcBef>
                <a:spcPts val="400"/>
              </a:spcBef>
              <a:spcAft>
                <a:spcPts val="0"/>
              </a:spcAft>
              <a:buClr>
                <a:srgbClr val="000000"/>
              </a:buClr>
              <a:buSzPts val="900"/>
              <a:buChar char="•"/>
              <a:defRPr/>
            </a:lvl8pPr>
            <a:lvl9pPr indent="-285750" lvl="8" marL="4114800" algn="l">
              <a:lnSpc>
                <a:spcPct val="100000"/>
              </a:lnSpc>
              <a:spcBef>
                <a:spcPts val="400"/>
              </a:spcBef>
              <a:spcAft>
                <a:spcPts val="0"/>
              </a:spcAft>
              <a:buClr>
                <a:srgbClr val="000000"/>
              </a:buClr>
              <a:buSzPts val="900"/>
              <a:buChar char="•"/>
              <a:defRPr/>
            </a:lvl9pPr>
          </a:lstStyle>
          <a:p/>
        </p:txBody>
      </p:sp>
      <p:sp>
        <p:nvSpPr>
          <p:cNvPr id="89" name="Google Shape;89;p22"/>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algn="r">
              <a:lnSpc>
                <a:spcPct val="100000"/>
              </a:lnSpc>
              <a:spcBef>
                <a:spcPts val="0"/>
              </a:spcBef>
              <a:spcAft>
                <a:spcPts val="0"/>
              </a:spcAft>
              <a:buClr>
                <a:srgbClr val="888888"/>
              </a:buClr>
              <a:buSzPts val="600"/>
              <a:buFont typeface="Calibri"/>
              <a:buNone/>
              <a:defRPr sz="600">
                <a:solidFill>
                  <a:srgbClr val="888888"/>
                </a:solidFill>
              </a:defRPr>
            </a:lvl1pPr>
            <a:lvl2pPr indent="0" lvl="1" marL="0" algn="r">
              <a:lnSpc>
                <a:spcPct val="100000"/>
              </a:lnSpc>
              <a:spcBef>
                <a:spcPts val="0"/>
              </a:spcBef>
              <a:spcAft>
                <a:spcPts val="0"/>
              </a:spcAft>
              <a:buClr>
                <a:srgbClr val="888888"/>
              </a:buClr>
              <a:buSzPts val="600"/>
              <a:buFont typeface="Calibri"/>
              <a:buNone/>
              <a:defRPr sz="600">
                <a:solidFill>
                  <a:srgbClr val="888888"/>
                </a:solidFill>
              </a:defRPr>
            </a:lvl2pPr>
            <a:lvl3pPr indent="0" lvl="2" marL="0" algn="r">
              <a:lnSpc>
                <a:spcPct val="100000"/>
              </a:lnSpc>
              <a:spcBef>
                <a:spcPts val="0"/>
              </a:spcBef>
              <a:spcAft>
                <a:spcPts val="0"/>
              </a:spcAft>
              <a:buClr>
                <a:srgbClr val="888888"/>
              </a:buClr>
              <a:buSzPts val="600"/>
              <a:buFont typeface="Calibri"/>
              <a:buNone/>
              <a:defRPr sz="600">
                <a:solidFill>
                  <a:srgbClr val="888888"/>
                </a:solidFill>
              </a:defRPr>
            </a:lvl3pPr>
            <a:lvl4pPr indent="0" lvl="3" marL="0" algn="r">
              <a:lnSpc>
                <a:spcPct val="100000"/>
              </a:lnSpc>
              <a:spcBef>
                <a:spcPts val="0"/>
              </a:spcBef>
              <a:spcAft>
                <a:spcPts val="0"/>
              </a:spcAft>
              <a:buClr>
                <a:srgbClr val="888888"/>
              </a:buClr>
              <a:buSzPts val="600"/>
              <a:buFont typeface="Calibri"/>
              <a:buNone/>
              <a:defRPr sz="600">
                <a:solidFill>
                  <a:srgbClr val="888888"/>
                </a:solidFill>
              </a:defRPr>
            </a:lvl4pPr>
            <a:lvl5pPr indent="0" lvl="4" marL="0" algn="r">
              <a:lnSpc>
                <a:spcPct val="100000"/>
              </a:lnSpc>
              <a:spcBef>
                <a:spcPts val="0"/>
              </a:spcBef>
              <a:spcAft>
                <a:spcPts val="0"/>
              </a:spcAft>
              <a:buClr>
                <a:srgbClr val="888888"/>
              </a:buClr>
              <a:buSzPts val="600"/>
              <a:buFont typeface="Calibri"/>
              <a:buNone/>
              <a:defRPr sz="600">
                <a:solidFill>
                  <a:srgbClr val="888888"/>
                </a:solidFill>
              </a:defRPr>
            </a:lvl5pPr>
            <a:lvl6pPr indent="0" lvl="5" marL="0" algn="r">
              <a:lnSpc>
                <a:spcPct val="100000"/>
              </a:lnSpc>
              <a:spcBef>
                <a:spcPts val="0"/>
              </a:spcBef>
              <a:spcAft>
                <a:spcPts val="0"/>
              </a:spcAft>
              <a:buClr>
                <a:srgbClr val="888888"/>
              </a:buClr>
              <a:buSzPts val="600"/>
              <a:buFont typeface="Calibri"/>
              <a:buNone/>
              <a:defRPr sz="600">
                <a:solidFill>
                  <a:srgbClr val="888888"/>
                </a:solidFill>
              </a:defRPr>
            </a:lvl6pPr>
            <a:lvl7pPr indent="0" lvl="6" marL="0" algn="r">
              <a:lnSpc>
                <a:spcPct val="100000"/>
              </a:lnSpc>
              <a:spcBef>
                <a:spcPts val="0"/>
              </a:spcBef>
              <a:spcAft>
                <a:spcPts val="0"/>
              </a:spcAft>
              <a:buClr>
                <a:srgbClr val="888888"/>
              </a:buClr>
              <a:buSzPts val="600"/>
              <a:buFont typeface="Calibri"/>
              <a:buNone/>
              <a:defRPr sz="600">
                <a:solidFill>
                  <a:srgbClr val="888888"/>
                </a:solidFill>
              </a:defRPr>
            </a:lvl7pPr>
            <a:lvl8pPr indent="0" lvl="7" marL="0" algn="r">
              <a:lnSpc>
                <a:spcPct val="100000"/>
              </a:lnSpc>
              <a:spcBef>
                <a:spcPts val="0"/>
              </a:spcBef>
              <a:spcAft>
                <a:spcPts val="0"/>
              </a:spcAft>
              <a:buClr>
                <a:srgbClr val="888888"/>
              </a:buClr>
              <a:buSzPts val="600"/>
              <a:buFont typeface="Calibri"/>
              <a:buNone/>
              <a:defRPr sz="600">
                <a:solidFill>
                  <a:srgbClr val="888888"/>
                </a:solidFill>
              </a:defRPr>
            </a:lvl8pPr>
            <a:lvl9pPr indent="0" lvl="8" marL="0" algn="r">
              <a:lnSpc>
                <a:spcPct val="100000"/>
              </a:lnSpc>
              <a:spcBef>
                <a:spcPts val="0"/>
              </a:spcBef>
              <a:spcAft>
                <a:spcPts val="0"/>
              </a:spcAft>
              <a:buClr>
                <a:srgbClr val="888888"/>
              </a:buClr>
              <a:buSzPts val="600"/>
              <a:buFont typeface="Calibri"/>
              <a:buNone/>
              <a:defRPr sz="6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69056"/>
            <a:ext cx="8229600" cy="1131094"/>
          </a:xfrm>
          <a:prstGeom prst="rect">
            <a:avLst/>
          </a:prstGeom>
          <a:noFill/>
          <a:ln>
            <a:noFill/>
          </a:ln>
        </p:spPr>
        <p:txBody>
          <a:bodyPr anchorCtr="0" anchor="ctr" bIns="22850" lIns="22850" spcFirstLastPara="1" rIns="22850" wrap="square" tIns="22850">
            <a:normAutofit/>
          </a:bodyPr>
          <a:lstStyle>
            <a:lvl1pPr lvl="0"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200"/>
              <a:buFont typeface="Calibri"/>
              <a:buNone/>
              <a:defRPr b="0" i="0" sz="2200" u="none" cap="none" strike="noStrike">
                <a:solidFill>
                  <a:srgbClr val="000000"/>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943350"/>
          </a:xfrm>
          <a:prstGeom prst="rect">
            <a:avLst/>
          </a:prstGeom>
          <a:noFill/>
          <a:ln>
            <a:noFill/>
          </a:ln>
        </p:spPr>
        <p:txBody>
          <a:bodyPr anchorCtr="0" anchor="t" bIns="22850" lIns="22850" spcFirstLastPara="1" rIns="22850" wrap="square" tIns="22850">
            <a:normAutofit/>
          </a:bodyPr>
          <a:lstStyle>
            <a:lvl1pPr indent="-330200" lvl="0" marL="4572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1pPr>
            <a:lvl2pPr indent="-330200" lvl="1" marL="9144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2pPr>
            <a:lvl3pPr indent="-330200" lvl="2" marL="13716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3pPr>
            <a:lvl4pPr indent="-330200" lvl="3" marL="18288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4pPr>
            <a:lvl5pPr indent="-330200" lvl="4" marL="22860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5pPr>
            <a:lvl6pPr indent="-330200" lvl="5" marL="27432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6pPr>
            <a:lvl7pPr indent="-330200" lvl="6" marL="32004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7pPr>
            <a:lvl8pPr indent="-330200" lvl="7" marL="36576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8pPr>
            <a:lvl9pPr indent="-330200" lvl="8" marL="41148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9pPr>
          </a:lstStyle>
          <a:p/>
        </p:txBody>
      </p:sp>
      <p:sp>
        <p:nvSpPr>
          <p:cNvPr id="53" name="Google Shape;53;p13"/>
          <p:cNvSpPr txBox="1"/>
          <p:nvPr>
            <p:ph idx="12" type="sldNum"/>
          </p:nvPr>
        </p:nvSpPr>
        <p:spPr>
          <a:xfrm>
            <a:off x="4214088" y="3207380"/>
            <a:ext cx="129312" cy="124152"/>
          </a:xfrm>
          <a:prstGeom prst="rect">
            <a:avLst/>
          </a:prstGeom>
          <a:noFill/>
          <a:ln>
            <a:noFill/>
          </a:ln>
        </p:spPr>
        <p:txBody>
          <a:bodyPr anchorCtr="0" anchor="ctr" bIns="22850" lIns="22850" spcFirstLastPara="1" rIns="22850" wrap="square" tIns="22850">
            <a:spAutoFit/>
          </a:bodyPr>
          <a:lstStyle>
            <a:lvl1pPr indent="0" lvl="0"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600"/>
              <a:buFont typeface="Calibri"/>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7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drive.google.com/file/d/1rgA8AW853pxl94pgPCu_eq0AvVATrTXc/view?usp=share_li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rive.google.com/file/d/1GA_IiXS4OCfxX9YXLwZcXnx4SmE-Lz5U/view?usp=shar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7.xml"/><Relationship Id="rId4" Type="http://schemas.openxmlformats.org/officeDocument/2006/relationships/slide" Target="/ppt/slides/slide8.xml"/><Relationship Id="rId10" Type="http://schemas.openxmlformats.org/officeDocument/2006/relationships/slide" Target="/ppt/slides/slide5.xml"/><Relationship Id="rId9" Type="http://schemas.openxmlformats.org/officeDocument/2006/relationships/slide" Target="/ppt/slides/slide4.xml"/><Relationship Id="rId5" Type="http://schemas.openxmlformats.org/officeDocument/2006/relationships/slide" Target="/ppt/slides/slide11.xml"/><Relationship Id="rId6" Type="http://schemas.openxmlformats.org/officeDocument/2006/relationships/slide" Target="/ppt/slides/slide12.xml"/><Relationship Id="rId7" Type="http://schemas.openxmlformats.org/officeDocument/2006/relationships/slide" Target="/ppt/slides/slide13.xml"/><Relationship Id="rId8" Type="http://schemas.openxmlformats.org/officeDocument/2006/relationships/slide" Target="/ppt/slides/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21.xml"/><Relationship Id="rId4" Type="http://schemas.openxmlformats.org/officeDocument/2006/relationships/slide" Target="/ppt/slides/slide22.xml"/><Relationship Id="rId10" Type="http://schemas.openxmlformats.org/officeDocument/2006/relationships/slide" Target="/ppt/slides/slide19.xml"/><Relationship Id="rId9" Type="http://schemas.openxmlformats.org/officeDocument/2006/relationships/slide" Target="/ppt/slides/slide18.xml"/><Relationship Id="rId5" Type="http://schemas.openxmlformats.org/officeDocument/2006/relationships/slide" Target="/ppt/slides/slide23.xml"/><Relationship Id="rId6" Type="http://schemas.openxmlformats.org/officeDocument/2006/relationships/slide" Target="/ppt/slides/slide24.xml"/><Relationship Id="rId7" Type="http://schemas.openxmlformats.org/officeDocument/2006/relationships/slide" Target="/ppt/slides/slide25.xml"/><Relationship Id="rId8" Type="http://schemas.openxmlformats.org/officeDocument/2006/relationships/slide" Target="/ppt/slid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3" name="Shape 93"/>
        <p:cNvGrpSpPr/>
        <p:nvPr/>
      </p:nvGrpSpPr>
      <p:grpSpPr>
        <a:xfrm>
          <a:off x="0" y="0"/>
          <a:ext cx="0" cy="0"/>
          <a:chOff x="0" y="0"/>
          <a:chExt cx="0" cy="0"/>
        </a:xfrm>
      </p:grpSpPr>
      <p:sp>
        <p:nvSpPr>
          <p:cNvPr id="94" name="Google Shape;94;p23"/>
          <p:cNvSpPr/>
          <p:nvPr/>
        </p:nvSpPr>
        <p:spPr>
          <a:xfrm>
            <a:off x="358090" y="4918237"/>
            <a:ext cx="8427819"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95" name="Google Shape;95;p23"/>
          <p:cNvSpPr txBox="1"/>
          <p:nvPr/>
        </p:nvSpPr>
        <p:spPr>
          <a:xfrm>
            <a:off x="514350" y="1532898"/>
            <a:ext cx="4693231" cy="11556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333333"/>
              </a:buClr>
              <a:buSzPts val="4000"/>
              <a:buFont typeface="Poppins"/>
              <a:buNone/>
            </a:pPr>
            <a:r>
              <a:rPr b="1" i="0" lang="en" sz="4000" u="none" cap="none" strike="noStrike">
                <a:solidFill>
                  <a:srgbClr val="333333"/>
                </a:solidFill>
                <a:latin typeface="Poppins"/>
                <a:ea typeface="Poppins"/>
                <a:cs typeface="Poppins"/>
                <a:sym typeface="Poppins"/>
              </a:rPr>
              <a:t>ScribbleInspect</a:t>
            </a:r>
            <a:endParaRPr sz="700"/>
          </a:p>
          <a:p>
            <a:pPr indent="0" lvl="0" marL="0" marR="0" rtl="0" algn="l">
              <a:lnSpc>
                <a:spcPct val="240000"/>
              </a:lnSpc>
              <a:spcBef>
                <a:spcPts val="0"/>
              </a:spcBef>
              <a:spcAft>
                <a:spcPts val="0"/>
              </a:spcAft>
              <a:buClr>
                <a:srgbClr val="333333"/>
              </a:buClr>
              <a:buSzPts val="2000"/>
              <a:buFont typeface="Poppins"/>
              <a:buNone/>
            </a:pPr>
            <a:r>
              <a:rPr b="1" i="0" lang="en" sz="2000" u="none" cap="none" strike="noStrike">
                <a:solidFill>
                  <a:srgbClr val="333333"/>
                </a:solidFill>
                <a:latin typeface="Poppins"/>
                <a:ea typeface="Poppins"/>
                <a:cs typeface="Poppins"/>
                <a:sym typeface="Poppins"/>
              </a:rPr>
              <a:t>Assignment Evaluator</a:t>
            </a:r>
            <a:endParaRPr sz="700"/>
          </a:p>
        </p:txBody>
      </p:sp>
      <p:sp>
        <p:nvSpPr>
          <p:cNvPr id="96" name="Google Shape;96;p23"/>
          <p:cNvSpPr txBox="1"/>
          <p:nvPr/>
        </p:nvSpPr>
        <p:spPr>
          <a:xfrm>
            <a:off x="5207580" y="143175"/>
            <a:ext cx="1451767" cy="202689"/>
          </a:xfrm>
          <a:prstGeom prst="rect">
            <a:avLst/>
          </a:prstGeom>
          <a:noFill/>
          <a:ln>
            <a:noFill/>
          </a:ln>
        </p:spPr>
        <p:txBody>
          <a:bodyPr anchorCtr="0" anchor="t" bIns="0" lIns="0" spcFirstLastPara="1" rIns="0" wrap="square" tIns="0">
            <a:spAutoFit/>
          </a:bodyPr>
          <a:lstStyle/>
          <a:p>
            <a:pPr indent="0" lvl="0" marL="0" marR="0" rtl="0" algn="r">
              <a:lnSpc>
                <a:spcPct val="137500"/>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PROJECT ADVISOR</a:t>
            </a:r>
            <a:endParaRPr sz="700"/>
          </a:p>
        </p:txBody>
      </p:sp>
      <p:sp>
        <p:nvSpPr>
          <p:cNvPr id="97" name="Google Shape;97;p23"/>
          <p:cNvSpPr txBox="1"/>
          <p:nvPr/>
        </p:nvSpPr>
        <p:spPr>
          <a:xfrm>
            <a:off x="5207580" y="368596"/>
            <a:ext cx="1451767" cy="334897"/>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Dr. Aneesh G Nath</a:t>
            </a:r>
            <a:endParaRPr sz="700"/>
          </a:p>
          <a:p>
            <a:pPr indent="0" lvl="0" marL="0" marR="0" rtl="0" algn="r">
              <a:lnSpc>
                <a:spcPct val="150000"/>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Prof. Shyna A</a:t>
            </a:r>
            <a:endParaRPr sz="700"/>
          </a:p>
        </p:txBody>
      </p:sp>
      <p:sp>
        <p:nvSpPr>
          <p:cNvPr id="98" name="Google Shape;98;p23"/>
          <p:cNvSpPr txBox="1"/>
          <p:nvPr/>
        </p:nvSpPr>
        <p:spPr>
          <a:xfrm>
            <a:off x="514350" y="201458"/>
            <a:ext cx="1998064" cy="202689"/>
          </a:xfrm>
          <a:prstGeom prst="rect">
            <a:avLst/>
          </a:prstGeom>
          <a:noFill/>
          <a:ln>
            <a:noFill/>
          </a:ln>
        </p:spPr>
        <p:txBody>
          <a:bodyPr anchorCtr="0" anchor="t" bIns="0" lIns="0" spcFirstLastPara="1" rIns="0" wrap="square" tIns="0">
            <a:spAutoFit/>
          </a:bodyPr>
          <a:lstStyle/>
          <a:p>
            <a:pPr indent="0" lvl="0" marL="0" marR="0" rtl="0" algn="l">
              <a:lnSpc>
                <a:spcPct val="137500"/>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Tuesday, 14th Mar 2023 </a:t>
            </a:r>
            <a:endParaRPr sz="700"/>
          </a:p>
        </p:txBody>
      </p:sp>
      <p:sp>
        <p:nvSpPr>
          <p:cNvPr id="99" name="Google Shape;99;p23"/>
          <p:cNvSpPr txBox="1"/>
          <p:nvPr/>
        </p:nvSpPr>
        <p:spPr>
          <a:xfrm>
            <a:off x="514350" y="534834"/>
            <a:ext cx="1998064" cy="202689"/>
          </a:xfrm>
          <a:prstGeom prst="rect">
            <a:avLst/>
          </a:prstGeom>
          <a:noFill/>
          <a:ln>
            <a:noFill/>
          </a:ln>
        </p:spPr>
        <p:txBody>
          <a:bodyPr anchorCtr="0" anchor="t" bIns="0" lIns="0" spcFirstLastPara="1" rIns="0" wrap="square" tIns="0">
            <a:spAutoFit/>
          </a:bodyPr>
          <a:lstStyle/>
          <a:p>
            <a:pPr indent="0" lvl="0" marL="0" marR="0" rtl="0" algn="l">
              <a:lnSpc>
                <a:spcPct val="137500"/>
              </a:lnSpc>
              <a:spcBef>
                <a:spcPts val="0"/>
              </a:spcBef>
              <a:spcAft>
                <a:spcPts val="0"/>
              </a:spcAft>
              <a:buClr>
                <a:srgbClr val="333333"/>
              </a:buClr>
              <a:buSzPts val="1200"/>
              <a:buFont typeface="Poppins Light"/>
              <a:buNone/>
            </a:pPr>
            <a:r>
              <a:rPr b="0" i="0" lang="en" sz="1200" u="none" cap="none" strike="noStrike">
                <a:solidFill>
                  <a:srgbClr val="333333"/>
                </a:solidFill>
                <a:latin typeface="Poppins Light"/>
                <a:ea typeface="Poppins Light"/>
                <a:cs typeface="Poppins Light"/>
                <a:sym typeface="Poppins Light"/>
              </a:rPr>
              <a:t>R6B, TKMCE</a:t>
            </a:r>
            <a:endParaRPr sz="700"/>
          </a:p>
        </p:txBody>
      </p:sp>
      <p:cxnSp>
        <p:nvCxnSpPr>
          <p:cNvPr id="100" name="Google Shape;100;p23"/>
          <p:cNvCxnSpPr/>
          <p:nvPr/>
        </p:nvCxnSpPr>
        <p:spPr>
          <a:xfrm flipH="1" rot="10800000">
            <a:off x="3035135" y="-4445"/>
            <a:ext cx="1" cy="1080980"/>
          </a:xfrm>
          <a:prstGeom prst="straightConnector1">
            <a:avLst/>
          </a:prstGeom>
          <a:noFill/>
          <a:ln cap="rnd" cmpd="sng" w="19050">
            <a:solidFill>
              <a:srgbClr val="00C49A"/>
            </a:solidFill>
            <a:prstDash val="solid"/>
            <a:round/>
            <a:headEnd len="sm" w="sm" type="none"/>
            <a:tailEnd len="sm" w="sm" type="none"/>
          </a:ln>
        </p:spPr>
      </p:cxnSp>
      <p:cxnSp>
        <p:nvCxnSpPr>
          <p:cNvPr id="101" name="Google Shape;101;p23"/>
          <p:cNvCxnSpPr/>
          <p:nvPr/>
        </p:nvCxnSpPr>
        <p:spPr>
          <a:xfrm flipH="1" rot="10800000">
            <a:off x="6945709" y="-4445"/>
            <a:ext cx="1" cy="1080980"/>
          </a:xfrm>
          <a:prstGeom prst="straightConnector1">
            <a:avLst/>
          </a:prstGeom>
          <a:noFill/>
          <a:ln cap="rnd" cmpd="sng" w="19050">
            <a:solidFill>
              <a:srgbClr val="00C49A"/>
            </a:solidFill>
            <a:prstDash val="solid"/>
            <a:round/>
            <a:headEnd len="sm" w="sm" type="none"/>
            <a:tailEnd len="sm" w="sm" type="none"/>
          </a:ln>
        </p:spPr>
      </p:cxnSp>
      <p:sp>
        <p:nvSpPr>
          <p:cNvPr id="102" name="Google Shape;102;p23"/>
          <p:cNvSpPr txBox="1"/>
          <p:nvPr/>
        </p:nvSpPr>
        <p:spPr>
          <a:xfrm>
            <a:off x="7177884" y="143175"/>
            <a:ext cx="1451700" cy="202800"/>
          </a:xfrm>
          <a:prstGeom prst="rect">
            <a:avLst/>
          </a:prstGeom>
          <a:noFill/>
          <a:ln>
            <a:noFill/>
          </a:ln>
        </p:spPr>
        <p:txBody>
          <a:bodyPr anchorCtr="0" anchor="t" bIns="0" lIns="0" spcFirstLastPara="1" rIns="0" wrap="square" tIns="0">
            <a:spAutoFit/>
          </a:bodyPr>
          <a:lstStyle/>
          <a:p>
            <a:pPr indent="0" lvl="0" marL="0" marR="0" rtl="0" algn="r">
              <a:lnSpc>
                <a:spcPct val="137500"/>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TEAM 07</a:t>
            </a:r>
            <a:endParaRPr sz="700"/>
          </a:p>
        </p:txBody>
      </p:sp>
      <p:sp>
        <p:nvSpPr>
          <p:cNvPr id="103" name="Google Shape;103;p23"/>
          <p:cNvSpPr txBox="1"/>
          <p:nvPr/>
        </p:nvSpPr>
        <p:spPr>
          <a:xfrm>
            <a:off x="7177875" y="345875"/>
            <a:ext cx="1451700" cy="669600"/>
          </a:xfrm>
          <a:prstGeom prst="rect">
            <a:avLst/>
          </a:prstGeom>
          <a:noFill/>
          <a:ln>
            <a:noFill/>
          </a:ln>
        </p:spPr>
        <p:txBody>
          <a:bodyPr anchorCtr="0" anchor="t" bIns="0" lIns="0" spcFirstLastPara="1" rIns="0" wrap="square" tIns="0">
            <a:spAutoFit/>
          </a:bodyPr>
          <a:lstStyle/>
          <a:p>
            <a:pPr indent="0" lvl="0" marL="0" marR="0" rtl="0" algn="r">
              <a:lnSpc>
                <a:spcPct val="127777"/>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Ann Mary Saji</a:t>
            </a:r>
            <a:endParaRPr sz="700"/>
          </a:p>
          <a:p>
            <a:pPr indent="0" lvl="0" marL="0" marR="0" rtl="0" algn="r">
              <a:lnSpc>
                <a:spcPct val="127777"/>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Muhammed Farhan</a:t>
            </a:r>
            <a:endParaRPr sz="700"/>
          </a:p>
          <a:p>
            <a:pPr indent="0" lvl="0" marL="0" marR="0" rtl="0" algn="r">
              <a:lnSpc>
                <a:spcPct val="127777"/>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Sreelakshmi Chandran</a:t>
            </a:r>
            <a:endParaRPr sz="700"/>
          </a:p>
          <a:p>
            <a:pPr indent="0" lvl="0" marL="0" marR="0" rtl="0" algn="r">
              <a:lnSpc>
                <a:spcPct val="127777"/>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Vishal Vidyanand</a:t>
            </a:r>
            <a:endParaRPr sz="700"/>
          </a:p>
        </p:txBody>
      </p:sp>
      <p:cxnSp>
        <p:nvCxnSpPr>
          <p:cNvPr id="104" name="Google Shape;104;p23"/>
          <p:cNvCxnSpPr/>
          <p:nvPr/>
        </p:nvCxnSpPr>
        <p:spPr>
          <a:xfrm>
            <a:off x="358090" y="1088123"/>
            <a:ext cx="8427819" cy="0"/>
          </a:xfrm>
          <a:prstGeom prst="straightConnector1">
            <a:avLst/>
          </a:prstGeom>
          <a:noFill/>
          <a:ln cap="rnd" cmpd="sng" w="19050">
            <a:solidFill>
              <a:srgbClr val="00C49A"/>
            </a:solidFill>
            <a:prstDash val="solid"/>
            <a:round/>
            <a:headEnd len="sm" w="sm" type="none"/>
            <a:tailEnd len="sm" w="sm" type="none"/>
          </a:ln>
        </p:spPr>
      </p:cxnSp>
      <p:sp>
        <p:nvSpPr>
          <p:cNvPr id="105" name="Google Shape;105;p23"/>
          <p:cNvSpPr txBox="1"/>
          <p:nvPr/>
        </p:nvSpPr>
        <p:spPr>
          <a:xfrm>
            <a:off x="514350" y="3286925"/>
            <a:ext cx="3000000" cy="369300"/>
          </a:xfrm>
          <a:prstGeom prst="rect">
            <a:avLst/>
          </a:prstGeom>
          <a:noFill/>
          <a:ln>
            <a:noFill/>
          </a:ln>
        </p:spPr>
        <p:txBody>
          <a:bodyPr anchorCtr="0" anchor="t" bIns="91425" lIns="91425" spcFirstLastPara="1" rIns="91425" wrap="square" tIns="91425">
            <a:spAutoFit/>
          </a:bodyPr>
          <a:lstStyle/>
          <a:p>
            <a:pPr indent="0" lvl="1" marL="0" rtl="0" algn="just">
              <a:lnSpc>
                <a:spcPct val="179166"/>
              </a:lnSpc>
              <a:spcBef>
                <a:spcPts val="0"/>
              </a:spcBef>
              <a:spcAft>
                <a:spcPts val="0"/>
              </a:spcAft>
              <a:buNone/>
            </a:pPr>
            <a:r>
              <a:rPr lang="en" sz="1200" u="sng">
                <a:solidFill>
                  <a:schemeClr val="hlink"/>
                </a:solidFill>
                <a:latin typeface="Poppins Light"/>
                <a:ea typeface="Poppins Light"/>
                <a:cs typeface="Poppins Light"/>
                <a:sym typeface="Poppins Light"/>
                <a:hlinkClick r:id="rId3"/>
              </a:rPr>
              <a:t>Software Requirement Specification</a:t>
            </a:r>
            <a:endParaRPr sz="1200">
              <a:solidFill>
                <a:srgbClr val="333333"/>
              </a:solidFill>
              <a:latin typeface="Poppins Light"/>
              <a:ea typeface="Poppins Light"/>
              <a:cs typeface="Poppins Light"/>
              <a:sym typeface="Poppi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p:nvPr/>
        </p:nvSpPr>
        <p:spPr>
          <a:xfrm>
            <a:off x="0" y="0"/>
            <a:ext cx="9144000" cy="225300"/>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pic>
        <p:nvPicPr>
          <p:cNvPr descr="Forms response chart. Question title: Does grading a lot of assignments for an extended period lead to mental and physical fatigue and make it difficult to maintain a consistent grading standard?. Number of responses: 10 responses." id="237" name="Google Shape;237;p32" title="Does grading a lot of assignments for an extended period lead to mental and physical fatigue and make it difficult to maintain a consistent grading standard?"/>
          <p:cNvPicPr preferRelativeResize="0"/>
          <p:nvPr/>
        </p:nvPicPr>
        <p:blipFill>
          <a:blip r:embed="rId3">
            <a:alphaModFix/>
          </a:blip>
          <a:stretch>
            <a:fillRect/>
          </a:stretch>
        </p:blipFill>
        <p:spPr>
          <a:xfrm>
            <a:off x="378500" y="377700"/>
            <a:ext cx="7954601" cy="2137776"/>
          </a:xfrm>
          <a:prstGeom prst="rect">
            <a:avLst/>
          </a:prstGeom>
          <a:noFill/>
          <a:ln>
            <a:noFill/>
          </a:ln>
        </p:spPr>
      </p:pic>
      <p:pic>
        <p:nvPicPr>
          <p:cNvPr descr="Forms response chart. Question title: Do you often get overloaded with many assignments, making it difficult to allocate sufficient time to evaluate each one of them appropriately?. Number of responses: 10 responses." id="238" name="Google Shape;238;p32" title="Do you often get overloaded with many assignments, making it difficult to allocate sufficient time to evaluate each one of them appropriately?"/>
          <p:cNvPicPr preferRelativeResize="0"/>
          <p:nvPr/>
        </p:nvPicPr>
        <p:blipFill>
          <a:blip r:embed="rId4">
            <a:alphaModFix/>
          </a:blip>
          <a:stretch>
            <a:fillRect/>
          </a:stretch>
        </p:blipFill>
        <p:spPr>
          <a:xfrm>
            <a:off x="378500" y="2667875"/>
            <a:ext cx="7954601" cy="232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42" name="Shape 242"/>
        <p:cNvGrpSpPr/>
        <p:nvPr/>
      </p:nvGrpSpPr>
      <p:grpSpPr>
        <a:xfrm>
          <a:off x="0" y="0"/>
          <a:ext cx="0" cy="0"/>
          <a:chOff x="0" y="0"/>
          <a:chExt cx="0" cy="0"/>
        </a:xfrm>
      </p:grpSpPr>
      <p:sp>
        <p:nvSpPr>
          <p:cNvPr id="243" name="Google Shape;243;p33"/>
          <p:cNvSpPr txBox="1"/>
          <p:nvPr/>
        </p:nvSpPr>
        <p:spPr>
          <a:xfrm>
            <a:off x="546717" y="1337384"/>
            <a:ext cx="3883241" cy="2437889"/>
          </a:xfrm>
          <a:prstGeom prst="rect">
            <a:avLst/>
          </a:prstGeom>
          <a:noFill/>
          <a:ln>
            <a:noFill/>
          </a:ln>
        </p:spPr>
        <p:txBody>
          <a:bodyPr anchorCtr="0" anchor="t" bIns="0" lIns="0" spcFirstLastPara="1" rIns="0" wrap="square" tIns="0">
            <a:spAutoFit/>
          </a:bodyPr>
          <a:lstStyle/>
          <a:p>
            <a:pPr indent="-165100" lvl="1" marL="419100" marR="0" rtl="0" algn="l">
              <a:lnSpc>
                <a:spcPct val="179166"/>
              </a:lnSpc>
              <a:spcBef>
                <a:spcPts val="0"/>
              </a:spcBef>
              <a:spcAft>
                <a:spcPts val="0"/>
              </a:spcAft>
              <a:buClr>
                <a:srgbClr val="333333"/>
              </a:buClr>
              <a:buSzPts val="1200"/>
              <a:buFont typeface="Poppins Light"/>
              <a:buAutoNum type="arabicPeriod"/>
            </a:pPr>
            <a:r>
              <a:rPr b="0" i="0" lang="en" sz="1200" u="none" cap="none" strike="noStrike">
                <a:solidFill>
                  <a:srgbClr val="333333"/>
                </a:solidFill>
                <a:latin typeface="Poppins Light"/>
                <a:ea typeface="Poppins Light"/>
                <a:cs typeface="Poppins Light"/>
                <a:sym typeface="Poppins Light"/>
              </a:rPr>
              <a:t>Define project scope, goals and objectives</a:t>
            </a:r>
            <a:endParaRPr sz="700"/>
          </a:p>
          <a:p>
            <a:pPr indent="-165100" lvl="1" marL="419100" marR="0" rtl="0" algn="l">
              <a:lnSpc>
                <a:spcPct val="179166"/>
              </a:lnSpc>
              <a:spcBef>
                <a:spcPts val="0"/>
              </a:spcBef>
              <a:spcAft>
                <a:spcPts val="0"/>
              </a:spcAft>
              <a:buClr>
                <a:srgbClr val="333333"/>
              </a:buClr>
              <a:buSzPts val="1200"/>
              <a:buFont typeface="Poppins Light"/>
              <a:buAutoNum type="arabicPeriod"/>
            </a:pPr>
            <a:r>
              <a:rPr b="0" i="0" lang="en" sz="1200" u="none" cap="none" strike="noStrike">
                <a:solidFill>
                  <a:srgbClr val="333333"/>
                </a:solidFill>
                <a:latin typeface="Poppins Light"/>
                <a:ea typeface="Poppins Light"/>
                <a:cs typeface="Poppins Light"/>
                <a:sym typeface="Poppins Light"/>
              </a:rPr>
              <a:t>Conduct feasibility study</a:t>
            </a:r>
            <a:endParaRPr sz="700"/>
          </a:p>
          <a:p>
            <a:pPr indent="-165100" lvl="1" marL="419100" marR="0" rtl="0" algn="l">
              <a:lnSpc>
                <a:spcPct val="179166"/>
              </a:lnSpc>
              <a:spcBef>
                <a:spcPts val="0"/>
              </a:spcBef>
              <a:spcAft>
                <a:spcPts val="0"/>
              </a:spcAft>
              <a:buClr>
                <a:srgbClr val="333333"/>
              </a:buClr>
              <a:buSzPts val="1200"/>
              <a:buFont typeface="Poppins Light"/>
              <a:buAutoNum type="arabicPeriod"/>
            </a:pPr>
            <a:r>
              <a:rPr b="0" i="0" lang="en" sz="1200" u="none" cap="none" strike="noStrike">
                <a:solidFill>
                  <a:srgbClr val="333333"/>
                </a:solidFill>
                <a:latin typeface="Poppins Light"/>
                <a:ea typeface="Poppins Light"/>
                <a:cs typeface="Poppins Light"/>
                <a:sym typeface="Poppins Light"/>
              </a:rPr>
              <a:t>Identify primary and secondary stakeholders</a:t>
            </a:r>
            <a:endParaRPr sz="700"/>
          </a:p>
          <a:p>
            <a:pPr indent="-165100" lvl="1" marL="419100" marR="0" rtl="0" algn="l">
              <a:lnSpc>
                <a:spcPct val="179166"/>
              </a:lnSpc>
              <a:spcBef>
                <a:spcPts val="0"/>
              </a:spcBef>
              <a:spcAft>
                <a:spcPts val="0"/>
              </a:spcAft>
              <a:buClr>
                <a:srgbClr val="333333"/>
              </a:buClr>
              <a:buSzPts val="1200"/>
              <a:buFont typeface="Poppins Light"/>
              <a:buAutoNum type="arabicPeriod"/>
            </a:pPr>
            <a:r>
              <a:rPr b="0" i="0" lang="en" sz="1200" u="none" cap="none" strike="noStrike">
                <a:solidFill>
                  <a:srgbClr val="333333"/>
                </a:solidFill>
                <a:latin typeface="Poppins Light"/>
                <a:ea typeface="Poppins Light"/>
                <a:cs typeface="Poppins Light"/>
                <a:sym typeface="Poppins Light"/>
              </a:rPr>
              <a:t>Define software requirements</a:t>
            </a:r>
            <a:endParaRPr sz="700"/>
          </a:p>
          <a:p>
            <a:pPr indent="-165100" lvl="1" marL="419100" marR="0" rtl="0" algn="l">
              <a:lnSpc>
                <a:spcPct val="179166"/>
              </a:lnSpc>
              <a:spcBef>
                <a:spcPts val="0"/>
              </a:spcBef>
              <a:spcAft>
                <a:spcPts val="0"/>
              </a:spcAft>
              <a:buClr>
                <a:srgbClr val="333333"/>
              </a:buClr>
              <a:buSzPts val="1200"/>
              <a:buFont typeface="Poppins Light"/>
              <a:buAutoNum type="arabicPeriod"/>
            </a:pPr>
            <a:r>
              <a:rPr b="0" i="0" lang="en" sz="1200" u="none" cap="none" strike="noStrike">
                <a:solidFill>
                  <a:srgbClr val="333333"/>
                </a:solidFill>
                <a:latin typeface="Poppins Light"/>
                <a:ea typeface="Poppins Light"/>
                <a:cs typeface="Poppins Light"/>
                <a:sym typeface="Poppins Light"/>
              </a:rPr>
              <a:t>Design software architecture and design</a:t>
            </a:r>
            <a:endParaRPr sz="700"/>
          </a:p>
          <a:p>
            <a:pPr indent="-165100" lvl="1" marL="419100" marR="0" rtl="0" algn="l">
              <a:lnSpc>
                <a:spcPct val="179166"/>
              </a:lnSpc>
              <a:spcBef>
                <a:spcPts val="0"/>
              </a:spcBef>
              <a:spcAft>
                <a:spcPts val="0"/>
              </a:spcAft>
              <a:buClr>
                <a:srgbClr val="333333"/>
              </a:buClr>
              <a:buSzPts val="1200"/>
              <a:buFont typeface="Poppins Light"/>
              <a:buAutoNum type="arabicPeriod"/>
            </a:pPr>
            <a:r>
              <a:rPr b="0" i="0" lang="en" sz="1200" u="none" cap="none" strike="noStrike">
                <a:solidFill>
                  <a:srgbClr val="333333"/>
                </a:solidFill>
                <a:latin typeface="Poppins Light"/>
                <a:ea typeface="Poppins Light"/>
                <a:cs typeface="Poppins Light"/>
                <a:sym typeface="Poppins Light"/>
              </a:rPr>
              <a:t>Develop and test source code</a:t>
            </a:r>
            <a:endParaRPr sz="700"/>
          </a:p>
          <a:p>
            <a:pPr indent="-114300" lvl="2" marL="622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Frontend</a:t>
            </a:r>
            <a:endParaRPr sz="700"/>
          </a:p>
          <a:p>
            <a:pPr indent="-114300" lvl="2" marL="622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Backend</a:t>
            </a:r>
            <a:endParaRPr sz="700"/>
          </a:p>
          <a:p>
            <a:pPr indent="-114300" lvl="2" marL="622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ML model integration</a:t>
            </a:r>
            <a:endParaRPr sz="700"/>
          </a:p>
        </p:txBody>
      </p:sp>
      <p:sp>
        <p:nvSpPr>
          <p:cNvPr id="244" name="Google Shape;244;p33"/>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6</a:t>
            </a:r>
            <a:endParaRPr sz="700"/>
          </a:p>
        </p:txBody>
      </p:sp>
      <p:sp>
        <p:nvSpPr>
          <p:cNvPr id="245" name="Google Shape;245;p33"/>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246" name="Google Shape;246;p33"/>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Project Plan</a:t>
            </a:r>
            <a:endParaRPr sz="700"/>
          </a:p>
        </p:txBody>
      </p:sp>
      <p:sp>
        <p:nvSpPr>
          <p:cNvPr id="247" name="Google Shape;247;p33"/>
          <p:cNvSpPr txBox="1"/>
          <p:nvPr/>
        </p:nvSpPr>
        <p:spPr>
          <a:xfrm>
            <a:off x="211942" y="514350"/>
            <a:ext cx="269127"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VI</a:t>
            </a:r>
            <a:endParaRPr sz="700"/>
          </a:p>
        </p:txBody>
      </p:sp>
      <p:sp>
        <p:nvSpPr>
          <p:cNvPr id="248" name="Google Shape;248;p33"/>
          <p:cNvSpPr txBox="1"/>
          <p:nvPr/>
        </p:nvSpPr>
        <p:spPr>
          <a:xfrm>
            <a:off x="4649735" y="1352805"/>
            <a:ext cx="3883242" cy="2437890"/>
          </a:xfrm>
          <a:prstGeom prst="rect">
            <a:avLst/>
          </a:prstGeom>
          <a:noFill/>
          <a:ln>
            <a:noFill/>
          </a:ln>
        </p:spPr>
        <p:txBody>
          <a:bodyPr anchorCtr="0" anchor="t" bIns="0" lIns="0" spcFirstLastPara="1" rIns="0" wrap="square" tIns="0">
            <a:spAutoFit/>
          </a:bodyPr>
          <a:lstStyle/>
          <a:p>
            <a:pPr indent="-165100" lvl="1" marL="419100" marR="0" rtl="0" algn="l">
              <a:lnSpc>
                <a:spcPct val="179166"/>
              </a:lnSpc>
              <a:spcBef>
                <a:spcPts val="0"/>
              </a:spcBef>
              <a:spcAft>
                <a:spcPts val="0"/>
              </a:spcAft>
              <a:buClr>
                <a:srgbClr val="333333"/>
              </a:buClr>
              <a:buSzPts val="1200"/>
              <a:buFont typeface="Poppins Light"/>
              <a:buAutoNum type="arabicPeriod" startAt="7"/>
            </a:pPr>
            <a:r>
              <a:rPr b="0" i="0" lang="en" sz="1200" u="none" cap="none" strike="noStrike">
                <a:solidFill>
                  <a:srgbClr val="333333"/>
                </a:solidFill>
                <a:latin typeface="Poppins Light"/>
                <a:ea typeface="Poppins Light"/>
                <a:cs typeface="Poppins Light"/>
                <a:sym typeface="Poppins Light"/>
              </a:rPr>
              <a:t>Integrate the software with the user-friendly interface</a:t>
            </a:r>
            <a:endParaRPr sz="700"/>
          </a:p>
          <a:p>
            <a:pPr indent="-165100" lvl="1" marL="419100" marR="0" rtl="0" algn="l">
              <a:lnSpc>
                <a:spcPct val="179166"/>
              </a:lnSpc>
              <a:spcBef>
                <a:spcPts val="0"/>
              </a:spcBef>
              <a:spcAft>
                <a:spcPts val="0"/>
              </a:spcAft>
              <a:buClr>
                <a:srgbClr val="333333"/>
              </a:buClr>
              <a:buSzPts val="1200"/>
              <a:buFont typeface="Poppins Light"/>
              <a:buAutoNum type="arabicPeriod" startAt="7"/>
            </a:pPr>
            <a:r>
              <a:rPr b="0" i="0" lang="en" sz="1200" u="none" cap="none" strike="noStrike">
                <a:solidFill>
                  <a:srgbClr val="333333"/>
                </a:solidFill>
                <a:latin typeface="Poppins Light"/>
                <a:ea typeface="Poppins Light"/>
                <a:cs typeface="Poppins Light"/>
                <a:sym typeface="Poppins Light"/>
              </a:rPr>
              <a:t>Conduct User Acceptance Testing (UAT)</a:t>
            </a:r>
            <a:endParaRPr sz="700"/>
          </a:p>
          <a:p>
            <a:pPr indent="-165100" lvl="1" marL="419100" marR="0" rtl="0" algn="l">
              <a:lnSpc>
                <a:spcPct val="179166"/>
              </a:lnSpc>
              <a:spcBef>
                <a:spcPts val="0"/>
              </a:spcBef>
              <a:spcAft>
                <a:spcPts val="0"/>
              </a:spcAft>
              <a:buClr>
                <a:srgbClr val="333333"/>
              </a:buClr>
              <a:buSzPts val="1200"/>
              <a:buFont typeface="Poppins Light"/>
              <a:buAutoNum type="arabicPeriod" startAt="7"/>
            </a:pPr>
            <a:r>
              <a:rPr b="0" i="0" lang="en" sz="1200" u="none" cap="none" strike="noStrike">
                <a:solidFill>
                  <a:srgbClr val="333333"/>
                </a:solidFill>
                <a:latin typeface="Poppins Light"/>
                <a:ea typeface="Poppins Light"/>
                <a:cs typeface="Poppins Light"/>
                <a:sym typeface="Poppins Light"/>
              </a:rPr>
              <a:t>Implement the software in pilot environment and collect user feedback</a:t>
            </a:r>
            <a:endParaRPr sz="700"/>
          </a:p>
          <a:p>
            <a:pPr indent="-165100" lvl="1" marL="419100" marR="0" rtl="0" algn="l">
              <a:lnSpc>
                <a:spcPct val="179166"/>
              </a:lnSpc>
              <a:spcBef>
                <a:spcPts val="0"/>
              </a:spcBef>
              <a:spcAft>
                <a:spcPts val="0"/>
              </a:spcAft>
              <a:buClr>
                <a:srgbClr val="333333"/>
              </a:buClr>
              <a:buSzPts val="1200"/>
              <a:buFont typeface="Poppins Light"/>
              <a:buAutoNum type="arabicPeriod" startAt="7"/>
            </a:pPr>
            <a:r>
              <a:rPr b="0" i="0" lang="en" sz="1200" u="none" cap="none" strike="noStrike">
                <a:solidFill>
                  <a:srgbClr val="333333"/>
                </a:solidFill>
                <a:latin typeface="Poppins Light"/>
                <a:ea typeface="Poppins Light"/>
                <a:cs typeface="Poppins Light"/>
                <a:sym typeface="Poppins Light"/>
              </a:rPr>
              <a:t>Make necessary modifications </a:t>
            </a:r>
            <a:endParaRPr sz="700"/>
          </a:p>
          <a:p>
            <a:pPr indent="-165100" lvl="1" marL="419100" marR="0" rtl="0" algn="l">
              <a:lnSpc>
                <a:spcPct val="179166"/>
              </a:lnSpc>
              <a:spcBef>
                <a:spcPts val="0"/>
              </a:spcBef>
              <a:spcAft>
                <a:spcPts val="0"/>
              </a:spcAft>
              <a:buClr>
                <a:srgbClr val="333333"/>
              </a:buClr>
              <a:buSzPts val="1200"/>
              <a:buFont typeface="Poppins Light"/>
              <a:buAutoNum type="arabicPeriod" startAt="7"/>
            </a:pPr>
            <a:r>
              <a:rPr b="0" i="0" lang="en" sz="1200" u="none" cap="none" strike="noStrike">
                <a:solidFill>
                  <a:srgbClr val="333333"/>
                </a:solidFill>
                <a:latin typeface="Poppins Light"/>
                <a:ea typeface="Poppins Light"/>
                <a:cs typeface="Poppins Light"/>
                <a:sym typeface="Poppins Light"/>
              </a:rPr>
              <a:t>Launch the software in production</a:t>
            </a:r>
            <a:endParaRPr sz="700"/>
          </a:p>
          <a:p>
            <a:pPr indent="-165100" lvl="1" marL="419100" marR="0" rtl="0" algn="l">
              <a:lnSpc>
                <a:spcPct val="179166"/>
              </a:lnSpc>
              <a:spcBef>
                <a:spcPts val="0"/>
              </a:spcBef>
              <a:spcAft>
                <a:spcPts val="0"/>
              </a:spcAft>
              <a:buClr>
                <a:srgbClr val="333333"/>
              </a:buClr>
              <a:buSzPts val="1200"/>
              <a:buFont typeface="Poppins Light"/>
              <a:buAutoNum type="arabicPeriod" startAt="7"/>
            </a:pPr>
            <a:r>
              <a:rPr b="0" i="0" lang="en" sz="1200" u="none" cap="none" strike="noStrike">
                <a:solidFill>
                  <a:srgbClr val="333333"/>
                </a:solidFill>
                <a:latin typeface="Poppins Light"/>
                <a:ea typeface="Poppins Light"/>
                <a:cs typeface="Poppins Light"/>
                <a:sym typeface="Poppins Light"/>
              </a:rPr>
              <a:t>Provide training and user support</a:t>
            </a:r>
            <a:endParaRPr sz="700"/>
          </a:p>
          <a:p>
            <a:pPr indent="-165100" lvl="1" marL="419100" marR="0" rtl="0" algn="l">
              <a:lnSpc>
                <a:spcPct val="179166"/>
              </a:lnSpc>
              <a:spcBef>
                <a:spcPts val="0"/>
              </a:spcBef>
              <a:spcAft>
                <a:spcPts val="0"/>
              </a:spcAft>
              <a:buClr>
                <a:srgbClr val="333333"/>
              </a:buClr>
              <a:buSzPts val="1200"/>
              <a:buFont typeface="Poppins Light"/>
              <a:buAutoNum type="arabicPeriod" startAt="7"/>
            </a:pPr>
            <a:r>
              <a:rPr b="0" i="0" lang="en" sz="1200" u="none" cap="none" strike="noStrike">
                <a:solidFill>
                  <a:srgbClr val="333333"/>
                </a:solidFill>
                <a:latin typeface="Poppins Light"/>
                <a:ea typeface="Poppins Light"/>
                <a:cs typeface="Poppins Light"/>
                <a:sym typeface="Poppins Light"/>
              </a:rPr>
              <a:t>Monitor and maintain the software</a:t>
            </a:r>
            <a:endParaRPr sz="700"/>
          </a:p>
        </p:txBody>
      </p:sp>
      <p:cxnSp>
        <p:nvCxnSpPr>
          <p:cNvPr id="249" name="Google Shape;249;p33"/>
          <p:cNvCxnSpPr/>
          <p:nvPr/>
        </p:nvCxnSpPr>
        <p:spPr>
          <a:xfrm flipH="1" rot="10800000">
            <a:off x="4417625" y="1359153"/>
            <a:ext cx="0" cy="2546649"/>
          </a:xfrm>
          <a:prstGeom prst="straightConnector1">
            <a:avLst/>
          </a:prstGeom>
          <a:noFill/>
          <a:ln cap="flat" cmpd="sng" w="25400">
            <a:solidFill>
              <a:srgbClr val="000000"/>
            </a:solidFill>
            <a:prstDash val="solid"/>
            <a:round/>
            <a:headEnd len="sm" w="sm" type="none"/>
            <a:tailEnd len="sm" w="sm" type="none"/>
          </a:ln>
          <a:effectLst>
            <a:outerShdw blurRad="38100" rotWithShape="0" dir="5400000" dist="20000">
              <a:srgbClr val="000000">
                <a:alpha val="37647"/>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53" name="Shape 253"/>
        <p:cNvGrpSpPr/>
        <p:nvPr/>
      </p:nvGrpSpPr>
      <p:grpSpPr>
        <a:xfrm>
          <a:off x="0" y="0"/>
          <a:ext cx="0" cy="0"/>
          <a:chOff x="0" y="0"/>
          <a:chExt cx="0" cy="0"/>
        </a:xfrm>
      </p:grpSpPr>
      <p:sp>
        <p:nvSpPr>
          <p:cNvPr id="254" name="Google Shape;254;p34"/>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255" name="Google Shape;255;p34"/>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7</a:t>
            </a:r>
            <a:endParaRPr sz="700"/>
          </a:p>
        </p:txBody>
      </p:sp>
      <p:sp>
        <p:nvSpPr>
          <p:cNvPr id="256" name="Google Shape;256;p34"/>
          <p:cNvSpPr txBox="1"/>
          <p:nvPr/>
        </p:nvSpPr>
        <p:spPr>
          <a:xfrm>
            <a:off x="696538" y="514350"/>
            <a:ext cx="5296500" cy="199200"/>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Literature Review</a:t>
            </a:r>
            <a:endParaRPr sz="700"/>
          </a:p>
        </p:txBody>
      </p:sp>
      <p:sp>
        <p:nvSpPr>
          <p:cNvPr id="257" name="Google Shape;257;p34"/>
          <p:cNvSpPr txBox="1"/>
          <p:nvPr/>
        </p:nvSpPr>
        <p:spPr>
          <a:xfrm>
            <a:off x="187460" y="514350"/>
            <a:ext cx="341154" cy="199196"/>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VII</a:t>
            </a:r>
            <a:endParaRPr sz="700"/>
          </a:p>
        </p:txBody>
      </p:sp>
      <p:sp>
        <p:nvSpPr>
          <p:cNvPr id="258" name="Google Shape;258;p34"/>
          <p:cNvSpPr txBox="1"/>
          <p:nvPr/>
        </p:nvSpPr>
        <p:spPr>
          <a:xfrm>
            <a:off x="699618" y="1175407"/>
            <a:ext cx="7262400" cy="184800"/>
          </a:xfrm>
          <a:prstGeom prst="rect">
            <a:avLst/>
          </a:prstGeom>
          <a:noFill/>
          <a:ln>
            <a:noFill/>
          </a:ln>
        </p:spPr>
        <p:txBody>
          <a:bodyPr anchorCtr="0" anchor="t" bIns="0" lIns="0" spcFirstLastPara="1" rIns="0" wrap="square" tIns="0">
            <a:spAutoFit/>
          </a:bodyPr>
          <a:lstStyle/>
          <a:p>
            <a:pPr indent="127000" lvl="1" marL="0" marR="0" rtl="0" algn="l">
              <a:lnSpc>
                <a:spcPct val="179166"/>
              </a:lnSpc>
              <a:spcBef>
                <a:spcPts val="0"/>
              </a:spcBef>
              <a:spcAft>
                <a:spcPts val="0"/>
              </a:spcAft>
              <a:buClr>
                <a:srgbClr val="333333"/>
              </a:buClr>
              <a:buSzPts val="1200"/>
              <a:buFont typeface="Arial"/>
              <a:buNone/>
            </a:pPr>
            <a:r>
              <a:t/>
            </a:r>
            <a:endParaRPr sz="1200">
              <a:solidFill>
                <a:srgbClr val="333333"/>
              </a:solidFill>
              <a:latin typeface="Poppins Light"/>
              <a:ea typeface="Poppins Light"/>
              <a:cs typeface="Poppins Light"/>
              <a:sym typeface="Poppins Light"/>
            </a:endParaRPr>
          </a:p>
        </p:txBody>
      </p:sp>
      <p:sp>
        <p:nvSpPr>
          <p:cNvPr id="259" name="Google Shape;259;p34"/>
          <p:cNvSpPr txBox="1"/>
          <p:nvPr/>
        </p:nvSpPr>
        <p:spPr>
          <a:xfrm>
            <a:off x="571275" y="1360200"/>
            <a:ext cx="7580700" cy="3417000"/>
          </a:xfrm>
          <a:prstGeom prst="rect">
            <a:avLst/>
          </a:prstGeom>
          <a:noFill/>
          <a:ln>
            <a:noFill/>
          </a:ln>
        </p:spPr>
        <p:txBody>
          <a:bodyPr anchorCtr="0" anchor="t" bIns="0" lIns="0" spcFirstLastPara="1" rIns="0" wrap="square" tIns="0">
            <a:spAutoFit/>
          </a:bodyPr>
          <a:lstStyle/>
          <a:p>
            <a:pPr indent="-304800" lvl="0" marL="457200" marR="0" rtl="0" algn="just">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Despite the availability of individual and fully operational systems for handwriting recognition and assignment evaluation, the integration of these systems into a cohesive and functional product remains a challenging task.</a:t>
            </a:r>
            <a:endParaRPr b="0" i="0" sz="1200" u="none" cap="none" strike="noStrike">
              <a:solidFill>
                <a:srgbClr val="333333"/>
              </a:solidFill>
              <a:latin typeface="Poppins Light"/>
              <a:ea typeface="Poppins Light"/>
              <a:cs typeface="Poppins Light"/>
              <a:sym typeface="Poppins Light"/>
            </a:endParaRPr>
          </a:p>
          <a:p>
            <a:pPr indent="-304800" lvl="0" marL="457200" marR="0" rtl="0" algn="just">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A functional product for grading handwritten assignments has not been released despite continued research efforts and testing of various models.</a:t>
            </a:r>
            <a:endParaRPr b="0" i="0" sz="1200" u="none" cap="none" strike="noStrike">
              <a:solidFill>
                <a:srgbClr val="333333"/>
              </a:solidFill>
              <a:latin typeface="Poppins Light"/>
              <a:ea typeface="Poppins Light"/>
              <a:cs typeface="Poppins Light"/>
              <a:sym typeface="Poppins Light"/>
            </a:endParaRPr>
          </a:p>
          <a:p>
            <a:pPr indent="-304800" lvl="0" marL="457200" marR="0" rtl="0" algn="just">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Several studies have explored the use of machine learning algorithms for grading handwritten assignments.</a:t>
            </a:r>
            <a:endParaRPr b="0" i="0" sz="1200" u="none" cap="none" strike="noStrike">
              <a:solidFill>
                <a:srgbClr val="333333"/>
              </a:solidFill>
              <a:latin typeface="Poppins Light"/>
              <a:ea typeface="Poppins Light"/>
              <a:cs typeface="Poppins Light"/>
              <a:sym typeface="Poppins Light"/>
            </a:endParaRPr>
          </a:p>
          <a:p>
            <a:pPr indent="0" lvl="1" marL="0" marR="0" rtl="0" algn="just">
              <a:lnSpc>
                <a:spcPct val="179166"/>
              </a:lnSpc>
              <a:spcBef>
                <a:spcPts val="0"/>
              </a:spcBef>
              <a:spcAft>
                <a:spcPts val="0"/>
              </a:spcAft>
              <a:buClr>
                <a:srgbClr val="333333"/>
              </a:buClr>
              <a:buSzPts val="1200"/>
              <a:buFont typeface="Poppins Light"/>
              <a:buNone/>
            </a:pPr>
            <a:r>
              <a:rPr lang="en" sz="1200" u="sng">
                <a:solidFill>
                  <a:schemeClr val="hlink"/>
                </a:solidFill>
                <a:latin typeface="Poppins Light"/>
                <a:ea typeface="Poppins Light"/>
                <a:cs typeface="Poppins Light"/>
                <a:sym typeface="Poppins Light"/>
                <a:hlinkClick r:id="rId3"/>
              </a:rPr>
              <a:t>Literature review</a:t>
            </a:r>
            <a:endParaRPr b="0" i="0" sz="1200" u="none" cap="none" strike="noStrike">
              <a:solidFill>
                <a:srgbClr val="333333"/>
              </a:solidFill>
              <a:latin typeface="Poppins Light"/>
              <a:ea typeface="Poppins Light"/>
              <a:cs typeface="Poppins Light"/>
              <a:sym typeface="Poppins Light"/>
            </a:endParaRPr>
          </a:p>
          <a:p>
            <a:pPr indent="0" lvl="1" marL="0" marR="0" rtl="0" algn="just">
              <a:lnSpc>
                <a:spcPct val="179166"/>
              </a:lnSpc>
              <a:spcBef>
                <a:spcPts val="0"/>
              </a:spcBef>
              <a:spcAft>
                <a:spcPts val="0"/>
              </a:spcAft>
              <a:buClr>
                <a:srgbClr val="333333"/>
              </a:buClr>
              <a:buSzPts val="1200"/>
              <a:buFont typeface="Poppins Light"/>
              <a:buNone/>
            </a:pPr>
            <a:r>
              <a:t/>
            </a:r>
            <a:endParaRPr sz="1200">
              <a:solidFill>
                <a:srgbClr val="333333"/>
              </a:solidFill>
              <a:latin typeface="Poppins Light"/>
              <a:ea typeface="Poppins Light"/>
              <a:cs typeface="Poppins Light"/>
              <a:sym typeface="Poppins Light"/>
            </a:endParaRPr>
          </a:p>
          <a:p>
            <a:pPr indent="0" lvl="1" marL="0" marR="0" rtl="0" algn="just">
              <a:lnSpc>
                <a:spcPct val="179166"/>
              </a:lnSpc>
              <a:spcBef>
                <a:spcPts val="0"/>
              </a:spcBef>
              <a:spcAft>
                <a:spcPts val="0"/>
              </a:spcAft>
              <a:buClr>
                <a:srgbClr val="333333"/>
              </a:buClr>
              <a:buSzPts val="1200"/>
              <a:buFont typeface="Poppins Light"/>
              <a:buNone/>
            </a:pPr>
            <a:r>
              <a:t/>
            </a:r>
            <a:endParaRPr sz="1200">
              <a:solidFill>
                <a:srgbClr val="333333"/>
              </a:solidFill>
              <a:latin typeface="Poppins Light"/>
              <a:ea typeface="Poppins Light"/>
              <a:cs typeface="Poppins Light"/>
              <a:sym typeface="Poppins Light"/>
            </a:endParaRPr>
          </a:p>
          <a:p>
            <a:pPr indent="114300" lvl="1" marL="0" marR="0" rtl="0" algn="l">
              <a:lnSpc>
                <a:spcPct val="179166"/>
              </a:lnSpc>
              <a:spcBef>
                <a:spcPts val="0"/>
              </a:spcBef>
              <a:spcAft>
                <a:spcPts val="0"/>
              </a:spcAft>
              <a:buClr>
                <a:srgbClr val="333333"/>
              </a:buClr>
              <a:buSzPts val="1200"/>
              <a:buFont typeface="Poppins Light"/>
              <a:buNone/>
            </a:pPr>
            <a:r>
              <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63" name="Shape 263"/>
        <p:cNvGrpSpPr/>
        <p:nvPr/>
      </p:nvGrpSpPr>
      <p:grpSpPr>
        <a:xfrm>
          <a:off x="0" y="0"/>
          <a:ext cx="0" cy="0"/>
          <a:chOff x="0" y="0"/>
          <a:chExt cx="0" cy="0"/>
        </a:xfrm>
      </p:grpSpPr>
      <p:sp>
        <p:nvSpPr>
          <p:cNvPr id="264" name="Google Shape;264;p35"/>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265" name="Google Shape;265;p35"/>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8</a:t>
            </a:r>
            <a:endParaRPr sz="700"/>
          </a:p>
        </p:txBody>
      </p:sp>
      <p:sp>
        <p:nvSpPr>
          <p:cNvPr id="266" name="Google Shape;266;p35"/>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Functional Requirements</a:t>
            </a:r>
            <a:endParaRPr sz="700"/>
          </a:p>
        </p:txBody>
      </p:sp>
      <p:sp>
        <p:nvSpPr>
          <p:cNvPr id="267" name="Google Shape;267;p35"/>
          <p:cNvSpPr txBox="1"/>
          <p:nvPr/>
        </p:nvSpPr>
        <p:spPr>
          <a:xfrm>
            <a:off x="144627" y="514350"/>
            <a:ext cx="478500" cy="221100"/>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VIII</a:t>
            </a:r>
            <a:endParaRPr sz="700"/>
          </a:p>
        </p:txBody>
      </p:sp>
      <p:sp>
        <p:nvSpPr>
          <p:cNvPr id="268" name="Google Shape;268;p35"/>
          <p:cNvSpPr txBox="1"/>
          <p:nvPr/>
        </p:nvSpPr>
        <p:spPr>
          <a:xfrm>
            <a:off x="502192" y="1002632"/>
            <a:ext cx="4098736" cy="287651"/>
          </a:xfrm>
          <a:prstGeom prst="rect">
            <a:avLst/>
          </a:prstGeom>
          <a:noFill/>
          <a:ln>
            <a:noFill/>
          </a:ln>
        </p:spPr>
        <p:txBody>
          <a:bodyPr anchorCtr="0" anchor="t" bIns="0" lIns="0" spcFirstLastPara="1" rIns="0" wrap="square" tIns="0">
            <a:spAutoFit/>
          </a:bodyPr>
          <a:lstStyle/>
          <a:p>
            <a:pPr indent="-196850" lvl="0" marL="203200" marR="0" rtl="0" algn="l">
              <a:lnSpc>
                <a:spcPct val="160000"/>
              </a:lnSpc>
              <a:spcBef>
                <a:spcPts val="0"/>
              </a:spcBef>
              <a:spcAft>
                <a:spcPts val="0"/>
              </a:spcAft>
              <a:buClr>
                <a:srgbClr val="333333"/>
              </a:buClr>
              <a:buSzPts val="1500"/>
              <a:buFont typeface="Poppins Medium"/>
              <a:buAutoNum type="arabicPeriod"/>
            </a:pPr>
            <a:r>
              <a:rPr b="0" i="0" lang="en" sz="1500" u="sng" cap="none" strike="noStrike">
                <a:solidFill>
                  <a:srgbClr val="333333"/>
                </a:solidFill>
                <a:latin typeface="Poppins Medium"/>
                <a:ea typeface="Poppins Medium"/>
                <a:cs typeface="Poppins Medium"/>
                <a:sym typeface="Poppins Medium"/>
              </a:rPr>
              <a:t>Input requirements</a:t>
            </a:r>
            <a:endParaRPr sz="700"/>
          </a:p>
        </p:txBody>
      </p:sp>
      <p:sp>
        <p:nvSpPr>
          <p:cNvPr id="269" name="Google Shape;269;p35"/>
          <p:cNvSpPr txBox="1"/>
          <p:nvPr/>
        </p:nvSpPr>
        <p:spPr>
          <a:xfrm>
            <a:off x="503762" y="1450828"/>
            <a:ext cx="7262348" cy="2164840"/>
          </a:xfrm>
          <a:prstGeom prst="rect">
            <a:avLst/>
          </a:prstGeom>
          <a:noFill/>
          <a:ln>
            <a:noFill/>
          </a:ln>
        </p:spPr>
        <p:txBody>
          <a:bodyPr anchorCtr="0" anchor="t" bIns="0" lIns="0" spcFirstLastPara="1" rIns="0" wrap="square" tIns="0">
            <a:spAutoFit/>
          </a:bodyPr>
          <a:lstStyle/>
          <a:p>
            <a:pPr indent="127000" lvl="1" marL="0" marR="0" rtl="0" algn="l">
              <a:lnSpc>
                <a:spcPct val="179166"/>
              </a:lnSpc>
              <a:spcBef>
                <a:spcPts val="0"/>
              </a:spcBef>
              <a:spcAft>
                <a:spcPts val="0"/>
              </a:spcAft>
              <a:buClr>
                <a:srgbClr val="333333"/>
              </a:buClr>
              <a:buSzPts val="1200"/>
              <a:buFont typeface="Arial"/>
              <a:buNone/>
            </a:pPr>
            <a:r>
              <a:rPr b="0" i="0" lang="en" sz="1200" u="none" cap="none" strike="noStrike">
                <a:solidFill>
                  <a:srgbClr val="333333"/>
                </a:solidFill>
                <a:latin typeface="Poppins Light"/>
                <a:ea typeface="Poppins Light"/>
                <a:cs typeface="Poppins Light"/>
                <a:sym typeface="Poppins Light"/>
              </a:rPr>
              <a:t>The software application will require the following input requirements</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Teacher</a:t>
            </a:r>
            <a:endParaRPr sz="700"/>
          </a:p>
          <a:p>
            <a:pPr indent="-114300" lvl="2" marL="495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Assignment details: Name, maximum marks, deadline, etc</a:t>
            </a:r>
            <a:endParaRPr sz="700"/>
          </a:p>
          <a:p>
            <a:pPr indent="-114300" lvl="2" marL="495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Answer key: Correct answer for each question, max marks for each question, etc</a:t>
            </a:r>
            <a:endParaRPr sz="700"/>
          </a:p>
          <a:p>
            <a:pPr indent="-114300" lvl="2" marL="495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Moderation: Reviewed assignment marks</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Student</a:t>
            </a:r>
            <a:endParaRPr sz="700"/>
          </a:p>
          <a:p>
            <a:pPr indent="-114300" lvl="2" marL="495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Written assignment: Assignment uploaded as pdf or any image format</a:t>
            </a:r>
            <a:endParaRPr sz="700"/>
          </a:p>
          <a:p>
            <a:pPr indent="-114300" lvl="2" marL="495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Request for review: If assignment grading is not satisfactory</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73" name="Shape 273"/>
        <p:cNvGrpSpPr/>
        <p:nvPr/>
      </p:nvGrpSpPr>
      <p:grpSpPr>
        <a:xfrm>
          <a:off x="0" y="0"/>
          <a:ext cx="0" cy="0"/>
          <a:chOff x="0" y="0"/>
          <a:chExt cx="0" cy="0"/>
        </a:xfrm>
      </p:grpSpPr>
      <p:sp>
        <p:nvSpPr>
          <p:cNvPr id="274" name="Google Shape;274;p36"/>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275" name="Google Shape;275;p36"/>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9</a:t>
            </a:r>
            <a:endParaRPr sz="700"/>
          </a:p>
        </p:txBody>
      </p:sp>
      <p:sp>
        <p:nvSpPr>
          <p:cNvPr id="276" name="Google Shape;276;p36"/>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Functional Requirements</a:t>
            </a:r>
            <a:endParaRPr sz="700"/>
          </a:p>
        </p:txBody>
      </p:sp>
      <p:sp>
        <p:nvSpPr>
          <p:cNvPr id="277" name="Google Shape;277;p36"/>
          <p:cNvSpPr txBox="1"/>
          <p:nvPr/>
        </p:nvSpPr>
        <p:spPr>
          <a:xfrm>
            <a:off x="144627" y="514350"/>
            <a:ext cx="501000" cy="221100"/>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VIII</a:t>
            </a:r>
            <a:endParaRPr sz="700"/>
          </a:p>
        </p:txBody>
      </p:sp>
      <p:sp>
        <p:nvSpPr>
          <p:cNvPr id="278" name="Google Shape;278;p36"/>
          <p:cNvSpPr txBox="1"/>
          <p:nvPr/>
        </p:nvSpPr>
        <p:spPr>
          <a:xfrm>
            <a:off x="502192" y="1002632"/>
            <a:ext cx="4098736" cy="287651"/>
          </a:xfrm>
          <a:prstGeom prst="rect">
            <a:avLst/>
          </a:prstGeom>
          <a:noFill/>
          <a:ln>
            <a:noFill/>
          </a:ln>
        </p:spPr>
        <p:txBody>
          <a:bodyPr anchorCtr="0" anchor="t" bIns="0" lIns="0" spcFirstLastPara="1" rIns="0" wrap="square" tIns="0">
            <a:spAutoFit/>
          </a:bodyPr>
          <a:lstStyle/>
          <a:p>
            <a:pPr indent="-196850" lvl="0" marL="203200" marR="0" rtl="0" algn="l">
              <a:lnSpc>
                <a:spcPct val="160000"/>
              </a:lnSpc>
              <a:spcBef>
                <a:spcPts val="0"/>
              </a:spcBef>
              <a:spcAft>
                <a:spcPts val="0"/>
              </a:spcAft>
              <a:buClr>
                <a:srgbClr val="333333"/>
              </a:buClr>
              <a:buSzPts val="1500"/>
              <a:buFont typeface="Poppins Medium"/>
              <a:buAutoNum type="arabicPeriod" startAt="2"/>
            </a:pPr>
            <a:r>
              <a:rPr b="0" i="0" lang="en" sz="1500" u="sng" cap="none" strike="noStrike">
                <a:solidFill>
                  <a:srgbClr val="333333"/>
                </a:solidFill>
                <a:latin typeface="Poppins Medium"/>
                <a:ea typeface="Poppins Medium"/>
                <a:cs typeface="Poppins Medium"/>
                <a:sym typeface="Poppins Medium"/>
              </a:rPr>
              <a:t>Output requirements</a:t>
            </a:r>
            <a:endParaRPr sz="700"/>
          </a:p>
        </p:txBody>
      </p:sp>
      <p:sp>
        <p:nvSpPr>
          <p:cNvPr id="279" name="Google Shape;279;p36"/>
          <p:cNvSpPr txBox="1"/>
          <p:nvPr/>
        </p:nvSpPr>
        <p:spPr>
          <a:xfrm>
            <a:off x="503762" y="1450828"/>
            <a:ext cx="7262348" cy="1618740"/>
          </a:xfrm>
          <a:prstGeom prst="rect">
            <a:avLst/>
          </a:prstGeom>
          <a:noFill/>
          <a:ln>
            <a:noFill/>
          </a:ln>
        </p:spPr>
        <p:txBody>
          <a:bodyPr anchorCtr="0" anchor="t" bIns="0" lIns="0" spcFirstLastPara="1" rIns="0" wrap="square" tIns="0">
            <a:spAutoFit/>
          </a:bodyPr>
          <a:lstStyle/>
          <a:p>
            <a:pPr indent="127000" lvl="1" marL="0" marR="0" rtl="0" algn="l">
              <a:lnSpc>
                <a:spcPct val="179166"/>
              </a:lnSpc>
              <a:spcBef>
                <a:spcPts val="0"/>
              </a:spcBef>
              <a:spcAft>
                <a:spcPts val="0"/>
              </a:spcAft>
              <a:buClr>
                <a:srgbClr val="333333"/>
              </a:buClr>
              <a:buSzPts val="1200"/>
              <a:buFont typeface="Arial"/>
              <a:buNone/>
            </a:pPr>
            <a:r>
              <a:rPr b="0" i="0" lang="en" sz="1200" u="none" cap="none" strike="noStrike">
                <a:solidFill>
                  <a:srgbClr val="333333"/>
                </a:solidFill>
                <a:latin typeface="Poppins Light"/>
                <a:ea typeface="Poppins Light"/>
                <a:cs typeface="Poppins Light"/>
                <a:sym typeface="Poppins Light"/>
              </a:rPr>
              <a:t>The software application will require the following output requirements</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Teacher</a:t>
            </a:r>
            <a:endParaRPr sz="700"/>
          </a:p>
          <a:p>
            <a:pPr indent="-114300" lvl="2" marL="495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Assignment grades: Marks of each student, analysis reports, etc</a:t>
            </a:r>
            <a:endParaRPr sz="700"/>
          </a:p>
          <a:p>
            <a:pPr indent="-114300" lvl="2" marL="495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Review requests: Requests from students if result is unsatisfactory</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Student</a:t>
            </a:r>
            <a:endParaRPr sz="700"/>
          </a:p>
          <a:p>
            <a:pPr indent="-114300" lvl="2" marL="4953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Assignment grade: Evaluated assignment grades</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83" name="Shape 283"/>
        <p:cNvGrpSpPr/>
        <p:nvPr/>
      </p:nvGrpSpPr>
      <p:grpSpPr>
        <a:xfrm>
          <a:off x="0" y="0"/>
          <a:ext cx="0" cy="0"/>
          <a:chOff x="0" y="0"/>
          <a:chExt cx="0" cy="0"/>
        </a:xfrm>
      </p:grpSpPr>
      <p:sp>
        <p:nvSpPr>
          <p:cNvPr id="284" name="Google Shape;284;p37"/>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285" name="Google Shape;285;p37"/>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10</a:t>
            </a:r>
            <a:endParaRPr sz="700"/>
          </a:p>
        </p:txBody>
      </p:sp>
      <p:sp>
        <p:nvSpPr>
          <p:cNvPr id="286" name="Google Shape;286;p37"/>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Functional Requirements</a:t>
            </a:r>
            <a:endParaRPr sz="700"/>
          </a:p>
        </p:txBody>
      </p:sp>
      <p:sp>
        <p:nvSpPr>
          <p:cNvPr id="287" name="Google Shape;287;p37"/>
          <p:cNvSpPr txBox="1"/>
          <p:nvPr/>
        </p:nvSpPr>
        <p:spPr>
          <a:xfrm>
            <a:off x="144627" y="514350"/>
            <a:ext cx="493500" cy="221100"/>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VIII</a:t>
            </a:r>
            <a:endParaRPr sz="700"/>
          </a:p>
        </p:txBody>
      </p:sp>
      <p:sp>
        <p:nvSpPr>
          <p:cNvPr id="288" name="Google Shape;288;p37"/>
          <p:cNvSpPr txBox="1"/>
          <p:nvPr/>
        </p:nvSpPr>
        <p:spPr>
          <a:xfrm>
            <a:off x="502192" y="1002632"/>
            <a:ext cx="4098736" cy="287651"/>
          </a:xfrm>
          <a:prstGeom prst="rect">
            <a:avLst/>
          </a:prstGeom>
          <a:noFill/>
          <a:ln>
            <a:noFill/>
          </a:ln>
        </p:spPr>
        <p:txBody>
          <a:bodyPr anchorCtr="0" anchor="t" bIns="0" lIns="0" spcFirstLastPara="1" rIns="0" wrap="square" tIns="0">
            <a:spAutoFit/>
          </a:bodyPr>
          <a:lstStyle/>
          <a:p>
            <a:pPr indent="-196850" lvl="0" marL="203200" marR="0" rtl="0" algn="l">
              <a:lnSpc>
                <a:spcPct val="160000"/>
              </a:lnSpc>
              <a:spcBef>
                <a:spcPts val="0"/>
              </a:spcBef>
              <a:spcAft>
                <a:spcPts val="0"/>
              </a:spcAft>
              <a:buClr>
                <a:srgbClr val="333333"/>
              </a:buClr>
              <a:buSzPts val="1500"/>
              <a:buFont typeface="Poppins Medium"/>
              <a:buAutoNum type="arabicPeriod" startAt="3"/>
            </a:pPr>
            <a:r>
              <a:rPr b="0" i="0" lang="en" sz="1500" u="sng" cap="none" strike="noStrike">
                <a:solidFill>
                  <a:srgbClr val="333333"/>
                </a:solidFill>
                <a:latin typeface="Poppins Medium"/>
                <a:ea typeface="Poppins Medium"/>
                <a:cs typeface="Poppins Medium"/>
                <a:sym typeface="Poppins Medium"/>
              </a:rPr>
              <a:t>Processing requirements</a:t>
            </a:r>
            <a:endParaRPr sz="700"/>
          </a:p>
        </p:txBody>
      </p:sp>
      <p:sp>
        <p:nvSpPr>
          <p:cNvPr id="289" name="Google Shape;289;p37"/>
          <p:cNvSpPr txBox="1"/>
          <p:nvPr/>
        </p:nvSpPr>
        <p:spPr>
          <a:xfrm>
            <a:off x="503762" y="1450829"/>
            <a:ext cx="7262400" cy="1508400"/>
          </a:xfrm>
          <a:prstGeom prst="rect">
            <a:avLst/>
          </a:prstGeom>
          <a:noFill/>
          <a:ln>
            <a:noFill/>
          </a:ln>
        </p:spPr>
        <p:txBody>
          <a:bodyPr anchorCtr="0" anchor="t" bIns="0" lIns="0" spcFirstLastPara="1" rIns="0" wrap="square" tIns="0">
            <a:spAutoFit/>
          </a:bodyPr>
          <a:lstStyle/>
          <a:p>
            <a:pPr indent="127000" lvl="1" marL="0" marR="0" rtl="0" algn="l">
              <a:lnSpc>
                <a:spcPct val="179166"/>
              </a:lnSpc>
              <a:spcBef>
                <a:spcPts val="0"/>
              </a:spcBef>
              <a:spcAft>
                <a:spcPts val="0"/>
              </a:spcAft>
              <a:buClr>
                <a:srgbClr val="333333"/>
              </a:buClr>
              <a:buSzPts val="1200"/>
              <a:buFont typeface="Arial"/>
              <a:buNone/>
            </a:pPr>
            <a:r>
              <a:rPr b="0" i="0" lang="en" sz="1200" u="none" cap="none" strike="noStrike">
                <a:solidFill>
                  <a:srgbClr val="333333"/>
                </a:solidFill>
                <a:latin typeface="Poppins Light"/>
                <a:ea typeface="Poppins Light"/>
                <a:cs typeface="Poppins Light"/>
                <a:sym typeface="Poppins Light"/>
              </a:rPr>
              <a:t>The software application will require the following processing requirements</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Convert the handwriting in the pdf to text</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Perform subjective analysis and similarity checks for the text vs answer keys</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Communication between Django server and React application</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Communication between Django server and </a:t>
            </a:r>
            <a:r>
              <a:rPr lang="en" sz="1200">
                <a:solidFill>
                  <a:srgbClr val="333333"/>
                </a:solidFill>
                <a:latin typeface="Poppins Light"/>
                <a:ea typeface="Poppins Light"/>
                <a:cs typeface="Poppins Light"/>
                <a:sym typeface="Poppins Light"/>
              </a:rPr>
              <a:t>CloudSQL</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93" name="Shape 293"/>
        <p:cNvGrpSpPr/>
        <p:nvPr/>
      </p:nvGrpSpPr>
      <p:grpSpPr>
        <a:xfrm>
          <a:off x="0" y="0"/>
          <a:ext cx="0" cy="0"/>
          <a:chOff x="0" y="0"/>
          <a:chExt cx="0" cy="0"/>
        </a:xfrm>
      </p:grpSpPr>
      <p:sp>
        <p:nvSpPr>
          <p:cNvPr id="294" name="Google Shape;294;p38"/>
          <p:cNvSpPr/>
          <p:nvPr/>
        </p:nvSpPr>
        <p:spPr>
          <a:xfrm>
            <a:off x="0" y="0"/>
            <a:ext cx="9144000" cy="225300"/>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295" name="Google Shape;295;p38"/>
          <p:cNvSpPr txBox="1"/>
          <p:nvPr/>
        </p:nvSpPr>
        <p:spPr>
          <a:xfrm>
            <a:off x="8459074" y="4567238"/>
            <a:ext cx="341100" cy="2310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10</a:t>
            </a:r>
            <a:endParaRPr sz="700"/>
          </a:p>
        </p:txBody>
      </p:sp>
      <p:pic>
        <p:nvPicPr>
          <p:cNvPr id="296" name="Google Shape;296;p38"/>
          <p:cNvPicPr preferRelativeResize="0"/>
          <p:nvPr/>
        </p:nvPicPr>
        <p:blipFill>
          <a:blip r:embed="rId3">
            <a:alphaModFix/>
          </a:blip>
          <a:stretch>
            <a:fillRect/>
          </a:stretch>
        </p:blipFill>
        <p:spPr>
          <a:xfrm>
            <a:off x="710675" y="553025"/>
            <a:ext cx="7748398" cy="4245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00" name="Shape 300"/>
        <p:cNvGrpSpPr/>
        <p:nvPr/>
      </p:nvGrpSpPr>
      <p:grpSpPr>
        <a:xfrm>
          <a:off x="0" y="0"/>
          <a:ext cx="0" cy="0"/>
          <a:chOff x="0" y="0"/>
          <a:chExt cx="0" cy="0"/>
        </a:xfrm>
      </p:grpSpPr>
      <p:sp>
        <p:nvSpPr>
          <p:cNvPr id="301" name="Google Shape;301;p39"/>
          <p:cNvSpPr/>
          <p:nvPr/>
        </p:nvSpPr>
        <p:spPr>
          <a:xfrm>
            <a:off x="0" y="0"/>
            <a:ext cx="9144000" cy="225300"/>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02" name="Google Shape;302;p39"/>
          <p:cNvSpPr txBox="1"/>
          <p:nvPr/>
        </p:nvSpPr>
        <p:spPr>
          <a:xfrm>
            <a:off x="8459074" y="4567238"/>
            <a:ext cx="341100" cy="2310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10</a:t>
            </a:r>
            <a:endParaRPr sz="700"/>
          </a:p>
        </p:txBody>
      </p:sp>
      <p:pic>
        <p:nvPicPr>
          <p:cNvPr id="303" name="Google Shape;303;p39"/>
          <p:cNvPicPr preferRelativeResize="0"/>
          <p:nvPr/>
        </p:nvPicPr>
        <p:blipFill>
          <a:blip r:embed="rId3">
            <a:alphaModFix/>
          </a:blip>
          <a:stretch>
            <a:fillRect/>
          </a:stretch>
        </p:blipFill>
        <p:spPr>
          <a:xfrm>
            <a:off x="589900" y="433213"/>
            <a:ext cx="7964201" cy="42770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07" name="Shape 307"/>
        <p:cNvGrpSpPr/>
        <p:nvPr/>
      </p:nvGrpSpPr>
      <p:grpSpPr>
        <a:xfrm>
          <a:off x="0" y="0"/>
          <a:ext cx="0" cy="0"/>
          <a:chOff x="0" y="0"/>
          <a:chExt cx="0" cy="0"/>
        </a:xfrm>
      </p:grpSpPr>
      <p:sp>
        <p:nvSpPr>
          <p:cNvPr id="308" name="Google Shape;308;p40"/>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09" name="Google Shape;309;p40"/>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11</a:t>
            </a:r>
            <a:endParaRPr sz="700"/>
          </a:p>
        </p:txBody>
      </p:sp>
      <p:sp>
        <p:nvSpPr>
          <p:cNvPr id="310" name="Google Shape;310;p40"/>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Non Functional Requirements</a:t>
            </a:r>
            <a:endParaRPr sz="700"/>
          </a:p>
        </p:txBody>
      </p:sp>
      <p:sp>
        <p:nvSpPr>
          <p:cNvPr id="311" name="Google Shape;311;p40"/>
          <p:cNvSpPr txBox="1"/>
          <p:nvPr/>
        </p:nvSpPr>
        <p:spPr>
          <a:xfrm>
            <a:off x="144617" y="514350"/>
            <a:ext cx="396988"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IX</a:t>
            </a:r>
            <a:endParaRPr sz="700"/>
          </a:p>
        </p:txBody>
      </p:sp>
      <p:sp>
        <p:nvSpPr>
          <p:cNvPr id="312" name="Google Shape;312;p40"/>
          <p:cNvSpPr txBox="1"/>
          <p:nvPr/>
        </p:nvSpPr>
        <p:spPr>
          <a:xfrm>
            <a:off x="461030" y="1143786"/>
            <a:ext cx="7864500" cy="3163200"/>
          </a:xfrm>
          <a:prstGeom prst="rect">
            <a:avLst/>
          </a:prstGeom>
          <a:noFill/>
          <a:ln>
            <a:noFill/>
          </a:ln>
        </p:spPr>
        <p:txBody>
          <a:bodyPr anchorCtr="0" anchor="t" bIns="0" lIns="0" spcFirstLastPara="1" rIns="0" wrap="square" tIns="0">
            <a:spAutoFit/>
          </a:bodyPr>
          <a:lstStyle/>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Performance: Analyse and grade assignments quickly and accurately, without any significant latency</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Usability: User-friendly interface for teachers and students</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Security: Password-protected authorisation</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Scalability: Handle a large number of assignments simultaneously without any degradation in performance</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Reliability: Reliable, minimal downtime and robust error-handling mechanisms</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Maintainability: Software should be easy to maintain, update and modify over time</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Compatibility: Compatible with different handwriting styles and formats</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Accessibility: Accessible to all users and comply with relevant accessibility standards</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16" name="Shape 316"/>
        <p:cNvGrpSpPr/>
        <p:nvPr/>
      </p:nvGrpSpPr>
      <p:grpSpPr>
        <a:xfrm>
          <a:off x="0" y="0"/>
          <a:ext cx="0" cy="0"/>
          <a:chOff x="0" y="0"/>
          <a:chExt cx="0" cy="0"/>
        </a:xfrm>
      </p:grpSpPr>
      <p:sp>
        <p:nvSpPr>
          <p:cNvPr id="317" name="Google Shape;317;p41"/>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18" name="Google Shape;318;p41"/>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12</a:t>
            </a:r>
            <a:endParaRPr sz="700"/>
          </a:p>
        </p:txBody>
      </p:sp>
      <p:sp>
        <p:nvSpPr>
          <p:cNvPr id="319" name="Google Shape;319;p41"/>
          <p:cNvSpPr txBox="1"/>
          <p:nvPr/>
        </p:nvSpPr>
        <p:spPr>
          <a:xfrm>
            <a:off x="696538" y="514350"/>
            <a:ext cx="5296500" cy="221100"/>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Application Interface and Requirements</a:t>
            </a:r>
            <a:endParaRPr sz="700"/>
          </a:p>
        </p:txBody>
      </p:sp>
      <p:sp>
        <p:nvSpPr>
          <p:cNvPr id="320" name="Google Shape;320;p41"/>
          <p:cNvSpPr txBox="1"/>
          <p:nvPr/>
        </p:nvSpPr>
        <p:spPr>
          <a:xfrm>
            <a:off x="144617" y="514350"/>
            <a:ext cx="396988"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X</a:t>
            </a:r>
            <a:endParaRPr sz="700"/>
          </a:p>
        </p:txBody>
      </p:sp>
      <p:sp>
        <p:nvSpPr>
          <p:cNvPr id="321" name="Google Shape;321;p41"/>
          <p:cNvSpPr txBox="1"/>
          <p:nvPr/>
        </p:nvSpPr>
        <p:spPr>
          <a:xfrm>
            <a:off x="534476" y="1400463"/>
            <a:ext cx="7864591" cy="1345690"/>
          </a:xfrm>
          <a:prstGeom prst="rect">
            <a:avLst/>
          </a:prstGeom>
          <a:noFill/>
          <a:ln>
            <a:noFill/>
          </a:ln>
        </p:spPr>
        <p:txBody>
          <a:bodyPr anchorCtr="0" anchor="t" bIns="0" lIns="0" spcFirstLastPara="1" rIns="0" wrap="square" tIns="0">
            <a:spAutoFit/>
          </a:bodyPr>
          <a:lstStyle/>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Landing page</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Login/Register page</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Student/Teacher Dashboard</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Grade Card and Analysis Report</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Request for Review</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09" name="Shape 109"/>
        <p:cNvGrpSpPr/>
        <p:nvPr/>
      </p:nvGrpSpPr>
      <p:grpSpPr>
        <a:xfrm>
          <a:off x="0" y="0"/>
          <a:ext cx="0" cy="0"/>
          <a:chOff x="0" y="0"/>
          <a:chExt cx="0" cy="0"/>
        </a:xfrm>
      </p:grpSpPr>
      <p:sp>
        <p:nvSpPr>
          <p:cNvPr id="110" name="Google Shape;110;p24"/>
          <p:cNvSpPr txBox="1"/>
          <p:nvPr/>
        </p:nvSpPr>
        <p:spPr>
          <a:xfrm>
            <a:off x="3074920" y="2362806"/>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3"/>
              </a:rPr>
              <a:t>Stakeholder identification and survey</a:t>
            </a:r>
            <a:endParaRPr sz="700"/>
          </a:p>
        </p:txBody>
      </p:sp>
      <p:sp>
        <p:nvSpPr>
          <p:cNvPr id="111" name="Google Shape;111;p24"/>
          <p:cNvSpPr txBox="1"/>
          <p:nvPr/>
        </p:nvSpPr>
        <p:spPr>
          <a:xfrm>
            <a:off x="3074920" y="2735755"/>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4"/>
              </a:rPr>
              <a:t>Requirement Gathering Methodologies</a:t>
            </a:r>
            <a:endParaRPr sz="700"/>
          </a:p>
        </p:txBody>
      </p:sp>
      <p:sp>
        <p:nvSpPr>
          <p:cNvPr id="112" name="Google Shape;112;p24"/>
          <p:cNvSpPr txBox="1"/>
          <p:nvPr/>
        </p:nvSpPr>
        <p:spPr>
          <a:xfrm>
            <a:off x="3074920" y="3108704"/>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5"/>
              </a:rPr>
              <a:t>Project Plan</a:t>
            </a:r>
            <a:endParaRPr sz="700"/>
          </a:p>
        </p:txBody>
      </p:sp>
      <p:sp>
        <p:nvSpPr>
          <p:cNvPr id="113" name="Google Shape;113;p24"/>
          <p:cNvSpPr txBox="1"/>
          <p:nvPr/>
        </p:nvSpPr>
        <p:spPr>
          <a:xfrm>
            <a:off x="3074920" y="3481653"/>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6"/>
              </a:rPr>
              <a:t>Literature Review</a:t>
            </a:r>
            <a:endParaRPr sz="700"/>
          </a:p>
        </p:txBody>
      </p:sp>
      <p:sp>
        <p:nvSpPr>
          <p:cNvPr id="114" name="Google Shape;114;p24"/>
          <p:cNvSpPr txBox="1"/>
          <p:nvPr/>
        </p:nvSpPr>
        <p:spPr>
          <a:xfrm>
            <a:off x="3074920" y="3854602"/>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7"/>
              </a:rPr>
              <a:t>Functional Requirements</a:t>
            </a:r>
            <a:endParaRPr sz="700"/>
          </a:p>
        </p:txBody>
      </p:sp>
      <p:sp>
        <p:nvSpPr>
          <p:cNvPr id="115" name="Google Shape;115;p24"/>
          <p:cNvSpPr txBox="1"/>
          <p:nvPr/>
        </p:nvSpPr>
        <p:spPr>
          <a:xfrm>
            <a:off x="2428744" y="2362806"/>
            <a:ext cx="341154" cy="287651"/>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IV</a:t>
            </a:r>
            <a:endParaRPr sz="700"/>
          </a:p>
        </p:txBody>
      </p:sp>
      <p:sp>
        <p:nvSpPr>
          <p:cNvPr id="116" name="Google Shape;116;p24"/>
          <p:cNvSpPr txBox="1"/>
          <p:nvPr/>
        </p:nvSpPr>
        <p:spPr>
          <a:xfrm>
            <a:off x="2428744" y="2735755"/>
            <a:ext cx="341154" cy="287651"/>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V</a:t>
            </a:r>
            <a:endParaRPr sz="700"/>
          </a:p>
        </p:txBody>
      </p:sp>
      <p:sp>
        <p:nvSpPr>
          <p:cNvPr id="117" name="Google Shape;117;p24"/>
          <p:cNvSpPr txBox="1"/>
          <p:nvPr/>
        </p:nvSpPr>
        <p:spPr>
          <a:xfrm>
            <a:off x="2428744" y="3108704"/>
            <a:ext cx="341154" cy="287651"/>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VI</a:t>
            </a:r>
            <a:endParaRPr sz="700"/>
          </a:p>
        </p:txBody>
      </p:sp>
      <p:sp>
        <p:nvSpPr>
          <p:cNvPr id="118" name="Google Shape;118;p24"/>
          <p:cNvSpPr txBox="1"/>
          <p:nvPr/>
        </p:nvSpPr>
        <p:spPr>
          <a:xfrm>
            <a:off x="2428744" y="3481653"/>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VII</a:t>
            </a:r>
            <a:endParaRPr sz="700"/>
          </a:p>
        </p:txBody>
      </p:sp>
      <p:sp>
        <p:nvSpPr>
          <p:cNvPr id="119" name="Google Shape;119;p24"/>
          <p:cNvSpPr txBox="1"/>
          <p:nvPr/>
        </p:nvSpPr>
        <p:spPr>
          <a:xfrm>
            <a:off x="2428744" y="3854602"/>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VIII</a:t>
            </a:r>
            <a:endParaRPr sz="700"/>
          </a:p>
        </p:txBody>
      </p:sp>
      <p:sp>
        <p:nvSpPr>
          <p:cNvPr id="120" name="Google Shape;120;p24"/>
          <p:cNvSpPr txBox="1"/>
          <p:nvPr/>
        </p:nvSpPr>
        <p:spPr>
          <a:xfrm>
            <a:off x="8070936" y="2362806"/>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4</a:t>
            </a:r>
            <a:endParaRPr sz="700"/>
          </a:p>
        </p:txBody>
      </p:sp>
      <p:sp>
        <p:nvSpPr>
          <p:cNvPr id="121" name="Google Shape;121;p24"/>
          <p:cNvSpPr txBox="1"/>
          <p:nvPr/>
        </p:nvSpPr>
        <p:spPr>
          <a:xfrm>
            <a:off x="8070936" y="2735755"/>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5</a:t>
            </a:r>
            <a:endParaRPr sz="700"/>
          </a:p>
        </p:txBody>
      </p:sp>
      <p:sp>
        <p:nvSpPr>
          <p:cNvPr id="122" name="Google Shape;122;p24"/>
          <p:cNvSpPr txBox="1"/>
          <p:nvPr/>
        </p:nvSpPr>
        <p:spPr>
          <a:xfrm>
            <a:off x="8070936" y="3108704"/>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6</a:t>
            </a:r>
            <a:endParaRPr sz="700"/>
          </a:p>
        </p:txBody>
      </p:sp>
      <p:sp>
        <p:nvSpPr>
          <p:cNvPr id="123" name="Google Shape;123;p24"/>
          <p:cNvSpPr txBox="1"/>
          <p:nvPr/>
        </p:nvSpPr>
        <p:spPr>
          <a:xfrm>
            <a:off x="8070936" y="3481653"/>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7</a:t>
            </a:r>
            <a:endParaRPr sz="700"/>
          </a:p>
        </p:txBody>
      </p:sp>
      <p:sp>
        <p:nvSpPr>
          <p:cNvPr id="124" name="Google Shape;124;p24"/>
          <p:cNvSpPr txBox="1"/>
          <p:nvPr/>
        </p:nvSpPr>
        <p:spPr>
          <a:xfrm>
            <a:off x="8070936" y="3854602"/>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8</a:t>
            </a:r>
            <a:endParaRPr sz="700"/>
          </a:p>
        </p:txBody>
      </p:sp>
      <p:sp>
        <p:nvSpPr>
          <p:cNvPr id="125" name="Google Shape;125;p24"/>
          <p:cNvSpPr txBox="1"/>
          <p:nvPr/>
        </p:nvSpPr>
        <p:spPr>
          <a:xfrm>
            <a:off x="7865616" y="711141"/>
            <a:ext cx="751793" cy="287652"/>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Clr>
                <a:srgbClr val="333333"/>
              </a:buClr>
              <a:buSzPts val="1500"/>
              <a:buFont typeface="Poppins Light"/>
              <a:buNone/>
            </a:pPr>
            <a:r>
              <a:rPr b="0" i="0" lang="en" sz="1500" u="none" cap="none" strike="noStrike">
                <a:solidFill>
                  <a:srgbClr val="333333"/>
                </a:solidFill>
                <a:latin typeface="Poppins Light"/>
                <a:ea typeface="Poppins Light"/>
                <a:cs typeface="Poppins Light"/>
                <a:sym typeface="Poppins Light"/>
              </a:rPr>
              <a:t>Page</a:t>
            </a:r>
            <a:endParaRPr sz="700"/>
          </a:p>
        </p:txBody>
      </p:sp>
      <p:sp>
        <p:nvSpPr>
          <p:cNvPr id="126" name="Google Shape;126;p24"/>
          <p:cNvSpPr/>
          <p:nvPr/>
        </p:nvSpPr>
        <p:spPr>
          <a:xfrm>
            <a:off x="0" y="-1"/>
            <a:ext cx="1790483" cy="5143501"/>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127" name="Google Shape;127;p24"/>
          <p:cNvSpPr txBox="1"/>
          <p:nvPr/>
        </p:nvSpPr>
        <p:spPr>
          <a:xfrm>
            <a:off x="514350" y="441008"/>
            <a:ext cx="1276133" cy="35509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Table of</a:t>
            </a:r>
            <a:endParaRPr sz="700"/>
          </a:p>
          <a:p>
            <a:pPr indent="0" lvl="0" marL="0" marR="0" rtl="0" algn="l">
              <a:lnSpc>
                <a:spcPct val="116666"/>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Contents</a:t>
            </a:r>
            <a:endParaRPr sz="700"/>
          </a:p>
        </p:txBody>
      </p:sp>
      <p:sp>
        <p:nvSpPr>
          <p:cNvPr id="128" name="Google Shape;128;p24"/>
          <p:cNvSpPr txBox="1"/>
          <p:nvPr/>
        </p:nvSpPr>
        <p:spPr>
          <a:xfrm>
            <a:off x="3074920" y="1989857"/>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8"/>
              </a:rPr>
              <a:t>Scope</a:t>
            </a:r>
            <a:endParaRPr sz="700"/>
          </a:p>
        </p:txBody>
      </p:sp>
      <p:sp>
        <p:nvSpPr>
          <p:cNvPr id="129" name="Google Shape;129;p24"/>
          <p:cNvSpPr txBox="1"/>
          <p:nvPr/>
        </p:nvSpPr>
        <p:spPr>
          <a:xfrm>
            <a:off x="2428744" y="1989857"/>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III</a:t>
            </a:r>
            <a:endParaRPr sz="700"/>
          </a:p>
        </p:txBody>
      </p:sp>
      <p:sp>
        <p:nvSpPr>
          <p:cNvPr id="130" name="Google Shape;130;p24"/>
          <p:cNvSpPr txBox="1"/>
          <p:nvPr/>
        </p:nvSpPr>
        <p:spPr>
          <a:xfrm>
            <a:off x="8070936" y="1989857"/>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3</a:t>
            </a:r>
            <a:endParaRPr sz="700"/>
          </a:p>
        </p:txBody>
      </p:sp>
      <p:sp>
        <p:nvSpPr>
          <p:cNvPr id="131" name="Google Shape;131;p24"/>
          <p:cNvSpPr txBox="1"/>
          <p:nvPr/>
        </p:nvSpPr>
        <p:spPr>
          <a:xfrm>
            <a:off x="3074920" y="1243959"/>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9"/>
              </a:rPr>
              <a:t>Problem statement</a:t>
            </a:r>
            <a:endParaRPr sz="700"/>
          </a:p>
        </p:txBody>
      </p:sp>
      <p:sp>
        <p:nvSpPr>
          <p:cNvPr id="132" name="Google Shape;132;p24"/>
          <p:cNvSpPr txBox="1"/>
          <p:nvPr/>
        </p:nvSpPr>
        <p:spPr>
          <a:xfrm>
            <a:off x="3074920" y="1616908"/>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10"/>
              </a:rPr>
              <a:t>Why this software?</a:t>
            </a:r>
            <a:endParaRPr sz="700"/>
          </a:p>
        </p:txBody>
      </p:sp>
      <p:sp>
        <p:nvSpPr>
          <p:cNvPr id="133" name="Google Shape;133;p24"/>
          <p:cNvSpPr txBox="1"/>
          <p:nvPr/>
        </p:nvSpPr>
        <p:spPr>
          <a:xfrm>
            <a:off x="2428744" y="1243959"/>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I</a:t>
            </a:r>
            <a:endParaRPr sz="700"/>
          </a:p>
        </p:txBody>
      </p:sp>
      <p:sp>
        <p:nvSpPr>
          <p:cNvPr id="134" name="Google Shape;134;p24"/>
          <p:cNvSpPr txBox="1"/>
          <p:nvPr/>
        </p:nvSpPr>
        <p:spPr>
          <a:xfrm>
            <a:off x="2428744" y="1616908"/>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II</a:t>
            </a:r>
            <a:endParaRPr sz="700"/>
          </a:p>
        </p:txBody>
      </p:sp>
      <p:sp>
        <p:nvSpPr>
          <p:cNvPr id="135" name="Google Shape;135;p24"/>
          <p:cNvSpPr txBox="1"/>
          <p:nvPr/>
        </p:nvSpPr>
        <p:spPr>
          <a:xfrm>
            <a:off x="8070936" y="1243959"/>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a:t>
            </a:r>
            <a:endParaRPr sz="700"/>
          </a:p>
        </p:txBody>
      </p:sp>
      <p:sp>
        <p:nvSpPr>
          <p:cNvPr id="136" name="Google Shape;136;p24"/>
          <p:cNvSpPr txBox="1"/>
          <p:nvPr/>
        </p:nvSpPr>
        <p:spPr>
          <a:xfrm>
            <a:off x="8070936" y="1616908"/>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2</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25" name="Shape 325"/>
        <p:cNvGrpSpPr/>
        <p:nvPr/>
      </p:nvGrpSpPr>
      <p:grpSpPr>
        <a:xfrm>
          <a:off x="0" y="0"/>
          <a:ext cx="0" cy="0"/>
          <a:chOff x="0" y="0"/>
          <a:chExt cx="0" cy="0"/>
        </a:xfrm>
      </p:grpSpPr>
      <p:sp>
        <p:nvSpPr>
          <p:cNvPr id="326" name="Google Shape;326;p42"/>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27" name="Google Shape;327;p42"/>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13</a:t>
            </a:r>
            <a:endParaRPr sz="700"/>
          </a:p>
        </p:txBody>
      </p:sp>
      <p:sp>
        <p:nvSpPr>
          <p:cNvPr id="328" name="Google Shape;328;p42"/>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Landing Page</a:t>
            </a:r>
            <a:endParaRPr sz="700"/>
          </a:p>
        </p:txBody>
      </p:sp>
      <p:sp>
        <p:nvSpPr>
          <p:cNvPr id="329" name="Google Shape;329;p42"/>
          <p:cNvSpPr txBox="1"/>
          <p:nvPr/>
        </p:nvSpPr>
        <p:spPr>
          <a:xfrm>
            <a:off x="144617" y="514350"/>
            <a:ext cx="396988"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XI</a:t>
            </a:r>
            <a:endParaRPr sz="700"/>
          </a:p>
        </p:txBody>
      </p:sp>
      <p:pic>
        <p:nvPicPr>
          <p:cNvPr descr="Screenshot 2023-03-14 at 4.00.42 AM.png" id="330" name="Google Shape;330;p42"/>
          <p:cNvPicPr preferRelativeResize="0"/>
          <p:nvPr/>
        </p:nvPicPr>
        <p:blipFill rotWithShape="1">
          <a:blip r:embed="rId3">
            <a:alphaModFix/>
          </a:blip>
          <a:srcRect b="0" l="0" r="0" t="0"/>
          <a:stretch/>
        </p:blipFill>
        <p:spPr>
          <a:xfrm>
            <a:off x="4345542" y="1465315"/>
            <a:ext cx="4149128" cy="2212869"/>
          </a:xfrm>
          <a:prstGeom prst="rect">
            <a:avLst/>
          </a:prstGeom>
          <a:noFill/>
          <a:ln>
            <a:noFill/>
          </a:ln>
        </p:spPr>
      </p:pic>
      <p:sp>
        <p:nvSpPr>
          <p:cNvPr id="331" name="Google Shape;331;p42"/>
          <p:cNvSpPr txBox="1"/>
          <p:nvPr/>
        </p:nvSpPr>
        <p:spPr>
          <a:xfrm>
            <a:off x="548417" y="3583911"/>
            <a:ext cx="42045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Non Functional Requirements</a:t>
            </a:r>
            <a:endParaRPr sz="700"/>
          </a:p>
        </p:txBody>
      </p:sp>
      <p:sp>
        <p:nvSpPr>
          <p:cNvPr id="332" name="Google Shape;332;p42"/>
          <p:cNvSpPr txBox="1"/>
          <p:nvPr/>
        </p:nvSpPr>
        <p:spPr>
          <a:xfrm>
            <a:off x="555015" y="2475887"/>
            <a:ext cx="40986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Functional Requirements</a:t>
            </a:r>
            <a:endParaRPr sz="700"/>
          </a:p>
        </p:txBody>
      </p:sp>
      <p:sp>
        <p:nvSpPr>
          <p:cNvPr id="333" name="Google Shape;333;p42"/>
          <p:cNvSpPr txBox="1"/>
          <p:nvPr/>
        </p:nvSpPr>
        <p:spPr>
          <a:xfrm>
            <a:off x="555640" y="2877384"/>
            <a:ext cx="3360300" cy="515700"/>
          </a:xfrm>
          <a:prstGeom prst="rect">
            <a:avLst/>
          </a:prstGeom>
          <a:noFill/>
          <a:ln>
            <a:noFill/>
          </a:ln>
        </p:spPr>
        <p:txBody>
          <a:bodyPr anchorCtr="0" anchor="t" bIns="0" lIns="0" spcFirstLastPara="1" rIns="0" wrap="square" tIns="0">
            <a:spAutoFit/>
          </a:bodyPr>
          <a:lstStyle/>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Button provided should lead the user to the Login/Register page</a:t>
            </a:r>
            <a:endParaRPr sz="700"/>
          </a:p>
        </p:txBody>
      </p:sp>
      <p:sp>
        <p:nvSpPr>
          <p:cNvPr id="334" name="Google Shape;334;p42"/>
          <p:cNvSpPr txBox="1"/>
          <p:nvPr/>
        </p:nvSpPr>
        <p:spPr>
          <a:xfrm>
            <a:off x="568349" y="4051551"/>
            <a:ext cx="3360300" cy="515700"/>
          </a:xfrm>
          <a:prstGeom prst="rect">
            <a:avLst/>
          </a:prstGeom>
          <a:noFill/>
          <a:ln>
            <a:noFill/>
          </a:ln>
        </p:spPr>
        <p:txBody>
          <a:bodyPr anchorCtr="0" anchor="t" bIns="0" lIns="0" spcFirstLastPara="1" rIns="0" wrap="square" tIns="0">
            <a:spAutoFit/>
          </a:bodyPr>
          <a:lstStyle/>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Should be appealing to the user since it creates a first impression</a:t>
            </a:r>
            <a:endParaRPr sz="700"/>
          </a:p>
        </p:txBody>
      </p:sp>
      <p:sp>
        <p:nvSpPr>
          <p:cNvPr id="335" name="Google Shape;335;p42"/>
          <p:cNvSpPr txBox="1"/>
          <p:nvPr/>
        </p:nvSpPr>
        <p:spPr>
          <a:xfrm>
            <a:off x="548433" y="1114815"/>
            <a:ext cx="3360230" cy="799590"/>
          </a:xfrm>
          <a:prstGeom prst="rect">
            <a:avLst/>
          </a:prstGeom>
          <a:noFill/>
          <a:ln>
            <a:noFill/>
          </a:ln>
        </p:spPr>
        <p:txBody>
          <a:bodyPr anchorCtr="0" anchor="t" bIns="0" lIns="0" spcFirstLastPara="1" rIns="0" wrap="square" tIns="0">
            <a:spAutoFit/>
          </a:bodyPr>
          <a:lstStyle/>
          <a:p>
            <a:pPr indent="114300" lvl="1" marL="0" marR="0" rtl="0" algn="l">
              <a:lnSpc>
                <a:spcPct val="179166"/>
              </a:lnSpc>
              <a:spcBef>
                <a:spcPts val="0"/>
              </a:spcBef>
              <a:spcAft>
                <a:spcPts val="0"/>
              </a:spcAft>
              <a:buClr>
                <a:srgbClr val="333333"/>
              </a:buClr>
              <a:buSzPts val="1200"/>
              <a:buFont typeface="Poppins Light"/>
              <a:buNone/>
            </a:pPr>
            <a:r>
              <a:rPr b="0" i="0" lang="en" sz="1200" u="none" cap="none" strike="noStrike">
                <a:solidFill>
                  <a:srgbClr val="333333"/>
                </a:solidFill>
                <a:latin typeface="Poppins Light"/>
                <a:ea typeface="Poppins Light"/>
                <a:cs typeface="Poppins Light"/>
                <a:sym typeface="Poppins Light"/>
              </a:rPr>
              <a:t>Landing page is designed to encourage users to take a specific action, typically the first page a user sees after entering the website</a:t>
            </a:r>
            <a:endParaRPr sz="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39" name="Shape 339"/>
        <p:cNvGrpSpPr/>
        <p:nvPr/>
      </p:nvGrpSpPr>
      <p:grpSpPr>
        <a:xfrm>
          <a:off x="0" y="0"/>
          <a:ext cx="0" cy="0"/>
          <a:chOff x="0" y="0"/>
          <a:chExt cx="0" cy="0"/>
        </a:xfrm>
      </p:grpSpPr>
      <p:sp>
        <p:nvSpPr>
          <p:cNvPr id="340" name="Google Shape;340;p43"/>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41" name="Google Shape;341;p43"/>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14</a:t>
            </a:r>
            <a:endParaRPr sz="700"/>
          </a:p>
        </p:txBody>
      </p:sp>
      <p:sp>
        <p:nvSpPr>
          <p:cNvPr id="342" name="Google Shape;342;p43"/>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Login/Register Page</a:t>
            </a:r>
            <a:endParaRPr sz="700"/>
          </a:p>
        </p:txBody>
      </p:sp>
      <p:sp>
        <p:nvSpPr>
          <p:cNvPr id="343" name="Google Shape;343;p43"/>
          <p:cNvSpPr txBox="1"/>
          <p:nvPr/>
        </p:nvSpPr>
        <p:spPr>
          <a:xfrm>
            <a:off x="144617" y="514350"/>
            <a:ext cx="396988"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XII</a:t>
            </a:r>
            <a:endParaRPr sz="700"/>
          </a:p>
        </p:txBody>
      </p:sp>
      <p:sp>
        <p:nvSpPr>
          <p:cNvPr id="344" name="Google Shape;344;p43"/>
          <p:cNvSpPr txBox="1"/>
          <p:nvPr/>
        </p:nvSpPr>
        <p:spPr>
          <a:xfrm>
            <a:off x="541599" y="3986052"/>
            <a:ext cx="42045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Non Functional Requirements</a:t>
            </a:r>
            <a:endParaRPr sz="700"/>
          </a:p>
        </p:txBody>
      </p:sp>
      <p:sp>
        <p:nvSpPr>
          <p:cNvPr id="345" name="Google Shape;345;p43"/>
          <p:cNvSpPr txBox="1"/>
          <p:nvPr/>
        </p:nvSpPr>
        <p:spPr>
          <a:xfrm>
            <a:off x="541588" y="1845736"/>
            <a:ext cx="40986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Functional Requirements</a:t>
            </a:r>
            <a:endParaRPr sz="700"/>
          </a:p>
        </p:txBody>
      </p:sp>
      <p:sp>
        <p:nvSpPr>
          <p:cNvPr id="346" name="Google Shape;346;p43"/>
          <p:cNvSpPr txBox="1"/>
          <p:nvPr/>
        </p:nvSpPr>
        <p:spPr>
          <a:xfrm>
            <a:off x="560675" y="2212350"/>
            <a:ext cx="3360300" cy="1569900"/>
          </a:xfrm>
          <a:prstGeom prst="rect">
            <a:avLst/>
          </a:prstGeom>
          <a:noFill/>
          <a:ln>
            <a:noFill/>
          </a:ln>
        </p:spPr>
        <p:txBody>
          <a:bodyPr anchorCtr="0" anchor="t" bIns="0" lIns="0" spcFirstLastPara="1" rIns="0" wrap="square" tIns="0">
            <a:spAutoFit/>
          </a:bodyPr>
          <a:lstStyle/>
          <a:p>
            <a:pPr indent="-114300" lvl="1" marL="304800" marR="0" rtl="0" algn="l">
              <a:lnSpc>
                <a:spcPct val="150000"/>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Takes input from the user</a:t>
            </a:r>
            <a:endParaRPr sz="700"/>
          </a:p>
          <a:p>
            <a:pPr indent="-114300" lvl="1" marL="304800" marR="0" rtl="0" algn="l">
              <a:lnSpc>
                <a:spcPct val="150000"/>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Shows an error message if user didn’t enter all values or user credentials are wrong</a:t>
            </a:r>
            <a:endParaRPr sz="700"/>
          </a:p>
          <a:p>
            <a:pPr indent="-114300" lvl="1" marL="304800" marR="0" rtl="0" algn="l">
              <a:lnSpc>
                <a:spcPct val="150000"/>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Lead user to dashboard of student or teacher based on who is logged in</a:t>
            </a:r>
            <a:endParaRPr sz="700"/>
          </a:p>
        </p:txBody>
      </p:sp>
      <p:sp>
        <p:nvSpPr>
          <p:cNvPr id="347" name="Google Shape;347;p43"/>
          <p:cNvSpPr txBox="1"/>
          <p:nvPr/>
        </p:nvSpPr>
        <p:spPr>
          <a:xfrm>
            <a:off x="560681" y="4362529"/>
            <a:ext cx="3360300" cy="461700"/>
          </a:xfrm>
          <a:prstGeom prst="rect">
            <a:avLst/>
          </a:prstGeom>
          <a:noFill/>
          <a:ln>
            <a:noFill/>
          </a:ln>
        </p:spPr>
        <p:txBody>
          <a:bodyPr anchorCtr="0" anchor="t" bIns="0" lIns="0" spcFirstLastPara="1" rIns="0" wrap="square" tIns="0">
            <a:spAutoFit/>
          </a:bodyPr>
          <a:lstStyle/>
          <a:p>
            <a:pPr indent="-114300" lvl="1" marL="304800" marR="0" rtl="0" algn="l">
              <a:lnSpc>
                <a:spcPct val="150000"/>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Security: Students should not be able to register as a teacher</a:t>
            </a:r>
            <a:endParaRPr sz="700"/>
          </a:p>
        </p:txBody>
      </p:sp>
      <p:sp>
        <p:nvSpPr>
          <p:cNvPr id="348" name="Google Shape;348;p43"/>
          <p:cNvSpPr txBox="1"/>
          <p:nvPr/>
        </p:nvSpPr>
        <p:spPr>
          <a:xfrm>
            <a:off x="560674" y="1006522"/>
            <a:ext cx="3360300" cy="738900"/>
          </a:xfrm>
          <a:prstGeom prst="rect">
            <a:avLst/>
          </a:prstGeom>
          <a:noFill/>
          <a:ln>
            <a:noFill/>
          </a:ln>
        </p:spPr>
        <p:txBody>
          <a:bodyPr anchorCtr="0" anchor="t" bIns="0" lIns="0" spcFirstLastPara="1" rIns="0" wrap="square" tIns="0">
            <a:spAutoFit/>
          </a:bodyPr>
          <a:lstStyle/>
          <a:p>
            <a:pPr indent="0" lvl="1" marL="0" marR="0" rtl="0" algn="l">
              <a:lnSpc>
                <a:spcPct val="150000"/>
              </a:lnSpc>
              <a:spcBef>
                <a:spcPts val="0"/>
              </a:spcBef>
              <a:spcAft>
                <a:spcPts val="0"/>
              </a:spcAft>
              <a:buClr>
                <a:srgbClr val="333333"/>
              </a:buClr>
              <a:buSzPts val="1200"/>
              <a:buFont typeface="Poppins Light"/>
              <a:buNone/>
            </a:pPr>
            <a:r>
              <a:rPr b="0" i="0" lang="en" sz="1200" u="none" cap="none" strike="noStrike">
                <a:solidFill>
                  <a:srgbClr val="333333"/>
                </a:solidFill>
                <a:latin typeface="Poppins Light"/>
                <a:ea typeface="Poppins Light"/>
                <a:cs typeface="Poppins Light"/>
                <a:sym typeface="Poppins Light"/>
              </a:rPr>
              <a:t>Login page is to authenticate a user before entering a website. Register page is to create a new student/teacher</a:t>
            </a:r>
            <a:endParaRPr sz="700"/>
          </a:p>
        </p:txBody>
      </p:sp>
      <p:pic>
        <p:nvPicPr>
          <p:cNvPr descr="Screenshot 2023-03-14 at 4.01.46 AM.png" id="349" name="Google Shape;349;p43"/>
          <p:cNvPicPr preferRelativeResize="0"/>
          <p:nvPr/>
        </p:nvPicPr>
        <p:blipFill rotWithShape="1">
          <a:blip r:embed="rId3">
            <a:alphaModFix/>
          </a:blip>
          <a:srcRect b="0" l="0" r="0" t="0"/>
          <a:stretch/>
        </p:blipFill>
        <p:spPr>
          <a:xfrm>
            <a:off x="4449566" y="2770984"/>
            <a:ext cx="3951821" cy="2107638"/>
          </a:xfrm>
          <a:prstGeom prst="rect">
            <a:avLst/>
          </a:prstGeom>
          <a:noFill/>
          <a:ln>
            <a:noFill/>
          </a:ln>
        </p:spPr>
      </p:pic>
      <p:pic>
        <p:nvPicPr>
          <p:cNvPr descr="Screenshot 2023-03-14 at 4.01.38 AM.png" id="350" name="Google Shape;350;p43"/>
          <p:cNvPicPr preferRelativeResize="0"/>
          <p:nvPr/>
        </p:nvPicPr>
        <p:blipFill rotWithShape="1">
          <a:blip r:embed="rId4">
            <a:alphaModFix/>
          </a:blip>
          <a:srcRect b="0" l="0" r="0" t="0"/>
          <a:stretch/>
        </p:blipFill>
        <p:spPr>
          <a:xfrm>
            <a:off x="4420853" y="427947"/>
            <a:ext cx="4009248" cy="21403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54" name="Shape 354"/>
        <p:cNvGrpSpPr/>
        <p:nvPr/>
      </p:nvGrpSpPr>
      <p:grpSpPr>
        <a:xfrm>
          <a:off x="0" y="0"/>
          <a:ext cx="0" cy="0"/>
          <a:chOff x="0" y="0"/>
          <a:chExt cx="0" cy="0"/>
        </a:xfrm>
      </p:grpSpPr>
      <p:sp>
        <p:nvSpPr>
          <p:cNvPr id="355" name="Google Shape;355;p44"/>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56" name="Google Shape;356;p44"/>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15</a:t>
            </a:r>
            <a:endParaRPr sz="700"/>
          </a:p>
        </p:txBody>
      </p:sp>
      <p:sp>
        <p:nvSpPr>
          <p:cNvPr id="357" name="Google Shape;357;p44"/>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Student/Teacher Dashboard</a:t>
            </a:r>
            <a:endParaRPr sz="700"/>
          </a:p>
        </p:txBody>
      </p:sp>
      <p:sp>
        <p:nvSpPr>
          <p:cNvPr id="358" name="Google Shape;358;p44"/>
          <p:cNvSpPr txBox="1"/>
          <p:nvPr/>
        </p:nvSpPr>
        <p:spPr>
          <a:xfrm>
            <a:off x="144626" y="514350"/>
            <a:ext cx="416100" cy="221100"/>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XIII</a:t>
            </a:r>
            <a:endParaRPr sz="700"/>
          </a:p>
        </p:txBody>
      </p:sp>
      <p:sp>
        <p:nvSpPr>
          <p:cNvPr id="359" name="Google Shape;359;p44"/>
          <p:cNvSpPr txBox="1"/>
          <p:nvPr/>
        </p:nvSpPr>
        <p:spPr>
          <a:xfrm>
            <a:off x="643715" y="3679702"/>
            <a:ext cx="42045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Non Functional Requirements</a:t>
            </a:r>
            <a:endParaRPr sz="700"/>
          </a:p>
        </p:txBody>
      </p:sp>
      <p:sp>
        <p:nvSpPr>
          <p:cNvPr id="360" name="Google Shape;360;p44"/>
          <p:cNvSpPr txBox="1"/>
          <p:nvPr/>
        </p:nvSpPr>
        <p:spPr>
          <a:xfrm>
            <a:off x="696678" y="1633047"/>
            <a:ext cx="40986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Functional Requirements</a:t>
            </a:r>
            <a:endParaRPr sz="700"/>
          </a:p>
        </p:txBody>
      </p:sp>
      <p:sp>
        <p:nvSpPr>
          <p:cNvPr id="361" name="Google Shape;361;p44"/>
          <p:cNvSpPr txBox="1"/>
          <p:nvPr/>
        </p:nvSpPr>
        <p:spPr>
          <a:xfrm>
            <a:off x="663722" y="2035431"/>
            <a:ext cx="3360230" cy="1072640"/>
          </a:xfrm>
          <a:prstGeom prst="rect">
            <a:avLst/>
          </a:prstGeom>
          <a:noFill/>
          <a:ln>
            <a:noFill/>
          </a:ln>
        </p:spPr>
        <p:txBody>
          <a:bodyPr anchorCtr="0" anchor="t" bIns="0" lIns="0" spcFirstLastPara="1" rIns="0" wrap="square" tIns="0">
            <a:spAutoFit/>
          </a:bodyPr>
          <a:lstStyle/>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Show the assignment statistics</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Add a new assignment option for the teacher</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Upload assignment for the student</a:t>
            </a:r>
            <a:endParaRPr sz="700"/>
          </a:p>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View user profile for both</a:t>
            </a:r>
            <a:endParaRPr sz="700"/>
          </a:p>
        </p:txBody>
      </p:sp>
      <p:sp>
        <p:nvSpPr>
          <p:cNvPr id="362" name="Google Shape;362;p44"/>
          <p:cNvSpPr txBox="1"/>
          <p:nvPr/>
        </p:nvSpPr>
        <p:spPr>
          <a:xfrm>
            <a:off x="696547" y="4051561"/>
            <a:ext cx="3360300" cy="515700"/>
          </a:xfrm>
          <a:prstGeom prst="rect">
            <a:avLst/>
          </a:prstGeom>
          <a:noFill/>
          <a:ln>
            <a:noFill/>
          </a:ln>
        </p:spPr>
        <p:txBody>
          <a:bodyPr anchorCtr="0" anchor="t" bIns="0" lIns="0" spcFirstLastPara="1" rIns="0" wrap="square" tIns="0">
            <a:spAutoFit/>
          </a:bodyPr>
          <a:lstStyle/>
          <a:p>
            <a:pPr indent="-114300" lvl="1" marL="304800" marR="0" rtl="0" algn="l">
              <a:lnSpc>
                <a:spcPct val="179166"/>
              </a:lnSpc>
              <a:spcBef>
                <a:spcPts val="0"/>
              </a:spcBef>
              <a:spcAft>
                <a:spcPts val="0"/>
              </a:spcAft>
              <a:buClr>
                <a:srgbClr val="333333"/>
              </a:buClr>
              <a:buSzPts val="1200"/>
              <a:buFont typeface="Poppins Light"/>
              <a:buChar char="-"/>
            </a:pPr>
            <a:r>
              <a:rPr b="0" i="0" lang="en" sz="1200" u="none" cap="none" strike="noStrike">
                <a:solidFill>
                  <a:srgbClr val="333333"/>
                </a:solidFill>
                <a:latin typeface="Poppins Light"/>
                <a:ea typeface="Poppins Light"/>
                <a:cs typeface="Poppins Light"/>
                <a:sym typeface="Poppins Light"/>
              </a:rPr>
              <a:t>Security: Students should prohibited from using teacher’s only actions</a:t>
            </a:r>
            <a:endParaRPr sz="700"/>
          </a:p>
        </p:txBody>
      </p:sp>
      <p:sp>
        <p:nvSpPr>
          <p:cNvPr id="363" name="Google Shape;363;p44"/>
          <p:cNvSpPr txBox="1"/>
          <p:nvPr/>
        </p:nvSpPr>
        <p:spPr>
          <a:xfrm>
            <a:off x="696549" y="1002622"/>
            <a:ext cx="3360300" cy="515700"/>
          </a:xfrm>
          <a:prstGeom prst="rect">
            <a:avLst/>
          </a:prstGeom>
          <a:noFill/>
          <a:ln>
            <a:noFill/>
          </a:ln>
        </p:spPr>
        <p:txBody>
          <a:bodyPr anchorCtr="0" anchor="t" bIns="0" lIns="0" spcFirstLastPara="1" rIns="0" wrap="square" tIns="0">
            <a:spAutoFit/>
          </a:bodyPr>
          <a:lstStyle/>
          <a:p>
            <a:pPr indent="0" lvl="1" marL="0" marR="0" rtl="0" algn="l">
              <a:lnSpc>
                <a:spcPct val="179166"/>
              </a:lnSpc>
              <a:spcBef>
                <a:spcPts val="0"/>
              </a:spcBef>
              <a:spcAft>
                <a:spcPts val="0"/>
              </a:spcAft>
              <a:buClr>
                <a:srgbClr val="333333"/>
              </a:buClr>
              <a:buSzPts val="1200"/>
              <a:buFont typeface="Poppins Light"/>
              <a:buNone/>
            </a:pPr>
            <a:r>
              <a:rPr b="0" i="0" lang="en" sz="1200" u="none" cap="none" strike="noStrike">
                <a:solidFill>
                  <a:srgbClr val="333333"/>
                </a:solidFill>
                <a:latin typeface="Poppins Light"/>
                <a:ea typeface="Poppins Light"/>
                <a:cs typeface="Poppins Light"/>
                <a:sym typeface="Poppins Light"/>
              </a:rPr>
              <a:t>Dashboard is to display the key analytics of assignment information</a:t>
            </a:r>
            <a:endParaRPr sz="700"/>
          </a:p>
        </p:txBody>
      </p:sp>
      <p:pic>
        <p:nvPicPr>
          <p:cNvPr descr="Screenshot 2023-03-14 at 4.41.02 AM.png" id="364" name="Google Shape;364;p44"/>
          <p:cNvPicPr preferRelativeResize="0"/>
          <p:nvPr/>
        </p:nvPicPr>
        <p:blipFill rotWithShape="1">
          <a:blip r:embed="rId3">
            <a:alphaModFix/>
          </a:blip>
          <a:srcRect b="0" l="0" r="0" t="0"/>
          <a:stretch/>
        </p:blipFill>
        <p:spPr>
          <a:xfrm>
            <a:off x="4449566" y="518240"/>
            <a:ext cx="3951821" cy="1990319"/>
          </a:xfrm>
          <a:prstGeom prst="rect">
            <a:avLst/>
          </a:prstGeom>
          <a:noFill/>
          <a:ln>
            <a:noFill/>
          </a:ln>
        </p:spPr>
      </p:pic>
      <p:pic>
        <p:nvPicPr>
          <p:cNvPr id="365" name="Google Shape;365;p44"/>
          <p:cNvPicPr preferRelativeResize="0"/>
          <p:nvPr/>
        </p:nvPicPr>
        <p:blipFill>
          <a:blip r:embed="rId4">
            <a:alphaModFix/>
          </a:blip>
          <a:stretch>
            <a:fillRect/>
          </a:stretch>
        </p:blipFill>
        <p:spPr>
          <a:xfrm>
            <a:off x="4467227" y="2631949"/>
            <a:ext cx="3916498" cy="20462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69" name="Shape 369"/>
        <p:cNvGrpSpPr/>
        <p:nvPr/>
      </p:nvGrpSpPr>
      <p:grpSpPr>
        <a:xfrm>
          <a:off x="0" y="0"/>
          <a:ext cx="0" cy="0"/>
          <a:chOff x="0" y="0"/>
          <a:chExt cx="0" cy="0"/>
        </a:xfrm>
      </p:grpSpPr>
      <p:sp>
        <p:nvSpPr>
          <p:cNvPr id="370" name="Google Shape;370;p45"/>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71" name="Google Shape;371;p45"/>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16</a:t>
            </a:r>
            <a:endParaRPr sz="700"/>
          </a:p>
        </p:txBody>
      </p:sp>
      <p:sp>
        <p:nvSpPr>
          <p:cNvPr id="372" name="Google Shape;372;p45"/>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Grade Card and Analysis Report</a:t>
            </a:r>
            <a:endParaRPr sz="700"/>
          </a:p>
        </p:txBody>
      </p:sp>
      <p:sp>
        <p:nvSpPr>
          <p:cNvPr id="373" name="Google Shape;373;p45"/>
          <p:cNvSpPr txBox="1"/>
          <p:nvPr/>
        </p:nvSpPr>
        <p:spPr>
          <a:xfrm>
            <a:off x="144627" y="514350"/>
            <a:ext cx="519000" cy="221100"/>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XIV</a:t>
            </a:r>
            <a:endParaRPr sz="700"/>
          </a:p>
        </p:txBody>
      </p:sp>
      <p:sp>
        <p:nvSpPr>
          <p:cNvPr id="374" name="Google Shape;374;p45"/>
          <p:cNvSpPr txBox="1"/>
          <p:nvPr/>
        </p:nvSpPr>
        <p:spPr>
          <a:xfrm>
            <a:off x="558840" y="3430552"/>
            <a:ext cx="42045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Non Functional Requirements</a:t>
            </a:r>
            <a:endParaRPr sz="700"/>
          </a:p>
        </p:txBody>
      </p:sp>
      <p:sp>
        <p:nvSpPr>
          <p:cNvPr id="375" name="Google Shape;375;p45"/>
          <p:cNvSpPr txBox="1"/>
          <p:nvPr/>
        </p:nvSpPr>
        <p:spPr>
          <a:xfrm>
            <a:off x="611803" y="1896959"/>
            <a:ext cx="40986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Functional Requirements</a:t>
            </a:r>
            <a:endParaRPr sz="700"/>
          </a:p>
        </p:txBody>
      </p:sp>
      <p:sp>
        <p:nvSpPr>
          <p:cNvPr id="376" name="Google Shape;376;p45"/>
          <p:cNvSpPr txBox="1"/>
          <p:nvPr/>
        </p:nvSpPr>
        <p:spPr>
          <a:xfrm>
            <a:off x="663725" y="2230738"/>
            <a:ext cx="4164900" cy="1015800"/>
          </a:xfrm>
          <a:prstGeom prst="rect">
            <a:avLst/>
          </a:prstGeom>
          <a:noFill/>
          <a:ln>
            <a:noFill/>
          </a:ln>
        </p:spPr>
        <p:txBody>
          <a:bodyPr anchorCtr="0" anchor="t" bIns="0" lIns="0" spcFirstLastPara="1" rIns="0" wrap="square" tIns="0">
            <a:spAutoFit/>
          </a:bodyPr>
          <a:lstStyle/>
          <a:p>
            <a:pPr indent="-114300" lvl="1" marL="304800" rtl="0" algn="l">
              <a:lnSpc>
                <a:spcPct val="150000"/>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Shows score out of maximum</a:t>
            </a:r>
            <a:endParaRPr sz="700">
              <a:solidFill>
                <a:schemeClr val="dk1"/>
              </a:solidFill>
            </a:endParaRPr>
          </a:p>
          <a:p>
            <a:pPr indent="-114300" lvl="1" marL="304800" rtl="0" algn="l">
              <a:lnSpc>
                <a:spcPct val="150000"/>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Shows average score of the class </a:t>
            </a:r>
            <a:endParaRPr sz="700">
              <a:solidFill>
                <a:schemeClr val="dk1"/>
              </a:solidFill>
            </a:endParaRPr>
          </a:p>
          <a:p>
            <a:pPr indent="-114300" lvl="1" marL="304800" rtl="0" algn="l">
              <a:lnSpc>
                <a:spcPct val="150000"/>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Shows feedback based on the scores obtained</a:t>
            </a:r>
            <a:endParaRPr sz="1200">
              <a:solidFill>
                <a:srgbClr val="333333"/>
              </a:solidFill>
              <a:latin typeface="Poppins Light"/>
              <a:ea typeface="Poppins Light"/>
              <a:cs typeface="Poppins Light"/>
              <a:sym typeface="Poppins Light"/>
            </a:endParaRPr>
          </a:p>
          <a:p>
            <a:pPr indent="-114300" lvl="1" marL="304800" rtl="0" algn="l">
              <a:lnSpc>
                <a:spcPct val="150000"/>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Request for review for moderation</a:t>
            </a:r>
            <a:endParaRPr sz="1200">
              <a:solidFill>
                <a:srgbClr val="333333"/>
              </a:solidFill>
              <a:latin typeface="Poppins Light"/>
              <a:ea typeface="Poppins Light"/>
              <a:cs typeface="Poppins Light"/>
              <a:sym typeface="Poppins Light"/>
            </a:endParaRPr>
          </a:p>
        </p:txBody>
      </p:sp>
      <p:sp>
        <p:nvSpPr>
          <p:cNvPr id="377" name="Google Shape;377;p45"/>
          <p:cNvSpPr txBox="1"/>
          <p:nvPr/>
        </p:nvSpPr>
        <p:spPr>
          <a:xfrm>
            <a:off x="663625" y="3790100"/>
            <a:ext cx="3591000" cy="939000"/>
          </a:xfrm>
          <a:prstGeom prst="rect">
            <a:avLst/>
          </a:prstGeom>
          <a:noFill/>
          <a:ln>
            <a:noFill/>
          </a:ln>
        </p:spPr>
        <p:txBody>
          <a:bodyPr anchorCtr="0" anchor="t" bIns="0" lIns="0" spcFirstLastPara="1" rIns="0" wrap="square" tIns="0">
            <a:spAutoFit/>
          </a:bodyPr>
          <a:lstStyle/>
          <a:p>
            <a:pPr indent="-114300" lvl="1" marL="304800" rtl="0" algn="l">
              <a:lnSpc>
                <a:spcPct val="150000"/>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Security: Students can access their own marks only, preventing unauthorized access by other students.</a:t>
            </a:r>
            <a:endParaRPr sz="700">
              <a:solidFill>
                <a:schemeClr val="dk1"/>
              </a:solidFill>
            </a:endParaRPr>
          </a:p>
          <a:p>
            <a:pPr indent="0" lvl="0" marL="0" marR="0" rtl="0" algn="l">
              <a:lnSpc>
                <a:spcPct val="150000"/>
              </a:lnSpc>
              <a:spcBef>
                <a:spcPts val="0"/>
              </a:spcBef>
              <a:spcAft>
                <a:spcPts val="0"/>
              </a:spcAft>
              <a:buNone/>
            </a:pPr>
            <a:r>
              <a:t/>
            </a:r>
            <a:endParaRPr sz="700"/>
          </a:p>
        </p:txBody>
      </p:sp>
      <p:sp>
        <p:nvSpPr>
          <p:cNvPr id="378" name="Google Shape;378;p45"/>
          <p:cNvSpPr txBox="1"/>
          <p:nvPr/>
        </p:nvSpPr>
        <p:spPr>
          <a:xfrm>
            <a:off x="696549" y="1005034"/>
            <a:ext cx="3360300" cy="7389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 sz="1200">
                <a:solidFill>
                  <a:srgbClr val="333333"/>
                </a:solidFill>
                <a:latin typeface="Poppins Light"/>
                <a:ea typeface="Poppins Light"/>
                <a:cs typeface="Poppins Light"/>
                <a:sym typeface="Poppins Light"/>
              </a:rPr>
              <a:t>This page shows the result of the assignment grading. How much marks a student has received</a:t>
            </a:r>
            <a:endParaRPr sz="700"/>
          </a:p>
        </p:txBody>
      </p:sp>
      <p:pic>
        <p:nvPicPr>
          <p:cNvPr descr="Picture 3" id="379" name="Google Shape;379;p45"/>
          <p:cNvPicPr preferRelativeResize="0"/>
          <p:nvPr/>
        </p:nvPicPr>
        <p:blipFill rotWithShape="1">
          <a:blip r:embed="rId3">
            <a:alphaModFix/>
          </a:blip>
          <a:srcRect b="0" l="0" r="0" t="0"/>
          <a:stretch/>
        </p:blipFill>
        <p:spPr>
          <a:xfrm>
            <a:off x="6629230" y="1666875"/>
            <a:ext cx="1414896" cy="1809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83" name="Shape 383"/>
        <p:cNvGrpSpPr/>
        <p:nvPr/>
      </p:nvGrpSpPr>
      <p:grpSpPr>
        <a:xfrm>
          <a:off x="0" y="0"/>
          <a:ext cx="0" cy="0"/>
          <a:chOff x="0" y="0"/>
          <a:chExt cx="0" cy="0"/>
        </a:xfrm>
      </p:grpSpPr>
      <p:sp>
        <p:nvSpPr>
          <p:cNvPr id="384" name="Google Shape;384;p46"/>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85" name="Google Shape;385;p46"/>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17</a:t>
            </a:r>
            <a:endParaRPr sz="700"/>
          </a:p>
        </p:txBody>
      </p:sp>
      <p:sp>
        <p:nvSpPr>
          <p:cNvPr id="386" name="Google Shape;386;p46"/>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Student Request for Review</a:t>
            </a:r>
            <a:endParaRPr sz="700"/>
          </a:p>
        </p:txBody>
      </p:sp>
      <p:sp>
        <p:nvSpPr>
          <p:cNvPr id="387" name="Google Shape;387;p46"/>
          <p:cNvSpPr txBox="1"/>
          <p:nvPr/>
        </p:nvSpPr>
        <p:spPr>
          <a:xfrm>
            <a:off x="144617" y="514350"/>
            <a:ext cx="420561"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XV</a:t>
            </a:r>
            <a:endParaRPr sz="700"/>
          </a:p>
        </p:txBody>
      </p:sp>
      <p:sp>
        <p:nvSpPr>
          <p:cNvPr id="388" name="Google Shape;388;p46"/>
          <p:cNvSpPr txBox="1"/>
          <p:nvPr/>
        </p:nvSpPr>
        <p:spPr>
          <a:xfrm>
            <a:off x="534990" y="3302002"/>
            <a:ext cx="42045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Non Functional Requirements</a:t>
            </a:r>
            <a:endParaRPr sz="700"/>
          </a:p>
        </p:txBody>
      </p:sp>
      <p:sp>
        <p:nvSpPr>
          <p:cNvPr id="389" name="Google Shape;389;p46"/>
          <p:cNvSpPr txBox="1"/>
          <p:nvPr/>
        </p:nvSpPr>
        <p:spPr>
          <a:xfrm>
            <a:off x="544978" y="1974497"/>
            <a:ext cx="4098600" cy="231000"/>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Functional Requirements</a:t>
            </a:r>
            <a:endParaRPr sz="700"/>
          </a:p>
        </p:txBody>
      </p:sp>
      <p:sp>
        <p:nvSpPr>
          <p:cNvPr id="390" name="Google Shape;390;p46"/>
          <p:cNvSpPr txBox="1"/>
          <p:nvPr/>
        </p:nvSpPr>
        <p:spPr>
          <a:xfrm>
            <a:off x="512101" y="2431075"/>
            <a:ext cx="4270500" cy="515700"/>
          </a:xfrm>
          <a:prstGeom prst="rect">
            <a:avLst/>
          </a:prstGeom>
          <a:noFill/>
          <a:ln>
            <a:noFill/>
          </a:ln>
        </p:spPr>
        <p:txBody>
          <a:bodyPr anchorCtr="0" anchor="t" bIns="0" lIns="0" spcFirstLastPara="1" rIns="0" wrap="square" tIns="0">
            <a:spAutoFit/>
          </a:bodyPr>
          <a:lstStyle/>
          <a:p>
            <a:pPr indent="-114300" lvl="1" marL="304800" marR="0" rtl="0" algn="l">
              <a:lnSpc>
                <a:spcPct val="179166"/>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Teacher able to see all the student requests</a:t>
            </a:r>
            <a:endParaRPr sz="1200">
              <a:solidFill>
                <a:srgbClr val="333333"/>
              </a:solidFill>
              <a:latin typeface="Poppins Light"/>
              <a:ea typeface="Poppins Light"/>
              <a:cs typeface="Poppins Light"/>
              <a:sym typeface="Poppins Light"/>
            </a:endParaRPr>
          </a:p>
          <a:p>
            <a:pPr indent="-114300" lvl="1" marL="304800" marR="0" rtl="0" algn="l">
              <a:lnSpc>
                <a:spcPct val="179166"/>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Teachers able to see the particular assignment</a:t>
            </a:r>
            <a:endParaRPr sz="1200">
              <a:solidFill>
                <a:srgbClr val="333333"/>
              </a:solidFill>
              <a:latin typeface="Poppins Light"/>
              <a:ea typeface="Poppins Light"/>
              <a:cs typeface="Poppins Light"/>
              <a:sym typeface="Poppins Light"/>
            </a:endParaRPr>
          </a:p>
        </p:txBody>
      </p:sp>
      <p:sp>
        <p:nvSpPr>
          <p:cNvPr id="391" name="Google Shape;391;p46"/>
          <p:cNvSpPr txBox="1"/>
          <p:nvPr/>
        </p:nvSpPr>
        <p:spPr>
          <a:xfrm>
            <a:off x="598049" y="1002622"/>
            <a:ext cx="3360300" cy="846600"/>
          </a:xfrm>
          <a:prstGeom prst="rect">
            <a:avLst/>
          </a:prstGeom>
          <a:noFill/>
          <a:ln>
            <a:noFill/>
          </a:ln>
        </p:spPr>
        <p:txBody>
          <a:bodyPr anchorCtr="0" anchor="t" bIns="0" lIns="0" spcFirstLastPara="1" rIns="0" wrap="square" tIns="0">
            <a:spAutoFit/>
          </a:bodyPr>
          <a:lstStyle/>
          <a:p>
            <a:pPr indent="0" lvl="1" marL="0" marR="0" rtl="0" algn="l">
              <a:lnSpc>
                <a:spcPct val="179166"/>
              </a:lnSpc>
              <a:spcBef>
                <a:spcPts val="0"/>
              </a:spcBef>
              <a:spcAft>
                <a:spcPts val="0"/>
              </a:spcAft>
              <a:buClr>
                <a:srgbClr val="333333"/>
              </a:buClr>
              <a:buSzPts val="1200"/>
              <a:buFont typeface="Poppins Light"/>
              <a:buNone/>
            </a:pPr>
            <a:r>
              <a:rPr lang="en" sz="1200">
                <a:solidFill>
                  <a:srgbClr val="333333"/>
                </a:solidFill>
                <a:latin typeface="Poppins Light"/>
                <a:ea typeface="Poppins Light"/>
                <a:cs typeface="Poppins Light"/>
                <a:sym typeface="Poppins Light"/>
              </a:rPr>
              <a:t>Through this page teachers will be able to see the student requests for review of their particular assignment</a:t>
            </a:r>
            <a:endParaRPr sz="700"/>
          </a:p>
        </p:txBody>
      </p:sp>
      <p:pic>
        <p:nvPicPr>
          <p:cNvPr descr="Picture 2" id="392" name="Google Shape;392;p46"/>
          <p:cNvPicPr preferRelativeResize="0"/>
          <p:nvPr/>
        </p:nvPicPr>
        <p:blipFill rotWithShape="1">
          <a:blip r:embed="rId3">
            <a:alphaModFix/>
          </a:blip>
          <a:srcRect b="0" l="0" r="0" t="0"/>
          <a:stretch/>
        </p:blipFill>
        <p:spPr>
          <a:xfrm>
            <a:off x="5617493" y="1841505"/>
            <a:ext cx="2054398" cy="1460490"/>
          </a:xfrm>
          <a:prstGeom prst="rect">
            <a:avLst/>
          </a:prstGeom>
          <a:noFill/>
          <a:ln>
            <a:noFill/>
          </a:ln>
        </p:spPr>
      </p:pic>
      <p:sp>
        <p:nvSpPr>
          <p:cNvPr id="393" name="Google Shape;393;p46"/>
          <p:cNvSpPr txBox="1"/>
          <p:nvPr/>
        </p:nvSpPr>
        <p:spPr>
          <a:xfrm>
            <a:off x="449051" y="3763375"/>
            <a:ext cx="4270500" cy="515700"/>
          </a:xfrm>
          <a:prstGeom prst="rect">
            <a:avLst/>
          </a:prstGeom>
          <a:noFill/>
          <a:ln>
            <a:noFill/>
          </a:ln>
        </p:spPr>
        <p:txBody>
          <a:bodyPr anchorCtr="0" anchor="t" bIns="0" lIns="0" spcFirstLastPara="1" rIns="0" wrap="square" tIns="0">
            <a:spAutoFit/>
          </a:bodyPr>
          <a:lstStyle/>
          <a:p>
            <a:pPr indent="-114300" lvl="1" marL="304800" marR="0" rtl="0" algn="l">
              <a:lnSpc>
                <a:spcPct val="179166"/>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Student requests should be available to the teachers at all times without any downtime</a:t>
            </a:r>
            <a:endParaRPr sz="1200">
              <a:solidFill>
                <a:srgbClr val="333333"/>
              </a:solidFill>
              <a:latin typeface="Poppins Light"/>
              <a:ea typeface="Poppins Light"/>
              <a:cs typeface="Poppins Light"/>
              <a:sym typeface="Poppi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97" name="Shape 397"/>
        <p:cNvGrpSpPr/>
        <p:nvPr/>
      </p:nvGrpSpPr>
      <p:grpSpPr>
        <a:xfrm>
          <a:off x="0" y="0"/>
          <a:ext cx="0" cy="0"/>
          <a:chOff x="0" y="0"/>
          <a:chExt cx="0" cy="0"/>
        </a:xfrm>
      </p:grpSpPr>
      <p:sp>
        <p:nvSpPr>
          <p:cNvPr id="398" name="Google Shape;398;p47"/>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399" name="Google Shape;399;p47"/>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18</a:t>
            </a:r>
            <a:endParaRPr sz="700"/>
          </a:p>
        </p:txBody>
      </p:sp>
      <p:sp>
        <p:nvSpPr>
          <p:cNvPr id="400" name="Google Shape;400;p47"/>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Tools Used</a:t>
            </a:r>
            <a:endParaRPr sz="700"/>
          </a:p>
        </p:txBody>
      </p:sp>
      <p:sp>
        <p:nvSpPr>
          <p:cNvPr id="401" name="Google Shape;401;p47"/>
          <p:cNvSpPr txBox="1"/>
          <p:nvPr/>
        </p:nvSpPr>
        <p:spPr>
          <a:xfrm>
            <a:off x="144627" y="514350"/>
            <a:ext cx="516300" cy="221100"/>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XVI</a:t>
            </a:r>
            <a:endParaRPr sz="700"/>
          </a:p>
        </p:txBody>
      </p:sp>
      <p:sp>
        <p:nvSpPr>
          <p:cNvPr id="402" name="Google Shape;402;p47"/>
          <p:cNvSpPr txBox="1"/>
          <p:nvPr/>
        </p:nvSpPr>
        <p:spPr>
          <a:xfrm>
            <a:off x="534475" y="1400475"/>
            <a:ext cx="4711200" cy="2170200"/>
          </a:xfrm>
          <a:prstGeom prst="rect">
            <a:avLst/>
          </a:prstGeom>
          <a:noFill/>
          <a:ln>
            <a:noFill/>
          </a:ln>
        </p:spPr>
        <p:txBody>
          <a:bodyPr anchorCtr="0" anchor="t" bIns="0" lIns="0" spcFirstLastPara="1" rIns="0" wrap="square" tIns="0">
            <a:spAutoFit/>
          </a:bodyPr>
          <a:lstStyle/>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Google Vision API: For Optical Character Recognition</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ChatGPT API: For subjective analysis and similarity checks</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ClickUp: Project Management Tool</a:t>
            </a:r>
            <a:endParaRPr b="0" i="0" sz="1200" u="none" cap="none" strike="noStrike">
              <a:solidFill>
                <a:srgbClr val="333333"/>
              </a:solidFill>
              <a:latin typeface="Poppins Light"/>
              <a:ea typeface="Poppins Light"/>
              <a:cs typeface="Poppins Light"/>
              <a:sym typeface="Poppins Light"/>
            </a:endParaRPr>
          </a:p>
          <a:p>
            <a:pPr indent="-127000" lvl="1" marL="254000" marR="0" rtl="0" algn="l">
              <a:lnSpc>
                <a:spcPct val="179166"/>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Figma: For UI Design</a:t>
            </a:r>
            <a:endParaRPr sz="1200">
              <a:solidFill>
                <a:srgbClr val="333333"/>
              </a:solidFill>
              <a:latin typeface="Poppins Light"/>
              <a:ea typeface="Poppins Light"/>
              <a:cs typeface="Poppins Light"/>
              <a:sym typeface="Poppins Light"/>
            </a:endParaRPr>
          </a:p>
          <a:p>
            <a:pPr indent="-127000" lvl="1" marL="254000" marR="0" rtl="0" algn="l">
              <a:lnSpc>
                <a:spcPct val="179166"/>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MongoDb Atlas: Database management tool</a:t>
            </a:r>
            <a:endParaRPr sz="1200">
              <a:solidFill>
                <a:srgbClr val="333333"/>
              </a:solidFill>
              <a:latin typeface="Poppins Light"/>
              <a:ea typeface="Poppins Light"/>
              <a:cs typeface="Poppins Light"/>
              <a:sym typeface="Poppins Light"/>
            </a:endParaRPr>
          </a:p>
          <a:p>
            <a:pPr indent="-127000" lvl="1" marL="254000" marR="0" rtl="0" algn="l">
              <a:lnSpc>
                <a:spcPct val="179166"/>
              </a:lnSpc>
              <a:spcBef>
                <a:spcPts val="0"/>
              </a:spcBef>
              <a:spcAft>
                <a:spcPts val="0"/>
              </a:spcAft>
              <a:buClr>
                <a:srgbClr val="333333"/>
              </a:buClr>
              <a:buSzPts val="1200"/>
              <a:buFont typeface="Poppins Light"/>
              <a:buChar char="•"/>
            </a:pPr>
            <a:r>
              <a:rPr lang="en" sz="1200">
                <a:solidFill>
                  <a:srgbClr val="333333"/>
                </a:solidFill>
                <a:latin typeface="Poppins Light"/>
                <a:ea typeface="Poppins Light"/>
                <a:cs typeface="Poppins Light"/>
                <a:sym typeface="Poppins Light"/>
              </a:rPr>
              <a:t>Redux toolkit: Tools that help to speedup Redux development</a:t>
            </a:r>
            <a:endParaRPr sz="1200">
              <a:solidFill>
                <a:srgbClr val="333333"/>
              </a:solidFill>
              <a:latin typeface="Poppins Light"/>
              <a:ea typeface="Poppins Light"/>
              <a:cs typeface="Poppins Light"/>
              <a:sym typeface="Poppins Light"/>
            </a:endParaRPr>
          </a:p>
        </p:txBody>
      </p:sp>
      <p:pic>
        <p:nvPicPr>
          <p:cNvPr descr="Picture 4" id="403" name="Google Shape;403;p47"/>
          <p:cNvPicPr preferRelativeResize="0"/>
          <p:nvPr/>
        </p:nvPicPr>
        <p:blipFill rotWithShape="1">
          <a:blip r:embed="rId3">
            <a:alphaModFix/>
          </a:blip>
          <a:srcRect b="0" l="0" r="0" t="0"/>
          <a:stretch/>
        </p:blipFill>
        <p:spPr>
          <a:xfrm>
            <a:off x="5629646" y="1002631"/>
            <a:ext cx="2534005" cy="36106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07" name="Shape 407"/>
        <p:cNvGrpSpPr/>
        <p:nvPr/>
      </p:nvGrpSpPr>
      <p:grpSpPr>
        <a:xfrm>
          <a:off x="0" y="0"/>
          <a:ext cx="0" cy="0"/>
          <a:chOff x="0" y="0"/>
          <a:chExt cx="0" cy="0"/>
        </a:xfrm>
      </p:grpSpPr>
      <p:sp>
        <p:nvSpPr>
          <p:cNvPr id="408" name="Google Shape;408;p48"/>
          <p:cNvSpPr/>
          <p:nvPr/>
        </p:nvSpPr>
        <p:spPr>
          <a:xfrm>
            <a:off x="358090" y="4918237"/>
            <a:ext cx="8427819"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409" name="Google Shape;409;p48"/>
          <p:cNvSpPr txBox="1"/>
          <p:nvPr/>
        </p:nvSpPr>
        <p:spPr>
          <a:xfrm>
            <a:off x="5207581" y="77699"/>
            <a:ext cx="1451700" cy="184800"/>
          </a:xfrm>
          <a:prstGeom prst="rect">
            <a:avLst/>
          </a:prstGeom>
          <a:noFill/>
          <a:ln>
            <a:noFill/>
          </a:ln>
        </p:spPr>
        <p:txBody>
          <a:bodyPr anchorCtr="0" anchor="t" bIns="0" lIns="0" spcFirstLastPara="1" rIns="0" wrap="square" tIns="0">
            <a:spAutoFit/>
          </a:bodyPr>
          <a:lstStyle/>
          <a:p>
            <a:pPr indent="0" lvl="0" marL="0" marR="0" rtl="0" algn="r">
              <a:lnSpc>
                <a:spcPct val="137500"/>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PROJECT ADVISOR</a:t>
            </a:r>
            <a:endParaRPr sz="700"/>
          </a:p>
        </p:txBody>
      </p:sp>
      <p:sp>
        <p:nvSpPr>
          <p:cNvPr id="410" name="Google Shape;410;p48"/>
          <p:cNvSpPr txBox="1"/>
          <p:nvPr/>
        </p:nvSpPr>
        <p:spPr>
          <a:xfrm>
            <a:off x="5207543" y="368584"/>
            <a:ext cx="1451700" cy="315900"/>
          </a:xfrm>
          <a:prstGeom prst="rect">
            <a:avLst/>
          </a:prstGeom>
          <a:noFill/>
          <a:ln>
            <a:noFill/>
          </a:ln>
        </p:spPr>
        <p:txBody>
          <a:bodyPr anchorCtr="0" anchor="t" bIns="0" lIns="0" spcFirstLastPara="1" rIns="0" wrap="square" tIns="0">
            <a:spAutoFit/>
          </a:bodyPr>
          <a:lstStyle/>
          <a:p>
            <a:pPr indent="0" lvl="0" marL="0" marR="0" rtl="0" algn="r">
              <a:lnSpc>
                <a:spcPct val="128000"/>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Dr. Aneesh G Nath</a:t>
            </a:r>
            <a:endParaRPr sz="700"/>
          </a:p>
          <a:p>
            <a:pPr indent="0" lvl="0" marL="0" marR="0" rtl="0" algn="r">
              <a:lnSpc>
                <a:spcPct val="128000"/>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Prof. Shyna A</a:t>
            </a:r>
            <a:endParaRPr sz="700"/>
          </a:p>
        </p:txBody>
      </p:sp>
      <p:sp>
        <p:nvSpPr>
          <p:cNvPr id="411" name="Google Shape;411;p48"/>
          <p:cNvSpPr txBox="1"/>
          <p:nvPr/>
        </p:nvSpPr>
        <p:spPr>
          <a:xfrm>
            <a:off x="514350" y="201458"/>
            <a:ext cx="1998064" cy="202689"/>
          </a:xfrm>
          <a:prstGeom prst="rect">
            <a:avLst/>
          </a:prstGeom>
          <a:noFill/>
          <a:ln>
            <a:noFill/>
          </a:ln>
        </p:spPr>
        <p:txBody>
          <a:bodyPr anchorCtr="0" anchor="t" bIns="0" lIns="0" spcFirstLastPara="1" rIns="0" wrap="square" tIns="0">
            <a:spAutoFit/>
          </a:bodyPr>
          <a:lstStyle/>
          <a:p>
            <a:pPr indent="0" lvl="0" marL="0" marR="0" rtl="0" algn="l">
              <a:lnSpc>
                <a:spcPct val="137500"/>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Tuesday, 14th Mar 2023 </a:t>
            </a:r>
            <a:endParaRPr sz="700"/>
          </a:p>
        </p:txBody>
      </p:sp>
      <p:sp>
        <p:nvSpPr>
          <p:cNvPr id="412" name="Google Shape;412;p48"/>
          <p:cNvSpPr txBox="1"/>
          <p:nvPr/>
        </p:nvSpPr>
        <p:spPr>
          <a:xfrm>
            <a:off x="514350" y="534834"/>
            <a:ext cx="1998064" cy="202689"/>
          </a:xfrm>
          <a:prstGeom prst="rect">
            <a:avLst/>
          </a:prstGeom>
          <a:noFill/>
          <a:ln>
            <a:noFill/>
          </a:ln>
        </p:spPr>
        <p:txBody>
          <a:bodyPr anchorCtr="0" anchor="t" bIns="0" lIns="0" spcFirstLastPara="1" rIns="0" wrap="square" tIns="0">
            <a:spAutoFit/>
          </a:bodyPr>
          <a:lstStyle/>
          <a:p>
            <a:pPr indent="0" lvl="0" marL="0" marR="0" rtl="0" algn="l">
              <a:lnSpc>
                <a:spcPct val="137500"/>
              </a:lnSpc>
              <a:spcBef>
                <a:spcPts val="0"/>
              </a:spcBef>
              <a:spcAft>
                <a:spcPts val="0"/>
              </a:spcAft>
              <a:buClr>
                <a:srgbClr val="333333"/>
              </a:buClr>
              <a:buSzPts val="1200"/>
              <a:buFont typeface="Poppins Light"/>
              <a:buNone/>
            </a:pPr>
            <a:r>
              <a:rPr b="0" i="0" lang="en" sz="1200" u="none" cap="none" strike="noStrike">
                <a:solidFill>
                  <a:srgbClr val="333333"/>
                </a:solidFill>
                <a:latin typeface="Poppins Light"/>
                <a:ea typeface="Poppins Light"/>
                <a:cs typeface="Poppins Light"/>
                <a:sym typeface="Poppins Light"/>
              </a:rPr>
              <a:t>R6B, TKMCE</a:t>
            </a:r>
            <a:endParaRPr sz="700"/>
          </a:p>
        </p:txBody>
      </p:sp>
      <p:cxnSp>
        <p:nvCxnSpPr>
          <p:cNvPr id="413" name="Google Shape;413;p48"/>
          <p:cNvCxnSpPr/>
          <p:nvPr/>
        </p:nvCxnSpPr>
        <p:spPr>
          <a:xfrm flipH="1" rot="10800000">
            <a:off x="3035135" y="-4445"/>
            <a:ext cx="1" cy="1080980"/>
          </a:xfrm>
          <a:prstGeom prst="straightConnector1">
            <a:avLst/>
          </a:prstGeom>
          <a:noFill/>
          <a:ln cap="rnd" cmpd="sng" w="19050">
            <a:solidFill>
              <a:srgbClr val="00C49A"/>
            </a:solidFill>
            <a:prstDash val="solid"/>
            <a:round/>
            <a:headEnd len="sm" w="sm" type="none"/>
            <a:tailEnd len="sm" w="sm" type="none"/>
          </a:ln>
        </p:spPr>
      </p:cxnSp>
      <p:cxnSp>
        <p:nvCxnSpPr>
          <p:cNvPr id="414" name="Google Shape;414;p48"/>
          <p:cNvCxnSpPr/>
          <p:nvPr/>
        </p:nvCxnSpPr>
        <p:spPr>
          <a:xfrm flipH="1" rot="10800000">
            <a:off x="6945709" y="-4445"/>
            <a:ext cx="1" cy="1080980"/>
          </a:xfrm>
          <a:prstGeom prst="straightConnector1">
            <a:avLst/>
          </a:prstGeom>
          <a:noFill/>
          <a:ln cap="rnd" cmpd="sng" w="19050">
            <a:solidFill>
              <a:srgbClr val="00C49A"/>
            </a:solidFill>
            <a:prstDash val="solid"/>
            <a:round/>
            <a:headEnd len="sm" w="sm" type="none"/>
            <a:tailEnd len="sm" w="sm" type="none"/>
          </a:ln>
        </p:spPr>
      </p:cxnSp>
      <p:sp>
        <p:nvSpPr>
          <p:cNvPr id="415" name="Google Shape;415;p48"/>
          <p:cNvSpPr txBox="1"/>
          <p:nvPr/>
        </p:nvSpPr>
        <p:spPr>
          <a:xfrm>
            <a:off x="7177846" y="86649"/>
            <a:ext cx="1451700" cy="184800"/>
          </a:xfrm>
          <a:prstGeom prst="rect">
            <a:avLst/>
          </a:prstGeom>
          <a:noFill/>
          <a:ln>
            <a:noFill/>
          </a:ln>
        </p:spPr>
        <p:txBody>
          <a:bodyPr anchorCtr="0" anchor="t" bIns="0" lIns="0" spcFirstLastPara="1" rIns="0" wrap="square" tIns="0">
            <a:spAutoFit/>
          </a:bodyPr>
          <a:lstStyle/>
          <a:p>
            <a:pPr indent="0" lvl="0" marL="0" marR="0" rtl="0" algn="r">
              <a:lnSpc>
                <a:spcPct val="137500"/>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TEAM 07</a:t>
            </a:r>
            <a:endParaRPr sz="700"/>
          </a:p>
        </p:txBody>
      </p:sp>
      <p:sp>
        <p:nvSpPr>
          <p:cNvPr id="416" name="Google Shape;416;p48"/>
          <p:cNvSpPr txBox="1"/>
          <p:nvPr/>
        </p:nvSpPr>
        <p:spPr>
          <a:xfrm>
            <a:off x="7177859" y="301374"/>
            <a:ext cx="1451700" cy="669600"/>
          </a:xfrm>
          <a:prstGeom prst="rect">
            <a:avLst/>
          </a:prstGeom>
          <a:noFill/>
          <a:ln>
            <a:noFill/>
          </a:ln>
        </p:spPr>
        <p:txBody>
          <a:bodyPr anchorCtr="0" anchor="t" bIns="0" lIns="0" spcFirstLastPara="1" rIns="0" wrap="square" tIns="0">
            <a:spAutoFit/>
          </a:bodyPr>
          <a:lstStyle/>
          <a:p>
            <a:pPr indent="0" lvl="0" marL="0" marR="0" rtl="0" algn="r">
              <a:lnSpc>
                <a:spcPct val="127777"/>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Ann Mary Saji</a:t>
            </a:r>
            <a:endParaRPr sz="700"/>
          </a:p>
          <a:p>
            <a:pPr indent="0" lvl="0" marL="0" marR="0" rtl="0" algn="r">
              <a:lnSpc>
                <a:spcPct val="127777"/>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Muhammed Farhan</a:t>
            </a:r>
            <a:endParaRPr sz="700"/>
          </a:p>
          <a:p>
            <a:pPr indent="0" lvl="0" marL="0" marR="0" rtl="0" algn="r">
              <a:lnSpc>
                <a:spcPct val="127777"/>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Sreelakshmi Chandran</a:t>
            </a:r>
            <a:endParaRPr sz="700"/>
          </a:p>
          <a:p>
            <a:pPr indent="0" lvl="0" marL="0" marR="0" rtl="0" algn="r">
              <a:lnSpc>
                <a:spcPct val="127777"/>
              </a:lnSpc>
              <a:spcBef>
                <a:spcPts val="0"/>
              </a:spcBef>
              <a:spcAft>
                <a:spcPts val="0"/>
              </a:spcAft>
              <a:buClr>
                <a:srgbClr val="333333"/>
              </a:buClr>
              <a:buSzPts val="900"/>
              <a:buFont typeface="Poppins Light"/>
              <a:buNone/>
            </a:pPr>
            <a:r>
              <a:rPr b="0" i="0" lang="en" sz="900" u="none" cap="none" strike="noStrike">
                <a:solidFill>
                  <a:srgbClr val="333333"/>
                </a:solidFill>
                <a:latin typeface="Poppins Light"/>
                <a:ea typeface="Poppins Light"/>
                <a:cs typeface="Poppins Light"/>
                <a:sym typeface="Poppins Light"/>
              </a:rPr>
              <a:t>Vishal Vidyanand</a:t>
            </a:r>
            <a:endParaRPr sz="700"/>
          </a:p>
        </p:txBody>
      </p:sp>
      <p:cxnSp>
        <p:nvCxnSpPr>
          <p:cNvPr id="417" name="Google Shape;417;p48"/>
          <p:cNvCxnSpPr/>
          <p:nvPr/>
        </p:nvCxnSpPr>
        <p:spPr>
          <a:xfrm>
            <a:off x="358090" y="1088123"/>
            <a:ext cx="8427819" cy="0"/>
          </a:xfrm>
          <a:prstGeom prst="straightConnector1">
            <a:avLst/>
          </a:prstGeom>
          <a:noFill/>
          <a:ln cap="rnd" cmpd="sng" w="19050">
            <a:solidFill>
              <a:srgbClr val="00C49A"/>
            </a:solidFill>
            <a:prstDash val="solid"/>
            <a:round/>
            <a:headEnd len="sm" w="sm" type="none"/>
            <a:tailEnd len="sm" w="sm" type="none"/>
          </a:ln>
        </p:spPr>
      </p:cxnSp>
      <p:sp>
        <p:nvSpPr>
          <p:cNvPr id="418" name="Google Shape;418;p48"/>
          <p:cNvSpPr txBox="1"/>
          <p:nvPr/>
        </p:nvSpPr>
        <p:spPr>
          <a:xfrm>
            <a:off x="514350" y="1532898"/>
            <a:ext cx="4693231" cy="1214111"/>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333333"/>
              </a:buClr>
              <a:buSzPts val="4000"/>
              <a:buFont typeface="Poppins"/>
              <a:buNone/>
            </a:pPr>
            <a:r>
              <a:rPr b="1" i="0" lang="en" sz="4000" u="none" cap="none" strike="noStrike">
                <a:solidFill>
                  <a:srgbClr val="333333"/>
                </a:solidFill>
                <a:latin typeface="Poppins"/>
                <a:ea typeface="Poppins"/>
                <a:cs typeface="Poppins"/>
                <a:sym typeface="Poppins"/>
              </a:rPr>
              <a:t>Thank you</a:t>
            </a:r>
            <a:endParaRPr sz="700"/>
          </a:p>
          <a:p>
            <a:pPr indent="0" lvl="0" marL="0" marR="0" rtl="0" algn="l">
              <a:lnSpc>
                <a:spcPct val="120000"/>
              </a:lnSpc>
              <a:spcBef>
                <a:spcPts val="0"/>
              </a:spcBef>
              <a:spcAft>
                <a:spcPts val="0"/>
              </a:spcAft>
              <a:buClr>
                <a:srgbClr val="333333"/>
              </a:buClr>
              <a:buSzPts val="4000"/>
              <a:buFont typeface="Poppins"/>
              <a:buNone/>
            </a:pPr>
            <a:r>
              <a:rPr b="1" i="0" lang="en" sz="4000" u="none" cap="none" strike="noStrike">
                <a:solidFill>
                  <a:srgbClr val="333333"/>
                </a:solidFill>
                <a:latin typeface="Poppins"/>
                <a:ea typeface="Poppins"/>
                <a:cs typeface="Poppins"/>
                <a:sym typeface="Poppins"/>
              </a:rPr>
              <a:t>for listening!</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0" name="Shape 140"/>
        <p:cNvGrpSpPr/>
        <p:nvPr/>
      </p:nvGrpSpPr>
      <p:grpSpPr>
        <a:xfrm>
          <a:off x="0" y="0"/>
          <a:ext cx="0" cy="0"/>
          <a:chOff x="0" y="0"/>
          <a:chExt cx="0" cy="0"/>
        </a:xfrm>
      </p:grpSpPr>
      <p:sp>
        <p:nvSpPr>
          <p:cNvPr id="141" name="Google Shape;141;p25"/>
          <p:cNvSpPr txBox="1"/>
          <p:nvPr/>
        </p:nvSpPr>
        <p:spPr>
          <a:xfrm>
            <a:off x="3074920" y="2362806"/>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3"/>
              </a:rPr>
              <a:t>Login/Register Page</a:t>
            </a:r>
            <a:endParaRPr sz="700"/>
          </a:p>
        </p:txBody>
      </p:sp>
      <p:sp>
        <p:nvSpPr>
          <p:cNvPr id="142" name="Google Shape;142;p25"/>
          <p:cNvSpPr txBox="1"/>
          <p:nvPr/>
        </p:nvSpPr>
        <p:spPr>
          <a:xfrm>
            <a:off x="3074920" y="2735755"/>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4"/>
              </a:rPr>
              <a:t>Student/Teacher Dashboard</a:t>
            </a:r>
            <a:endParaRPr sz="700"/>
          </a:p>
        </p:txBody>
      </p:sp>
      <p:sp>
        <p:nvSpPr>
          <p:cNvPr id="143" name="Google Shape;143;p25"/>
          <p:cNvSpPr txBox="1"/>
          <p:nvPr/>
        </p:nvSpPr>
        <p:spPr>
          <a:xfrm>
            <a:off x="3074920" y="3108704"/>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5"/>
              </a:rPr>
              <a:t>Grade Card and Analysis Report</a:t>
            </a:r>
            <a:endParaRPr sz="700"/>
          </a:p>
        </p:txBody>
      </p:sp>
      <p:sp>
        <p:nvSpPr>
          <p:cNvPr id="144" name="Google Shape;144;p25"/>
          <p:cNvSpPr txBox="1"/>
          <p:nvPr/>
        </p:nvSpPr>
        <p:spPr>
          <a:xfrm>
            <a:off x="3074920" y="3481653"/>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6"/>
              </a:rPr>
              <a:t>Student Request for Review</a:t>
            </a:r>
            <a:endParaRPr sz="700"/>
          </a:p>
        </p:txBody>
      </p:sp>
      <p:sp>
        <p:nvSpPr>
          <p:cNvPr id="145" name="Google Shape;145;p25"/>
          <p:cNvSpPr txBox="1"/>
          <p:nvPr/>
        </p:nvSpPr>
        <p:spPr>
          <a:xfrm>
            <a:off x="3074920" y="3854602"/>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7"/>
              </a:rPr>
              <a:t>Tools used</a:t>
            </a:r>
            <a:endParaRPr sz="700"/>
          </a:p>
        </p:txBody>
      </p:sp>
      <p:sp>
        <p:nvSpPr>
          <p:cNvPr id="146" name="Google Shape;146;p25"/>
          <p:cNvSpPr txBox="1"/>
          <p:nvPr/>
        </p:nvSpPr>
        <p:spPr>
          <a:xfrm>
            <a:off x="2428744" y="2362806"/>
            <a:ext cx="341154" cy="287651"/>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XII</a:t>
            </a:r>
            <a:endParaRPr sz="700"/>
          </a:p>
        </p:txBody>
      </p:sp>
      <p:sp>
        <p:nvSpPr>
          <p:cNvPr id="147" name="Google Shape;147;p25"/>
          <p:cNvSpPr txBox="1"/>
          <p:nvPr/>
        </p:nvSpPr>
        <p:spPr>
          <a:xfrm>
            <a:off x="2428744" y="2735755"/>
            <a:ext cx="341154" cy="287651"/>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XIII</a:t>
            </a:r>
            <a:endParaRPr sz="700"/>
          </a:p>
        </p:txBody>
      </p:sp>
      <p:sp>
        <p:nvSpPr>
          <p:cNvPr id="148" name="Google Shape;148;p25"/>
          <p:cNvSpPr txBox="1"/>
          <p:nvPr/>
        </p:nvSpPr>
        <p:spPr>
          <a:xfrm>
            <a:off x="2428744" y="3108704"/>
            <a:ext cx="341154" cy="287651"/>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XIV</a:t>
            </a:r>
            <a:endParaRPr sz="700"/>
          </a:p>
        </p:txBody>
      </p:sp>
      <p:sp>
        <p:nvSpPr>
          <p:cNvPr id="149" name="Google Shape;149;p25"/>
          <p:cNvSpPr txBox="1"/>
          <p:nvPr/>
        </p:nvSpPr>
        <p:spPr>
          <a:xfrm>
            <a:off x="2428744" y="3481653"/>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XV</a:t>
            </a:r>
            <a:endParaRPr sz="700"/>
          </a:p>
        </p:txBody>
      </p:sp>
      <p:sp>
        <p:nvSpPr>
          <p:cNvPr id="150" name="Google Shape;150;p25"/>
          <p:cNvSpPr txBox="1"/>
          <p:nvPr/>
        </p:nvSpPr>
        <p:spPr>
          <a:xfrm>
            <a:off x="2428744" y="3854602"/>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XVI</a:t>
            </a:r>
            <a:endParaRPr sz="700"/>
          </a:p>
        </p:txBody>
      </p:sp>
      <p:sp>
        <p:nvSpPr>
          <p:cNvPr id="151" name="Google Shape;151;p25"/>
          <p:cNvSpPr txBox="1"/>
          <p:nvPr/>
        </p:nvSpPr>
        <p:spPr>
          <a:xfrm>
            <a:off x="8070936" y="2362806"/>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14</a:t>
            </a:r>
            <a:endParaRPr sz="700"/>
          </a:p>
        </p:txBody>
      </p:sp>
      <p:sp>
        <p:nvSpPr>
          <p:cNvPr id="152" name="Google Shape;152;p25"/>
          <p:cNvSpPr txBox="1"/>
          <p:nvPr/>
        </p:nvSpPr>
        <p:spPr>
          <a:xfrm>
            <a:off x="8070936" y="2735755"/>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15</a:t>
            </a:r>
            <a:endParaRPr sz="700"/>
          </a:p>
        </p:txBody>
      </p:sp>
      <p:sp>
        <p:nvSpPr>
          <p:cNvPr id="153" name="Google Shape;153;p25"/>
          <p:cNvSpPr txBox="1"/>
          <p:nvPr/>
        </p:nvSpPr>
        <p:spPr>
          <a:xfrm>
            <a:off x="8070936" y="3108704"/>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16</a:t>
            </a:r>
            <a:endParaRPr sz="700"/>
          </a:p>
        </p:txBody>
      </p:sp>
      <p:sp>
        <p:nvSpPr>
          <p:cNvPr id="154" name="Google Shape;154;p25"/>
          <p:cNvSpPr txBox="1"/>
          <p:nvPr/>
        </p:nvSpPr>
        <p:spPr>
          <a:xfrm>
            <a:off x="8070936" y="3481653"/>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17</a:t>
            </a:r>
            <a:endParaRPr sz="700"/>
          </a:p>
        </p:txBody>
      </p:sp>
      <p:sp>
        <p:nvSpPr>
          <p:cNvPr id="155" name="Google Shape;155;p25"/>
          <p:cNvSpPr txBox="1"/>
          <p:nvPr/>
        </p:nvSpPr>
        <p:spPr>
          <a:xfrm>
            <a:off x="8070936" y="3854602"/>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18</a:t>
            </a:r>
            <a:endParaRPr sz="700"/>
          </a:p>
        </p:txBody>
      </p:sp>
      <p:sp>
        <p:nvSpPr>
          <p:cNvPr id="156" name="Google Shape;156;p25"/>
          <p:cNvSpPr txBox="1"/>
          <p:nvPr/>
        </p:nvSpPr>
        <p:spPr>
          <a:xfrm>
            <a:off x="7865616" y="711141"/>
            <a:ext cx="751793" cy="287652"/>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Clr>
                <a:srgbClr val="333333"/>
              </a:buClr>
              <a:buSzPts val="1500"/>
              <a:buFont typeface="Poppins Light"/>
              <a:buNone/>
            </a:pPr>
            <a:r>
              <a:rPr b="0" i="0" lang="en" sz="1500" u="none" cap="none" strike="noStrike">
                <a:solidFill>
                  <a:srgbClr val="333333"/>
                </a:solidFill>
                <a:latin typeface="Poppins Light"/>
                <a:ea typeface="Poppins Light"/>
                <a:cs typeface="Poppins Light"/>
                <a:sym typeface="Poppins Light"/>
              </a:rPr>
              <a:t>Page</a:t>
            </a:r>
            <a:endParaRPr sz="700"/>
          </a:p>
        </p:txBody>
      </p:sp>
      <p:sp>
        <p:nvSpPr>
          <p:cNvPr id="157" name="Google Shape;157;p25"/>
          <p:cNvSpPr/>
          <p:nvPr/>
        </p:nvSpPr>
        <p:spPr>
          <a:xfrm>
            <a:off x="0" y="-1"/>
            <a:ext cx="1790483" cy="5143501"/>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158" name="Google Shape;158;p25"/>
          <p:cNvSpPr txBox="1"/>
          <p:nvPr/>
        </p:nvSpPr>
        <p:spPr>
          <a:xfrm>
            <a:off x="514350" y="441008"/>
            <a:ext cx="1276133" cy="35509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Table of</a:t>
            </a:r>
            <a:endParaRPr sz="700"/>
          </a:p>
          <a:p>
            <a:pPr indent="0" lvl="0" marL="0" marR="0" rtl="0" algn="l">
              <a:lnSpc>
                <a:spcPct val="116666"/>
              </a:lnSpc>
              <a:spcBef>
                <a:spcPts val="0"/>
              </a:spcBef>
              <a:spcAft>
                <a:spcPts val="0"/>
              </a:spcAft>
              <a:buClr>
                <a:srgbClr val="333333"/>
              </a:buClr>
              <a:buSzPts val="1200"/>
              <a:buFont typeface="Poppins Medium"/>
              <a:buNone/>
            </a:pPr>
            <a:r>
              <a:rPr b="0" i="0" lang="en" sz="1200" u="none" cap="none" strike="noStrike">
                <a:solidFill>
                  <a:srgbClr val="333333"/>
                </a:solidFill>
                <a:latin typeface="Poppins Medium"/>
                <a:ea typeface="Poppins Medium"/>
                <a:cs typeface="Poppins Medium"/>
                <a:sym typeface="Poppins Medium"/>
              </a:rPr>
              <a:t>Contents</a:t>
            </a:r>
            <a:endParaRPr sz="700"/>
          </a:p>
        </p:txBody>
      </p:sp>
      <p:sp>
        <p:nvSpPr>
          <p:cNvPr id="159" name="Google Shape;159;p25"/>
          <p:cNvSpPr txBox="1"/>
          <p:nvPr/>
        </p:nvSpPr>
        <p:spPr>
          <a:xfrm>
            <a:off x="3074920" y="1989857"/>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8"/>
              </a:rPr>
              <a:t>Landing Page</a:t>
            </a:r>
            <a:endParaRPr sz="700"/>
          </a:p>
        </p:txBody>
      </p:sp>
      <p:sp>
        <p:nvSpPr>
          <p:cNvPr id="160" name="Google Shape;160;p25"/>
          <p:cNvSpPr txBox="1"/>
          <p:nvPr/>
        </p:nvSpPr>
        <p:spPr>
          <a:xfrm>
            <a:off x="2428744" y="1989857"/>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XI</a:t>
            </a:r>
            <a:endParaRPr sz="700"/>
          </a:p>
        </p:txBody>
      </p:sp>
      <p:sp>
        <p:nvSpPr>
          <p:cNvPr id="161" name="Google Shape;161;p25"/>
          <p:cNvSpPr txBox="1"/>
          <p:nvPr/>
        </p:nvSpPr>
        <p:spPr>
          <a:xfrm>
            <a:off x="8070936" y="1989857"/>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13</a:t>
            </a:r>
            <a:endParaRPr sz="700"/>
          </a:p>
        </p:txBody>
      </p:sp>
      <p:sp>
        <p:nvSpPr>
          <p:cNvPr id="162" name="Google Shape;162;p25"/>
          <p:cNvSpPr txBox="1"/>
          <p:nvPr/>
        </p:nvSpPr>
        <p:spPr>
          <a:xfrm>
            <a:off x="3074920" y="1243959"/>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9"/>
              </a:rPr>
              <a:t>Non Functional Requirements</a:t>
            </a:r>
            <a:endParaRPr sz="700"/>
          </a:p>
        </p:txBody>
      </p:sp>
      <p:sp>
        <p:nvSpPr>
          <p:cNvPr id="163" name="Google Shape;163;p25"/>
          <p:cNvSpPr txBox="1"/>
          <p:nvPr/>
        </p:nvSpPr>
        <p:spPr>
          <a:xfrm>
            <a:off x="3074920" y="1616908"/>
            <a:ext cx="4240800" cy="2310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Light"/>
              <a:buNone/>
            </a:pPr>
            <a:r>
              <a:rPr b="0" i="0" lang="en" sz="1500" u="sng" cap="none" strike="noStrike">
                <a:solidFill>
                  <a:schemeClr val="hlink"/>
                </a:solidFill>
                <a:latin typeface="Poppins Light"/>
                <a:ea typeface="Poppins Light"/>
                <a:cs typeface="Poppins Light"/>
                <a:sym typeface="Poppins Light"/>
                <a:hlinkClick action="ppaction://hlinksldjump" r:id="rId10"/>
              </a:rPr>
              <a:t>Application Interface and Requirements</a:t>
            </a:r>
            <a:endParaRPr sz="700"/>
          </a:p>
        </p:txBody>
      </p:sp>
      <p:sp>
        <p:nvSpPr>
          <p:cNvPr id="164" name="Google Shape;164;p25"/>
          <p:cNvSpPr txBox="1"/>
          <p:nvPr/>
        </p:nvSpPr>
        <p:spPr>
          <a:xfrm>
            <a:off x="2428744" y="1243959"/>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IX</a:t>
            </a:r>
            <a:endParaRPr sz="700"/>
          </a:p>
        </p:txBody>
      </p:sp>
      <p:sp>
        <p:nvSpPr>
          <p:cNvPr id="165" name="Google Shape;165;p25"/>
          <p:cNvSpPr txBox="1"/>
          <p:nvPr/>
        </p:nvSpPr>
        <p:spPr>
          <a:xfrm>
            <a:off x="2428744" y="1616908"/>
            <a:ext cx="341154"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X</a:t>
            </a:r>
            <a:endParaRPr sz="700"/>
          </a:p>
        </p:txBody>
      </p:sp>
      <p:sp>
        <p:nvSpPr>
          <p:cNvPr id="166" name="Google Shape;166;p25"/>
          <p:cNvSpPr txBox="1"/>
          <p:nvPr/>
        </p:nvSpPr>
        <p:spPr>
          <a:xfrm>
            <a:off x="8070936" y="1243959"/>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11</a:t>
            </a:r>
            <a:endParaRPr sz="700"/>
          </a:p>
        </p:txBody>
      </p:sp>
      <p:sp>
        <p:nvSpPr>
          <p:cNvPr id="167" name="Google Shape;167;p25"/>
          <p:cNvSpPr txBox="1"/>
          <p:nvPr/>
        </p:nvSpPr>
        <p:spPr>
          <a:xfrm>
            <a:off x="8070936" y="1616908"/>
            <a:ext cx="341154" cy="287652"/>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12</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71" name="Shape 171"/>
        <p:cNvGrpSpPr/>
        <p:nvPr/>
      </p:nvGrpSpPr>
      <p:grpSpPr>
        <a:xfrm>
          <a:off x="0" y="0"/>
          <a:ext cx="0" cy="0"/>
          <a:chOff x="0" y="0"/>
          <a:chExt cx="0" cy="0"/>
        </a:xfrm>
      </p:grpSpPr>
      <p:sp>
        <p:nvSpPr>
          <p:cNvPr id="172" name="Google Shape;172;p26"/>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pic>
        <p:nvPicPr>
          <p:cNvPr descr="Picture 4" id="173" name="Google Shape;173;p26"/>
          <p:cNvPicPr preferRelativeResize="0"/>
          <p:nvPr/>
        </p:nvPicPr>
        <p:blipFill rotWithShape="1">
          <a:blip r:embed="rId3">
            <a:alphaModFix/>
          </a:blip>
          <a:srcRect b="0" l="0" r="0" t="0"/>
          <a:stretch/>
        </p:blipFill>
        <p:spPr>
          <a:xfrm>
            <a:off x="4413012" y="1377628"/>
            <a:ext cx="4046062" cy="3921001"/>
          </a:xfrm>
          <a:prstGeom prst="rect">
            <a:avLst/>
          </a:prstGeom>
          <a:noFill/>
          <a:ln>
            <a:noFill/>
          </a:ln>
        </p:spPr>
      </p:pic>
      <p:sp>
        <p:nvSpPr>
          <p:cNvPr id="174" name="Google Shape;174;p26"/>
          <p:cNvSpPr txBox="1"/>
          <p:nvPr/>
        </p:nvSpPr>
        <p:spPr>
          <a:xfrm>
            <a:off x="708779"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Problem Statement</a:t>
            </a:r>
            <a:endParaRPr sz="700"/>
          </a:p>
        </p:txBody>
      </p:sp>
      <p:sp>
        <p:nvSpPr>
          <p:cNvPr id="175" name="Google Shape;175;p26"/>
          <p:cNvSpPr txBox="1"/>
          <p:nvPr/>
        </p:nvSpPr>
        <p:spPr>
          <a:xfrm>
            <a:off x="211942" y="514350"/>
            <a:ext cx="269127"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I</a:t>
            </a:r>
            <a:endParaRPr sz="700"/>
          </a:p>
        </p:txBody>
      </p:sp>
      <p:sp>
        <p:nvSpPr>
          <p:cNvPr id="176" name="Google Shape;176;p26"/>
          <p:cNvSpPr txBox="1"/>
          <p:nvPr/>
        </p:nvSpPr>
        <p:spPr>
          <a:xfrm>
            <a:off x="684579" y="1489331"/>
            <a:ext cx="3598957" cy="2164839"/>
          </a:xfrm>
          <a:prstGeom prst="rect">
            <a:avLst/>
          </a:prstGeom>
          <a:noFill/>
          <a:ln>
            <a:noFill/>
          </a:ln>
        </p:spPr>
        <p:txBody>
          <a:bodyPr anchorCtr="0" anchor="t" bIns="0" lIns="0" spcFirstLastPara="1" rIns="0" wrap="square" tIns="0">
            <a:spAutoFit/>
          </a:bodyPr>
          <a:lstStyle/>
          <a:p>
            <a:pPr indent="0" lvl="0" marL="0" marR="0" rtl="0" algn="l">
              <a:lnSpc>
                <a:spcPct val="179166"/>
              </a:lnSpc>
              <a:spcBef>
                <a:spcPts val="0"/>
              </a:spcBef>
              <a:spcAft>
                <a:spcPts val="0"/>
              </a:spcAft>
              <a:buClr>
                <a:srgbClr val="333333"/>
              </a:buClr>
              <a:buSzPts val="1200"/>
              <a:buFont typeface="Poppins Light"/>
              <a:buNone/>
            </a:pPr>
            <a:r>
              <a:rPr b="0" i="0" lang="en" sz="1200" u="none" cap="none" strike="noStrike">
                <a:solidFill>
                  <a:srgbClr val="333333"/>
                </a:solidFill>
                <a:latin typeface="Poppins Light"/>
                <a:ea typeface="Poppins Light"/>
                <a:cs typeface="Poppins Light"/>
                <a:sym typeface="Poppins Light"/>
              </a:rPr>
              <a:t>The problem is the need for an efficient and accurate handwritten assignment grading software that can automate the grading process while reducing the workload for teachers. The proposed software aims to address this issue by providing an automated solution that can handle different types of assignments, analyze handwriting, and provide accurate feedback to students.</a:t>
            </a:r>
            <a:endParaRPr sz="700"/>
          </a:p>
        </p:txBody>
      </p:sp>
      <p:sp>
        <p:nvSpPr>
          <p:cNvPr id="177" name="Google Shape;177;p26"/>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1</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1" name="Shape 181"/>
        <p:cNvGrpSpPr/>
        <p:nvPr/>
      </p:nvGrpSpPr>
      <p:grpSpPr>
        <a:xfrm>
          <a:off x="0" y="0"/>
          <a:ext cx="0" cy="0"/>
          <a:chOff x="0" y="0"/>
          <a:chExt cx="0" cy="0"/>
        </a:xfrm>
      </p:grpSpPr>
      <p:sp>
        <p:nvSpPr>
          <p:cNvPr id="182" name="Google Shape;182;p27"/>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pic>
        <p:nvPicPr>
          <p:cNvPr descr="Picture 4" id="183" name="Google Shape;183;p27"/>
          <p:cNvPicPr preferRelativeResize="0"/>
          <p:nvPr/>
        </p:nvPicPr>
        <p:blipFill rotWithShape="1">
          <a:blip r:embed="rId3">
            <a:alphaModFix/>
          </a:blip>
          <a:srcRect b="0" l="0" r="0" t="0"/>
          <a:stretch/>
        </p:blipFill>
        <p:spPr>
          <a:xfrm>
            <a:off x="5036022" y="1543050"/>
            <a:ext cx="3070202" cy="3600450"/>
          </a:xfrm>
          <a:prstGeom prst="rect">
            <a:avLst/>
          </a:prstGeom>
          <a:noFill/>
          <a:ln>
            <a:noFill/>
          </a:ln>
        </p:spPr>
      </p:pic>
      <p:sp>
        <p:nvSpPr>
          <p:cNvPr id="184" name="Google Shape;184;p27"/>
          <p:cNvSpPr txBox="1"/>
          <p:nvPr/>
        </p:nvSpPr>
        <p:spPr>
          <a:xfrm>
            <a:off x="568008" y="1818324"/>
            <a:ext cx="3875463" cy="15068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We need this app to automate the process of grading handwritten assignments, reduce the workload for teachers, and provide accurate feedback to students while minimizing the risk of subjective grading.</a:t>
            </a:r>
            <a:endParaRPr sz="700"/>
          </a:p>
        </p:txBody>
      </p:sp>
      <p:sp>
        <p:nvSpPr>
          <p:cNvPr id="185" name="Google Shape;185;p27"/>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2</a:t>
            </a:r>
            <a:endParaRPr sz="700"/>
          </a:p>
        </p:txBody>
      </p:sp>
      <p:sp>
        <p:nvSpPr>
          <p:cNvPr id="186" name="Google Shape;186;p27"/>
          <p:cNvSpPr txBox="1"/>
          <p:nvPr/>
        </p:nvSpPr>
        <p:spPr>
          <a:xfrm>
            <a:off x="678176" y="503397"/>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Why this software?</a:t>
            </a:r>
            <a:endParaRPr sz="700"/>
          </a:p>
        </p:txBody>
      </p:sp>
      <p:sp>
        <p:nvSpPr>
          <p:cNvPr id="187" name="Google Shape;187;p27"/>
          <p:cNvSpPr txBox="1"/>
          <p:nvPr/>
        </p:nvSpPr>
        <p:spPr>
          <a:xfrm>
            <a:off x="224183" y="503397"/>
            <a:ext cx="269127"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II</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91" name="Shape 191"/>
        <p:cNvGrpSpPr/>
        <p:nvPr/>
      </p:nvGrpSpPr>
      <p:grpSpPr>
        <a:xfrm>
          <a:off x="0" y="0"/>
          <a:ext cx="0" cy="0"/>
          <a:chOff x="0" y="0"/>
          <a:chExt cx="0" cy="0"/>
        </a:xfrm>
      </p:grpSpPr>
      <p:sp>
        <p:nvSpPr>
          <p:cNvPr id="192" name="Google Shape;192;p28"/>
          <p:cNvSpPr txBox="1"/>
          <p:nvPr/>
        </p:nvSpPr>
        <p:spPr>
          <a:xfrm>
            <a:off x="461030" y="1369860"/>
            <a:ext cx="7864591" cy="1618740"/>
          </a:xfrm>
          <a:prstGeom prst="rect">
            <a:avLst/>
          </a:prstGeom>
          <a:noFill/>
          <a:ln>
            <a:noFill/>
          </a:ln>
        </p:spPr>
        <p:txBody>
          <a:bodyPr anchorCtr="0" anchor="t" bIns="0" lIns="0" spcFirstLastPara="1" rIns="0" wrap="square" tIns="0">
            <a:spAutoFit/>
          </a:bodyPr>
          <a:lstStyle/>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Automatic evaluation of handwritten assignments will help teachers save a lot of time</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Consistent grading standard</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Analyse different handwritings in the same way</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Provide accurate feedback to students</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User-friendly interface</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Absence of a strong market competitor</a:t>
            </a:r>
            <a:endParaRPr sz="700"/>
          </a:p>
        </p:txBody>
      </p:sp>
      <p:sp>
        <p:nvSpPr>
          <p:cNvPr id="193" name="Google Shape;193;p28"/>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3</a:t>
            </a:r>
            <a:endParaRPr sz="700"/>
          </a:p>
        </p:txBody>
      </p:sp>
      <p:sp>
        <p:nvSpPr>
          <p:cNvPr id="194" name="Google Shape;194;p28"/>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195" name="Google Shape;195;p28"/>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Scope</a:t>
            </a:r>
            <a:endParaRPr sz="700"/>
          </a:p>
        </p:txBody>
      </p:sp>
      <p:sp>
        <p:nvSpPr>
          <p:cNvPr id="196" name="Google Shape;196;p28"/>
          <p:cNvSpPr txBox="1"/>
          <p:nvPr/>
        </p:nvSpPr>
        <p:spPr>
          <a:xfrm>
            <a:off x="211942" y="514350"/>
            <a:ext cx="269127"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III</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00" name="Shape 200"/>
        <p:cNvGrpSpPr/>
        <p:nvPr/>
      </p:nvGrpSpPr>
      <p:grpSpPr>
        <a:xfrm>
          <a:off x="0" y="0"/>
          <a:ext cx="0" cy="0"/>
          <a:chOff x="0" y="0"/>
          <a:chExt cx="0" cy="0"/>
        </a:xfrm>
      </p:grpSpPr>
      <p:pic>
        <p:nvPicPr>
          <p:cNvPr descr="Picture 2" id="201" name="Google Shape;201;p29"/>
          <p:cNvPicPr preferRelativeResize="0"/>
          <p:nvPr/>
        </p:nvPicPr>
        <p:blipFill rotWithShape="1">
          <a:blip r:embed="rId3">
            <a:alphaModFix/>
          </a:blip>
          <a:srcRect b="0" l="0" r="0" t="0"/>
          <a:stretch/>
        </p:blipFill>
        <p:spPr>
          <a:xfrm>
            <a:off x="514350" y="844589"/>
            <a:ext cx="3853388" cy="4298910"/>
          </a:xfrm>
          <a:prstGeom prst="rect">
            <a:avLst/>
          </a:prstGeom>
          <a:noFill/>
          <a:ln>
            <a:noFill/>
          </a:ln>
        </p:spPr>
      </p:pic>
      <p:sp>
        <p:nvSpPr>
          <p:cNvPr id="202" name="Google Shape;202;p29"/>
          <p:cNvSpPr txBox="1"/>
          <p:nvPr/>
        </p:nvSpPr>
        <p:spPr>
          <a:xfrm>
            <a:off x="4896698" y="2371564"/>
            <a:ext cx="2683375" cy="28765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Secondary Stakeholders</a:t>
            </a:r>
            <a:endParaRPr sz="700"/>
          </a:p>
        </p:txBody>
      </p:sp>
      <p:sp>
        <p:nvSpPr>
          <p:cNvPr id="203" name="Google Shape;203;p29"/>
          <p:cNvSpPr txBox="1"/>
          <p:nvPr/>
        </p:nvSpPr>
        <p:spPr>
          <a:xfrm>
            <a:off x="4896698" y="849614"/>
            <a:ext cx="2683375" cy="287651"/>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333333"/>
              </a:buClr>
              <a:buSzPts val="1500"/>
              <a:buFont typeface="Poppins Medium"/>
              <a:buNone/>
            </a:pPr>
            <a:r>
              <a:rPr b="0" i="0" lang="en" sz="1500" u="none" cap="none" strike="noStrike">
                <a:solidFill>
                  <a:srgbClr val="333333"/>
                </a:solidFill>
                <a:latin typeface="Poppins Medium"/>
                <a:ea typeface="Poppins Medium"/>
                <a:cs typeface="Poppins Medium"/>
                <a:sym typeface="Poppins Medium"/>
              </a:rPr>
              <a:t>Primary Stakeholders</a:t>
            </a:r>
            <a:endParaRPr sz="700"/>
          </a:p>
        </p:txBody>
      </p:sp>
      <p:sp>
        <p:nvSpPr>
          <p:cNvPr id="204" name="Google Shape;204;p29"/>
          <p:cNvSpPr txBox="1"/>
          <p:nvPr/>
        </p:nvSpPr>
        <p:spPr>
          <a:xfrm>
            <a:off x="4896698" y="1351988"/>
            <a:ext cx="3360229" cy="799590"/>
          </a:xfrm>
          <a:prstGeom prst="rect">
            <a:avLst/>
          </a:prstGeom>
          <a:noFill/>
          <a:ln>
            <a:noFill/>
          </a:ln>
        </p:spPr>
        <p:txBody>
          <a:bodyPr anchorCtr="0" anchor="t" bIns="0" lIns="0" spcFirstLastPara="1" rIns="0" wrap="square" tIns="0">
            <a:spAutoFit/>
          </a:bodyPr>
          <a:lstStyle/>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Teachers</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Students</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Developers</a:t>
            </a:r>
            <a:endParaRPr sz="700"/>
          </a:p>
        </p:txBody>
      </p:sp>
      <p:sp>
        <p:nvSpPr>
          <p:cNvPr id="205" name="Google Shape;205;p29"/>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4</a:t>
            </a:r>
            <a:endParaRPr sz="700"/>
          </a:p>
        </p:txBody>
      </p:sp>
      <p:sp>
        <p:nvSpPr>
          <p:cNvPr id="206" name="Google Shape;206;p29"/>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207" name="Google Shape;207;p29"/>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Stakeholder Identification</a:t>
            </a:r>
            <a:endParaRPr sz="700"/>
          </a:p>
        </p:txBody>
      </p:sp>
      <p:sp>
        <p:nvSpPr>
          <p:cNvPr id="208" name="Google Shape;208;p29"/>
          <p:cNvSpPr txBox="1"/>
          <p:nvPr/>
        </p:nvSpPr>
        <p:spPr>
          <a:xfrm>
            <a:off x="211942" y="514350"/>
            <a:ext cx="269127"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IV</a:t>
            </a:r>
            <a:endParaRPr sz="700"/>
          </a:p>
        </p:txBody>
      </p:sp>
      <p:sp>
        <p:nvSpPr>
          <p:cNvPr id="209" name="Google Shape;209;p29"/>
          <p:cNvSpPr txBox="1"/>
          <p:nvPr/>
        </p:nvSpPr>
        <p:spPr>
          <a:xfrm>
            <a:off x="4896698" y="2879203"/>
            <a:ext cx="3360229" cy="526540"/>
          </a:xfrm>
          <a:prstGeom prst="rect">
            <a:avLst/>
          </a:prstGeom>
          <a:noFill/>
          <a:ln>
            <a:noFill/>
          </a:ln>
        </p:spPr>
        <p:txBody>
          <a:bodyPr anchorCtr="0" anchor="t" bIns="0" lIns="0" spcFirstLastPara="1" rIns="0" wrap="square" tIns="0">
            <a:spAutoFit/>
          </a:bodyPr>
          <a:lstStyle/>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School administrators</a:t>
            </a:r>
            <a:endParaRPr sz="700"/>
          </a:p>
          <a:p>
            <a:pPr indent="-127000" lvl="1" marL="254000" marR="0" rtl="0" algn="l">
              <a:lnSpc>
                <a:spcPct val="179166"/>
              </a:lnSpc>
              <a:spcBef>
                <a:spcPts val="0"/>
              </a:spcBef>
              <a:spcAft>
                <a:spcPts val="0"/>
              </a:spcAft>
              <a:buClr>
                <a:srgbClr val="333333"/>
              </a:buClr>
              <a:buSzPts val="1200"/>
              <a:buFont typeface="Arial"/>
              <a:buChar char="•"/>
            </a:pPr>
            <a:r>
              <a:rPr b="0" i="0" lang="en" sz="1200" u="none" cap="none" strike="noStrike">
                <a:solidFill>
                  <a:srgbClr val="333333"/>
                </a:solidFill>
                <a:latin typeface="Poppins Light"/>
                <a:ea typeface="Poppins Light"/>
                <a:cs typeface="Poppins Light"/>
                <a:sym typeface="Poppins Light"/>
              </a:rPr>
              <a:t>Parents</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13" name="Shape 213"/>
        <p:cNvGrpSpPr/>
        <p:nvPr/>
      </p:nvGrpSpPr>
      <p:grpSpPr>
        <a:xfrm>
          <a:off x="0" y="0"/>
          <a:ext cx="0" cy="0"/>
          <a:chOff x="0" y="0"/>
          <a:chExt cx="0" cy="0"/>
        </a:xfrm>
      </p:grpSpPr>
      <p:pic>
        <p:nvPicPr>
          <p:cNvPr descr="Picture 2" id="214" name="Google Shape;214;p30"/>
          <p:cNvPicPr preferRelativeResize="0"/>
          <p:nvPr/>
        </p:nvPicPr>
        <p:blipFill rotWithShape="1">
          <a:blip r:embed="rId3">
            <a:alphaModFix/>
          </a:blip>
          <a:srcRect b="0" l="0" r="0" t="0"/>
          <a:stretch/>
        </p:blipFill>
        <p:spPr>
          <a:xfrm>
            <a:off x="5352219" y="2764141"/>
            <a:ext cx="2881243" cy="2635028"/>
          </a:xfrm>
          <a:prstGeom prst="rect">
            <a:avLst/>
          </a:prstGeom>
          <a:noFill/>
          <a:ln>
            <a:noFill/>
          </a:ln>
        </p:spPr>
      </p:pic>
      <p:pic>
        <p:nvPicPr>
          <p:cNvPr descr="Picture 3" id="215" name="Google Shape;215;p30"/>
          <p:cNvPicPr preferRelativeResize="0"/>
          <p:nvPr/>
        </p:nvPicPr>
        <p:blipFill rotWithShape="1">
          <a:blip r:embed="rId4">
            <a:alphaModFix/>
          </a:blip>
          <a:srcRect b="0" l="0" r="0" t="0"/>
          <a:stretch/>
        </p:blipFill>
        <p:spPr>
          <a:xfrm rot="-380387">
            <a:off x="7556489" y="1309218"/>
            <a:ext cx="1805170" cy="2654661"/>
          </a:xfrm>
          <a:prstGeom prst="rect">
            <a:avLst/>
          </a:prstGeom>
          <a:noFill/>
          <a:ln>
            <a:noFill/>
          </a:ln>
        </p:spPr>
      </p:pic>
      <p:sp>
        <p:nvSpPr>
          <p:cNvPr id="216" name="Google Shape;216;p30"/>
          <p:cNvSpPr/>
          <p:nvPr/>
        </p:nvSpPr>
        <p:spPr>
          <a:xfrm>
            <a:off x="0" y="0"/>
            <a:ext cx="9144001" cy="225263"/>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pic>
        <p:nvPicPr>
          <p:cNvPr descr="Picture 6" id="217" name="Google Shape;217;p30"/>
          <p:cNvPicPr preferRelativeResize="0"/>
          <p:nvPr/>
        </p:nvPicPr>
        <p:blipFill rotWithShape="1">
          <a:blip r:embed="rId5">
            <a:alphaModFix/>
          </a:blip>
          <a:srcRect b="0" l="0" r="0" t="0"/>
          <a:stretch/>
        </p:blipFill>
        <p:spPr>
          <a:xfrm rot="-1072932">
            <a:off x="6175473" y="1094295"/>
            <a:ext cx="894600" cy="1329810"/>
          </a:xfrm>
          <a:prstGeom prst="rect">
            <a:avLst/>
          </a:prstGeom>
          <a:noFill/>
          <a:ln>
            <a:noFill/>
          </a:ln>
        </p:spPr>
      </p:pic>
      <p:sp>
        <p:nvSpPr>
          <p:cNvPr id="218" name="Google Shape;218;p30"/>
          <p:cNvSpPr txBox="1"/>
          <p:nvPr/>
        </p:nvSpPr>
        <p:spPr>
          <a:xfrm>
            <a:off x="8459074" y="4567238"/>
            <a:ext cx="341154" cy="287651"/>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Clr>
                <a:srgbClr val="2D4263"/>
              </a:buClr>
              <a:buSzPts val="1500"/>
              <a:buFont typeface="Poppins Medium"/>
              <a:buNone/>
            </a:pPr>
            <a:r>
              <a:rPr b="0" i="0" lang="en" sz="1500" u="none" cap="none" strike="noStrike">
                <a:solidFill>
                  <a:srgbClr val="2D4263"/>
                </a:solidFill>
                <a:latin typeface="Poppins Medium"/>
                <a:ea typeface="Poppins Medium"/>
                <a:cs typeface="Poppins Medium"/>
                <a:sym typeface="Poppins Medium"/>
              </a:rPr>
              <a:t>5</a:t>
            </a:r>
            <a:endParaRPr sz="700"/>
          </a:p>
        </p:txBody>
      </p:sp>
      <p:sp>
        <p:nvSpPr>
          <p:cNvPr id="219" name="Google Shape;219;p30"/>
          <p:cNvSpPr txBox="1"/>
          <p:nvPr/>
        </p:nvSpPr>
        <p:spPr>
          <a:xfrm>
            <a:off x="696538" y="514350"/>
            <a:ext cx="5296378" cy="199195"/>
          </a:xfrm>
          <a:prstGeom prst="rect">
            <a:avLst/>
          </a:prstGeom>
          <a:noFill/>
          <a:ln>
            <a:noFill/>
          </a:ln>
        </p:spPr>
        <p:txBody>
          <a:bodyPr anchorCtr="0" anchor="t" bIns="0" lIns="0" spcFirstLastPara="1" rIns="0" wrap="square" tIns="0">
            <a:spAutoFit/>
          </a:bodyPr>
          <a:lstStyle/>
          <a:p>
            <a:pPr indent="0" lvl="0" marL="0" marR="0" rtl="0" algn="l">
              <a:lnSpc>
                <a:spcPct val="71794"/>
              </a:lnSpc>
              <a:spcBef>
                <a:spcPts val="0"/>
              </a:spcBef>
              <a:spcAft>
                <a:spcPts val="0"/>
              </a:spcAft>
              <a:buClr>
                <a:srgbClr val="333333"/>
              </a:buClr>
              <a:buSzPts val="2000"/>
              <a:buFont typeface="Poppins Medium"/>
              <a:buNone/>
            </a:pPr>
            <a:r>
              <a:rPr b="1" i="0" lang="en" sz="2000" u="sng" cap="none" strike="noStrike">
                <a:solidFill>
                  <a:srgbClr val="333333"/>
                </a:solidFill>
                <a:latin typeface="Poppins Medium"/>
                <a:ea typeface="Poppins Medium"/>
                <a:cs typeface="Poppins Medium"/>
                <a:sym typeface="Poppins Medium"/>
              </a:rPr>
              <a:t>Requirement Gathering Methodologies</a:t>
            </a:r>
            <a:endParaRPr sz="700"/>
          </a:p>
        </p:txBody>
      </p:sp>
      <p:sp>
        <p:nvSpPr>
          <p:cNvPr id="220" name="Google Shape;220;p30"/>
          <p:cNvSpPr txBox="1"/>
          <p:nvPr/>
        </p:nvSpPr>
        <p:spPr>
          <a:xfrm>
            <a:off x="211942" y="514350"/>
            <a:ext cx="269127" cy="199195"/>
          </a:xfrm>
          <a:prstGeom prst="rect">
            <a:avLst/>
          </a:prstGeom>
          <a:noFill/>
          <a:ln>
            <a:noFill/>
          </a:ln>
        </p:spPr>
        <p:txBody>
          <a:bodyPr anchorCtr="0" anchor="t" bIns="0" lIns="0" spcFirstLastPara="1" rIns="0" wrap="square" tIns="0">
            <a:spAutoFit/>
          </a:bodyPr>
          <a:lstStyle/>
          <a:p>
            <a:pPr indent="0" lvl="0" marL="0" marR="0" rtl="0" algn="ctr">
              <a:lnSpc>
                <a:spcPct val="71794"/>
              </a:lnSpc>
              <a:spcBef>
                <a:spcPts val="0"/>
              </a:spcBef>
              <a:spcAft>
                <a:spcPts val="0"/>
              </a:spcAft>
              <a:buClr>
                <a:srgbClr val="333333"/>
              </a:buClr>
              <a:buSzPts val="2000"/>
              <a:buFont typeface="Poppins Medium"/>
              <a:buNone/>
            </a:pPr>
            <a:r>
              <a:rPr b="1" i="0" lang="en" sz="2000" u="none" cap="none" strike="noStrike">
                <a:solidFill>
                  <a:srgbClr val="333333"/>
                </a:solidFill>
                <a:latin typeface="Poppins Medium"/>
                <a:ea typeface="Poppins Medium"/>
                <a:cs typeface="Poppins Medium"/>
                <a:sym typeface="Poppins Medium"/>
              </a:rPr>
              <a:t>V</a:t>
            </a:r>
            <a:endParaRPr sz="700"/>
          </a:p>
        </p:txBody>
      </p:sp>
      <p:sp>
        <p:nvSpPr>
          <p:cNvPr id="221" name="Google Shape;221;p30"/>
          <p:cNvSpPr txBox="1"/>
          <p:nvPr/>
        </p:nvSpPr>
        <p:spPr>
          <a:xfrm>
            <a:off x="679686" y="2610263"/>
            <a:ext cx="4204362" cy="287652"/>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Ethnographic method</a:t>
            </a:r>
            <a:endParaRPr sz="700"/>
          </a:p>
        </p:txBody>
      </p:sp>
      <p:sp>
        <p:nvSpPr>
          <p:cNvPr id="222" name="Google Shape;222;p30"/>
          <p:cNvSpPr txBox="1"/>
          <p:nvPr/>
        </p:nvSpPr>
        <p:spPr>
          <a:xfrm>
            <a:off x="679686" y="1088313"/>
            <a:ext cx="4098736" cy="287652"/>
          </a:xfrm>
          <a:prstGeom prst="rect">
            <a:avLst/>
          </a:prstGeom>
          <a:noFill/>
          <a:ln>
            <a:noFill/>
          </a:ln>
        </p:spPr>
        <p:txBody>
          <a:bodyPr anchorCtr="0" anchor="t" bIns="0" lIns="0" spcFirstLastPara="1" rIns="0" wrap="square" tIns="0">
            <a:spAutoFit/>
          </a:bodyPr>
          <a:lstStyle/>
          <a:p>
            <a:pPr indent="-146050" lvl="0" marL="152400" marR="0" rtl="0" algn="l">
              <a:lnSpc>
                <a:spcPct val="160000"/>
              </a:lnSpc>
              <a:spcBef>
                <a:spcPts val="0"/>
              </a:spcBef>
              <a:spcAft>
                <a:spcPts val="0"/>
              </a:spcAft>
              <a:buClr>
                <a:srgbClr val="333333"/>
              </a:buClr>
              <a:buSzPts val="1500"/>
              <a:buFont typeface="Poppins Medium"/>
              <a:buChar char="•"/>
            </a:pPr>
            <a:r>
              <a:rPr b="0" i="0" lang="en" sz="1500" u="none" cap="none" strike="noStrike">
                <a:solidFill>
                  <a:srgbClr val="333333"/>
                </a:solidFill>
                <a:latin typeface="Poppins Medium"/>
                <a:ea typeface="Poppins Medium"/>
                <a:cs typeface="Poppins Medium"/>
                <a:sym typeface="Poppins Medium"/>
              </a:rPr>
              <a:t>Google Form Survey</a:t>
            </a:r>
            <a:endParaRPr sz="700"/>
          </a:p>
        </p:txBody>
      </p:sp>
      <p:sp>
        <p:nvSpPr>
          <p:cNvPr id="223" name="Google Shape;223;p30"/>
          <p:cNvSpPr txBox="1"/>
          <p:nvPr/>
        </p:nvSpPr>
        <p:spPr>
          <a:xfrm>
            <a:off x="805604" y="1510054"/>
            <a:ext cx="3360300" cy="846600"/>
          </a:xfrm>
          <a:prstGeom prst="rect">
            <a:avLst/>
          </a:prstGeom>
          <a:noFill/>
          <a:ln>
            <a:noFill/>
          </a:ln>
        </p:spPr>
        <p:txBody>
          <a:bodyPr anchorCtr="0" anchor="t" bIns="0" lIns="0" spcFirstLastPara="1" rIns="0" wrap="square" tIns="0">
            <a:spAutoFit/>
          </a:bodyPr>
          <a:lstStyle/>
          <a:p>
            <a:pPr indent="0" lvl="1" marL="0" marR="0" rtl="0" algn="l">
              <a:lnSpc>
                <a:spcPct val="179166"/>
              </a:lnSpc>
              <a:spcBef>
                <a:spcPts val="0"/>
              </a:spcBef>
              <a:spcAft>
                <a:spcPts val="0"/>
              </a:spcAft>
              <a:buClr>
                <a:srgbClr val="333333"/>
              </a:buClr>
              <a:buSzPts val="1200"/>
              <a:buFont typeface="Arial"/>
              <a:buNone/>
            </a:pPr>
            <a:r>
              <a:rPr b="0" i="0" lang="en" sz="1200" u="none" cap="none" strike="noStrike">
                <a:solidFill>
                  <a:srgbClr val="333333"/>
                </a:solidFill>
                <a:latin typeface="Poppins Light"/>
                <a:ea typeface="Poppins Light"/>
                <a:cs typeface="Poppins Light"/>
                <a:sym typeface="Poppins Light"/>
              </a:rPr>
              <a:t>Various requirements can be figured out by conducting survey for teachers as well as students in separate google forms </a:t>
            </a:r>
            <a:endParaRPr sz="700"/>
          </a:p>
        </p:txBody>
      </p:sp>
      <p:sp>
        <p:nvSpPr>
          <p:cNvPr id="224" name="Google Shape;224;p30"/>
          <p:cNvSpPr txBox="1"/>
          <p:nvPr/>
        </p:nvSpPr>
        <p:spPr>
          <a:xfrm>
            <a:off x="805592" y="3077903"/>
            <a:ext cx="3360300" cy="846600"/>
          </a:xfrm>
          <a:prstGeom prst="rect">
            <a:avLst/>
          </a:prstGeom>
          <a:noFill/>
          <a:ln>
            <a:noFill/>
          </a:ln>
        </p:spPr>
        <p:txBody>
          <a:bodyPr anchorCtr="0" anchor="t" bIns="0" lIns="0" spcFirstLastPara="1" rIns="0" wrap="square" tIns="0">
            <a:spAutoFit/>
          </a:bodyPr>
          <a:lstStyle/>
          <a:p>
            <a:pPr indent="0" lvl="1" marL="0" marR="0" rtl="0" algn="l">
              <a:lnSpc>
                <a:spcPct val="179166"/>
              </a:lnSpc>
              <a:spcBef>
                <a:spcPts val="0"/>
              </a:spcBef>
              <a:spcAft>
                <a:spcPts val="0"/>
              </a:spcAft>
              <a:buClr>
                <a:srgbClr val="333333"/>
              </a:buClr>
              <a:buSzPts val="1200"/>
              <a:buFont typeface="Poppins Light"/>
              <a:buNone/>
            </a:pPr>
            <a:r>
              <a:rPr b="0" i="0" lang="en" sz="1200" u="none" cap="none" strike="noStrike">
                <a:solidFill>
                  <a:srgbClr val="333333"/>
                </a:solidFill>
                <a:latin typeface="Poppins Light"/>
                <a:ea typeface="Poppins Light"/>
                <a:cs typeface="Poppins Light"/>
                <a:sym typeface="Poppins Light"/>
              </a:rPr>
              <a:t>Development team go through the life cycle of an assignment in real life and gather explicit and implicit requirements</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p:nvPr/>
        </p:nvSpPr>
        <p:spPr>
          <a:xfrm>
            <a:off x="0" y="0"/>
            <a:ext cx="9144000" cy="225300"/>
          </a:xfrm>
          <a:prstGeom prst="rect">
            <a:avLst/>
          </a:prstGeom>
          <a:solidFill>
            <a:srgbClr val="00C49A"/>
          </a:solidFill>
          <a:ln>
            <a:noFill/>
          </a:ln>
        </p:spPr>
        <p:txBody>
          <a:bodyPr anchorCtr="0" anchor="t" bIns="22850" lIns="22850" spcFirstLastPara="1" rIns="22850" wrap="square" tIns="228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pic>
        <p:nvPicPr>
          <p:cNvPr descr="Forms response chart. Question title: Would you be interested in using an AI-enabled software for submitting and grading in your assignments?&#10;. Number of responses: 25 responses." id="230" name="Google Shape;230;p31" title="Would you be interested in using an AI-enabled software for submitting and grading in your assignments?&#10;"/>
          <p:cNvPicPr preferRelativeResize="0"/>
          <p:nvPr/>
        </p:nvPicPr>
        <p:blipFill>
          <a:blip r:embed="rId3">
            <a:alphaModFix/>
          </a:blip>
          <a:stretch>
            <a:fillRect/>
          </a:stretch>
        </p:blipFill>
        <p:spPr>
          <a:xfrm>
            <a:off x="152400" y="377700"/>
            <a:ext cx="8518748" cy="2323225"/>
          </a:xfrm>
          <a:prstGeom prst="rect">
            <a:avLst/>
          </a:prstGeom>
          <a:noFill/>
          <a:ln>
            <a:noFill/>
          </a:ln>
        </p:spPr>
      </p:pic>
      <p:pic>
        <p:nvPicPr>
          <p:cNvPr descr="Forms response chart. Question title: How long does it typically take for you to receive feedback on your assignments?&#10;. Number of responses: 25 responses." id="231" name="Google Shape;231;p31" title="How long does it typically take for you to receive feedback on your assignments?&#10;"/>
          <p:cNvPicPr preferRelativeResize="0"/>
          <p:nvPr/>
        </p:nvPicPr>
        <p:blipFill>
          <a:blip r:embed="rId4">
            <a:alphaModFix/>
          </a:blip>
          <a:stretch>
            <a:fillRect/>
          </a:stretch>
        </p:blipFill>
        <p:spPr>
          <a:xfrm>
            <a:off x="152400" y="2667875"/>
            <a:ext cx="8885125" cy="2323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