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20" r:id="rId2"/>
  </p:sldMasterIdLst>
  <p:sldIdLst>
    <p:sldId id="256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 smtClean="0"/>
              <a:t>Время расчета</a:t>
            </a:r>
            <a:endParaRPr lang="ru-RU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6626494510522047"/>
          <c:y val="0.19216826152573172"/>
          <c:w val="0.80035979344129538"/>
          <c:h val="0.49895536743296887"/>
        </c:manualLayout>
      </c:layout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Ручной расчет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Лист1!$A$2:$A$4</c:f>
              <c:strCache>
                <c:ptCount val="3"/>
                <c:pt idx="0">
                  <c:v>День</c:v>
                </c:pt>
                <c:pt idx="1">
                  <c:v>Неделя</c:v>
                </c:pt>
                <c:pt idx="2">
                  <c:v>Месяц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40</c:v>
                </c:pt>
                <c:pt idx="1">
                  <c:v>120</c:v>
                </c:pt>
                <c:pt idx="2">
                  <c:v>180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525-4BEA-A5BD-DF6F94ECF1AE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Программный расчет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Лист1!$A$2:$A$4</c:f>
              <c:strCache>
                <c:ptCount val="3"/>
                <c:pt idx="0">
                  <c:v>День</c:v>
                </c:pt>
                <c:pt idx="1">
                  <c:v>Неделя</c:v>
                </c:pt>
                <c:pt idx="2">
                  <c:v>Месяц</c:v>
                </c:pt>
              </c:strCache>
            </c:strRef>
          </c:cat>
          <c:val>
            <c:numRef>
              <c:f>Лист1!$C$2:$C$4</c:f>
              <c:numCache>
                <c:formatCode>General</c:formatCode>
                <c:ptCount val="3"/>
                <c:pt idx="0">
                  <c:v>5</c:v>
                </c:pt>
                <c:pt idx="1">
                  <c:v>7</c:v>
                </c:pt>
                <c:pt idx="2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525-4BEA-A5BD-DF6F94ECF1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75289544"/>
        <c:axId val="375287248"/>
      </c:lineChart>
      <c:catAx>
        <c:axId val="375289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 smtClean="0"/>
                  <a:t>Период расчета</a:t>
                </a:r>
                <a:endParaRPr lang="ru-RU" dirty="0"/>
              </a:p>
            </c:rich>
          </c:tx>
          <c:layout>
            <c:manualLayout>
              <c:xMode val="edge"/>
              <c:yMode val="edge"/>
              <c:x val="0.44997282436656882"/>
              <c:y val="0.7990801512661328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75287248"/>
        <c:crosses val="autoZero"/>
        <c:auto val="1"/>
        <c:lblAlgn val="ctr"/>
        <c:lblOffset val="100"/>
        <c:noMultiLvlLbl val="0"/>
      </c:catAx>
      <c:valAx>
        <c:axId val="375287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 smtClean="0"/>
                  <a:t>Время</a:t>
                </a:r>
                <a:endParaRPr lang="ru-RU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75289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18.09.2017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834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18.09.2017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3050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18.09.2017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5965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8FAF278-E577-44DE-9BEA-E653AABB269D}" type="datetimeFigureOut">
              <a:rPr lang="ru-RU" smtClean="0"/>
              <a:t>18.09.2017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488529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18.09.2017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3636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FAF278-E577-44DE-9BEA-E653AABB269D}" type="datetimeFigureOut">
              <a:rPr lang="ru-RU" smtClean="0"/>
              <a:t>18.09.2017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937118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18.09.2017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120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18.09.2017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18899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18.09.2017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63191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18.09.2017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08234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FAF278-E577-44DE-9BEA-E653AABB269D}" type="datetimeFigureOut">
              <a:rPr lang="ru-RU" smtClean="0"/>
              <a:t>18.09.2017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570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18.09.2017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14012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FAF278-E577-44DE-9BEA-E653AABB269D}" type="datetimeFigureOut">
              <a:rPr lang="ru-RU" smtClean="0"/>
              <a:t>18.09.2017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600679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18.09.2017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75274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18.09.2017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5819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18.09.2017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9053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18.09.2017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531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18.09.2017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887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18.09.2017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92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18.09.2017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0851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18.09.2017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54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18.09.2017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1365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8FAF278-E577-44DE-9BEA-E653AABB269D}" type="datetimeFigureOut">
              <a:rPr lang="ru-RU" smtClean="0"/>
              <a:t>18.09.2017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954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8FAF278-E577-44DE-9BEA-E653AABB269D}" type="datetimeFigureOut">
              <a:rPr lang="ru-RU" smtClean="0"/>
              <a:t>18.09.2017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9855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63896" y="2288326"/>
            <a:ext cx="8361229" cy="209822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Разработка программной системы </a:t>
            </a:r>
            <a:r>
              <a:rPr lang="ru-RU" dirty="0" smtClean="0"/>
              <a:t>«</a:t>
            </a:r>
            <a:r>
              <a:rPr lang="en-US" dirty="0" err="1" smtClean="0"/>
              <a:t>Forcost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254496" y="4614647"/>
            <a:ext cx="4707931" cy="1086237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ru-RU" dirty="0" err="1" smtClean="0"/>
              <a:t>Дёгтева</a:t>
            </a:r>
            <a:r>
              <a:rPr lang="ru-RU" dirty="0" smtClean="0"/>
              <a:t> Е.С.</a:t>
            </a:r>
          </a:p>
          <a:p>
            <a:pPr algn="r"/>
            <a:r>
              <a:rPr lang="ru-RU" dirty="0" smtClean="0"/>
              <a:t>Липатова Н.Д.</a:t>
            </a:r>
          </a:p>
          <a:p>
            <a:pPr algn="r"/>
            <a:r>
              <a:rPr lang="ru-RU" dirty="0" err="1" smtClean="0"/>
              <a:t>Овчеров</a:t>
            </a:r>
            <a:r>
              <a:rPr lang="ru-RU" dirty="0" smtClean="0"/>
              <a:t> А.П.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5583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5126" y="304800"/>
            <a:ext cx="10847001" cy="6291072"/>
          </a:xfrm>
        </p:spPr>
        <p:txBody>
          <a:bodyPr>
            <a:normAutofit fontScale="77500" lnSpcReduction="20000"/>
          </a:bodyPr>
          <a:lstStyle/>
          <a:p>
            <a:pPr marL="180000" indent="43200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В </a:t>
            </a:r>
            <a:r>
              <a:rPr lang="ru-RU" sz="2800" dirty="0"/>
              <a:t>условиях постоянно меняющихся курсов валют необходимо иметь возможность </a:t>
            </a:r>
            <a:r>
              <a:rPr lang="ru-RU" sz="2800" dirty="0" smtClean="0"/>
              <a:t>наиболее эффективно рассчитать предстоящие изменения в курсах валют</a:t>
            </a:r>
            <a:r>
              <a:rPr lang="ru-RU" sz="2800" dirty="0" smtClean="0"/>
              <a:t>.</a:t>
            </a:r>
            <a:endParaRPr lang="ru-RU" sz="2800" dirty="0" smtClean="0"/>
          </a:p>
          <a:p>
            <a:pPr marL="180000" indent="43200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Программная </a:t>
            </a:r>
            <a:r>
              <a:rPr lang="ru-RU" sz="2800" dirty="0"/>
              <a:t>система </a:t>
            </a:r>
            <a:r>
              <a:rPr lang="ru-RU" sz="2800" dirty="0" smtClean="0"/>
              <a:t>«</a:t>
            </a:r>
            <a:r>
              <a:rPr lang="en-US" sz="2800" dirty="0" smtClean="0"/>
              <a:t>FORCOST</a:t>
            </a:r>
            <a:r>
              <a:rPr lang="ru-RU" sz="2800" dirty="0" smtClean="0"/>
              <a:t>» </a:t>
            </a:r>
            <a:r>
              <a:rPr lang="ru-RU" sz="2800" dirty="0"/>
              <a:t>позволяет пользователю наблюдать за изменением интересующей его валюты на основе данных за определённый период времени. Приложение берет данные </a:t>
            </a:r>
            <a:r>
              <a:rPr lang="ru-RU" sz="2800" dirty="0" smtClean="0"/>
              <a:t>о курсах </a:t>
            </a:r>
            <a:r>
              <a:rPr lang="ru-RU" sz="2800" dirty="0" smtClean="0"/>
              <a:t>валют </a:t>
            </a:r>
            <a:r>
              <a:rPr lang="ru-RU" sz="2800" dirty="0"/>
              <a:t>от Центрального Банка Российской Федерации. </a:t>
            </a:r>
          </a:p>
          <a:p>
            <a:pPr marL="180000" indent="43200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Функции ПС:</a:t>
            </a:r>
          </a:p>
          <a:p>
            <a:pPr marL="1094400" lvl="3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sz="2800" i="0" dirty="0" smtClean="0"/>
              <a:t>Моментальная конвертация любой </a:t>
            </a:r>
            <a:r>
              <a:rPr lang="ru-RU" sz="2800" i="0" dirty="0"/>
              <a:t>из валют, представленных в </a:t>
            </a:r>
            <a:r>
              <a:rPr lang="ru-RU" sz="2800" i="0" dirty="0" smtClean="0"/>
              <a:t>ПС;</a:t>
            </a:r>
          </a:p>
          <a:p>
            <a:pPr marL="1094400" lvl="3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sz="2800" i="0" dirty="0" smtClean="0"/>
              <a:t>Предоставление данных о колебании валютных </a:t>
            </a:r>
            <a:r>
              <a:rPr lang="ru-RU" sz="2800" i="0" dirty="0"/>
              <a:t>курсов в течении последнего года, в любой </a:t>
            </a:r>
            <a:r>
              <a:rPr lang="ru-RU" sz="2800" i="0" dirty="0" smtClean="0"/>
              <a:t>отрезок времени;</a:t>
            </a:r>
          </a:p>
          <a:p>
            <a:pPr marL="1094400" lvl="3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sz="2800" i="0" dirty="0" smtClean="0"/>
              <a:t>Вывод информацию о </a:t>
            </a:r>
            <a:r>
              <a:rPr lang="ru-RU" sz="2800" i="0" dirty="0"/>
              <a:t>самых распространённых </a:t>
            </a:r>
            <a:r>
              <a:rPr lang="ru-RU" sz="2800" i="0" dirty="0" smtClean="0"/>
              <a:t>валютах;</a:t>
            </a:r>
          </a:p>
          <a:p>
            <a:pPr marL="1094400" lvl="3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sz="2800" i="0" dirty="0" smtClean="0"/>
              <a:t>Генерация графиков, отображающих динамику </a:t>
            </a:r>
            <a:r>
              <a:rPr lang="ru-RU" sz="2800" i="0" dirty="0"/>
              <a:t>изменения котировок валют</a:t>
            </a:r>
            <a:r>
              <a:rPr lang="ru-RU" sz="2800" dirty="0"/>
              <a:t>.</a:t>
            </a:r>
          </a:p>
          <a:p>
            <a:pPr marL="0" indent="0" algn="just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575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Целевая аудитория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810512"/>
            <a:ext cx="10076688" cy="3581400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Валютные брокеры</a:t>
            </a:r>
          </a:p>
          <a:p>
            <a:r>
              <a:rPr lang="ru-RU" sz="2800" dirty="0" smtClean="0"/>
              <a:t>Фирмы взаимодействующие с иностранными поставщиками</a:t>
            </a:r>
          </a:p>
          <a:p>
            <a:r>
              <a:rPr lang="ru-RU" sz="2800" dirty="0" smtClean="0"/>
              <a:t>Путешественники</a:t>
            </a:r>
          </a:p>
          <a:p>
            <a:r>
              <a:rPr lang="ru-RU" sz="2800" dirty="0" smtClean="0"/>
              <a:t>Пользователи иностранных интернет-магазинов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43941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Выгода пользователя: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599" y="4064517"/>
            <a:ext cx="9989127" cy="10972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800" dirty="0" smtClean="0"/>
              <a:t>Расширенный аккаунт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smtClean="0"/>
              <a:t>Реклама</a:t>
            </a:r>
          </a:p>
          <a:p>
            <a:pPr>
              <a:buFontTx/>
              <a:buChar char="-"/>
            </a:pP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371599" y="270893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Пути монетизации: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1371599" y="1563307"/>
            <a:ext cx="6224017" cy="1115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ru-RU" dirty="0" smtClean="0"/>
              <a:t>Сокращает время расчета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/>
              <a:t>Уменьшает потери денежных средств</a:t>
            </a:r>
          </a:p>
          <a:p>
            <a:pPr>
              <a:buFontTx/>
              <a:buChar char="-"/>
            </a:pPr>
            <a:endParaRPr lang="ru-RU" dirty="0" smtClean="0"/>
          </a:p>
          <a:p>
            <a:pPr marL="0" indent="0">
              <a:buFont typeface="Wingdings 2" pitchFamily="18" charset="2"/>
              <a:buNone/>
            </a:pPr>
            <a:endParaRPr lang="ru-RU" dirty="0"/>
          </a:p>
        </p:txBody>
      </p:sp>
      <p:graphicFrame>
        <p:nvGraphicFramePr>
          <p:cNvPr id="6" name="Диаграмма 5"/>
          <p:cNvGraphicFramePr/>
          <p:nvPr>
            <p:extLst>
              <p:ext uri="{D42A27DB-BD31-4B8C-83A1-F6EECF244321}">
                <p14:modId xmlns:p14="http://schemas.microsoft.com/office/powerpoint/2010/main" val="776042114"/>
              </p:ext>
            </p:extLst>
          </p:nvPr>
        </p:nvGraphicFramePr>
        <p:xfrm>
          <a:off x="7595616" y="639028"/>
          <a:ext cx="4376928" cy="29641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05189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Аналоги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5127" y="1828800"/>
            <a:ext cx="4251129" cy="4351337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ru-RU" sz="2800" dirty="0" smtClean="0"/>
              <a:t>Рамблер-финансы:</a:t>
            </a:r>
          </a:p>
          <a:p>
            <a:pPr algn="just">
              <a:lnSpc>
                <a:spcPct val="100000"/>
              </a:lnSpc>
            </a:pPr>
            <a:r>
              <a:rPr lang="ru-RU" sz="2400" dirty="0" smtClean="0"/>
              <a:t>Фиксированные временные промежутки: неделя, месяц, год</a:t>
            </a:r>
          </a:p>
          <a:p>
            <a:pPr algn="just">
              <a:lnSpc>
                <a:spcPct val="100000"/>
              </a:lnSpc>
            </a:pPr>
            <a:r>
              <a:rPr lang="ru-RU" sz="2400" dirty="0" smtClean="0"/>
              <a:t>Малое количество валюты: доллар</a:t>
            </a:r>
            <a:r>
              <a:rPr lang="ru-RU" sz="2400" dirty="0"/>
              <a:t>, евро, юань, фунт </a:t>
            </a:r>
            <a:r>
              <a:rPr lang="ru-RU" sz="2400" dirty="0" smtClean="0"/>
              <a:t>стерлингов, иена</a:t>
            </a:r>
            <a:endParaRPr lang="ru-RU" sz="1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0784" y="1828800"/>
            <a:ext cx="6483890" cy="364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48736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</TotalTime>
  <Words>172</Words>
  <Application>Microsoft Office PowerPoint</Application>
  <PresentationFormat>Широкоэкранный</PresentationFormat>
  <Paragraphs>29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5</vt:i4>
      </vt:variant>
    </vt:vector>
  </HeadingPairs>
  <TitlesOfParts>
    <vt:vector size="12" baseType="lpstr">
      <vt:lpstr>Calibri</vt:lpstr>
      <vt:lpstr>Calibri Light</vt:lpstr>
      <vt:lpstr>Franklin Gothic Book</vt:lpstr>
      <vt:lpstr>Wingdings</vt:lpstr>
      <vt:lpstr>Wingdings 2</vt:lpstr>
      <vt:lpstr>HDOfficeLightV0</vt:lpstr>
      <vt:lpstr>Crop</vt:lpstr>
      <vt:lpstr>Разработка программной системы «Forcost»</vt:lpstr>
      <vt:lpstr>Презентация PowerPoint</vt:lpstr>
      <vt:lpstr>Целевая аудитория:</vt:lpstr>
      <vt:lpstr>Выгода пользователя:</vt:lpstr>
      <vt:lpstr>Аналоги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Наталья Липатова</dc:creator>
  <cp:lastModifiedBy>Наталья Липатова</cp:lastModifiedBy>
  <cp:revision>15</cp:revision>
  <dcterms:created xsi:type="dcterms:W3CDTF">2017-09-16T07:37:43Z</dcterms:created>
  <dcterms:modified xsi:type="dcterms:W3CDTF">2017-09-18T05:42:36Z</dcterms:modified>
</cp:coreProperties>
</file>