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1.xml"/><Relationship Id="rId8" Type="http://schemas.openxmlformats.org/officeDocument/2006/relationships/customXmlProps" Target="../customXml/itemProps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CB019B1-382A-4266-B25C-5B523AA43C14-1" descr="C:/Users/20291/AppData/Local/Temp/wpp.beylBu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2743" y="133350"/>
            <a:ext cx="3865880" cy="6591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commondata" val="eyJoZGlkIjoiYTFiZmU3MjViNGU0NmZmZTExMzVjNjhmMDEzYjJhYj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g5MDk5OTIzMDY1IiwKCSJHcm91cElkIiA6ICI3NzkwMTIxNzkiLAoJIkltYWdlIiA6ICJpVkJPUncwS0dnb0FBQUFOU1VoRVVnQUFBcHNBQUFLMENBWUFBQUJNYVBhSEFBQUFBWE5TUjBJQXJzNGM2UUFBSUFCSlJFRlVlSnpzM1h1Y1RQWC9CL0RYNTh6TTd1d1ZhNWUxVmlUWjJ0eVdJbmNsU3Z5NnFKQmMwcmN2dVVSZmw0cGNrdnBHTGltWFVxSHdWVUxZSXVSK1d4R1dSWGF0KzNYdFlyR1h1WjdQNzQ4MTA0Nlp2V0hNREsvbjQ5R2ptWE0rNXpQdkdmUGU4NTV6UHVkekF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b2p0SGVEcUFrb3FJaUEwT0ROTkdxTklhcmxGMFFaNk9oN3lIUlpVNUdpSFRzeThhTXpJeWtxOTVPcDY3UlVSRWJMQ21yQnF1VXpVUnpEbktqemwzK3pIZnFDQytuRzgrVTJ4R3hNWUdCNm5hWVFMaS95Q0VIbExxcFlEVzAzR1I5eEFTRmdoaGtKQkdTS3pPVnN3ajB3OGV6UEowWEw2cWZQbGFRUUZsOEFGempnckNuTHQ5bUc5VUZGL09ONThvTml0V3F4V3QwNHFaQUo0U1FpaGFqUVorL243UWFEU2VEbzI4aU5XcXdtUTB3bUsxUWtxcEFsaGp0Vmo3bkVyZGY4VFRzZm1hdkp4VHBnR3luUkJDMFdnMDhHZk8wUTJZYzdjSDg0Mkt3NWZ6emV1THphaW9lb0c2VXBaNEJhS2xUcWREeXhiTlVQK3hlcWhZSVJJaElTR2VEbys4U0ZaMk5rNmZPWXZkZS9aaTlkcDFNSm5Na0JLYmNpK3J6NmFsN2N2MmRIeSt3bFhPUFZZdkR0RVZvNWh6NUlBNWQrdVliMVJjdnB4dlhsOXNWbzZwODRFUThxT0FnQURsb3hIdm85V1RUeUEwTkFSQ2VIM281QUZTU2x6THlzTG1yUWtZTW13a2NuTU5xcFR5MHhQSis0WjdPalpmWWNzNXZWNnZqQms1bERsSGhXTE8zUnJtRzVXRXIrYWI0dWtBQ2hNVkZSV29DTmxKQ0tHMGZhWVYyclIrQ3FWS2hUSUpxVUJDQ0lTR2hLQmxpMlo0cGxWTENDRVVSVkc2UmtkSEIzZzZObDhRSFIwZFlNdTVKNXMzWmM1UmtaaHpONC81UmlYbHEvbm0xY1dtWDJpNWNoQkNyOVZxVWJ0bURRUUY4Y0k4S2g2OVhvODZ0V3JDejg4UEV0RHBkQ0hsUEIyVEw1RDZzTEsybkt0Wkk1WTVSOFhHbkNzNTVodmRMRi9MTjY4dU5xMnFPUUpTNnYzOC9CQlozcXMvUi9KQ0ZTTExJeUJBRDBqNFdmMjE0WjZPeHhjSWpScG15N25vcUFxZURvZDhESE91WkpodmRDdDhLZCs4dXRqVUtMb2dLYURWYUJRRUJ3ZDdPaHp5TVNFaElkQnBkWUNBUm9HR0krMkxRV3RWQW0wNXg0c1RxS1NZY3lYRGZLTmI0VXY1NXRYRkpoRVJFUkg1TmhhYlJFUkVST1EyTERhSmlJaUl5RzFZYkJJUkVSR1IyN0RZSkNJaUlpSzNZYkZKUkVSRVJHN0RZcE9JaUlpSTNJYkZKaEVSRVJHNURZdE5JaUlpSW5JYkZwdEVSRVJFNURZc05vbUlpSWpJYlZoc0VoRVJFWkhic05na0lpSWlJcmRoc1VsRVJFUkVic05pazRpSWlJamNoc1VtRVJFUkVia05pMDBpSWlJaWNoc1dtMFJFUkVUa05pdzJpWWlJaU1odFdHd1NFUkVSa2R1dzJDUWlJaUlpdDJHeFNVUkVSRVJ1dzJLVGlJaUlpTnlHeFNZUkVSRVJ1UTJMelpzd2QrNWNmUExKSjU0T28wQ1hMbDN5Nk91ZlAzOGVaODZjOFdnTWRPL1p2bjA3K3ZYcmg2eXNMRStIVW15cHFhbFl0V3FWcDhNZ2N1RHQrN2diWldkbkY3Z3VOemYzRGtaQ0JkRjZPZ0JmbEpxYWlvTUhEOTVTSDdtNXVUaHc0SURUOG9pSUNKUXJWdzRuVDU0c2RQdUFnQURjZDk5OVRzc3ZYTGlBNTU5L0hqMTc5a1NQSGoxZ01CaWdxbXFoZldrMEd2ajcrenNzdTN6NWNwRTc3ZWpvYUFnaG5KYVBHREVDbVptWldMaHdZYUhiRTkxT0Z5NWNRRUpDQWl3V3l5MzFrNWlZNk5TSFhxOUhqUm8xa0pLU0FpbGxvZHRYcjE3ZFpWNjRzbmJ0V256enpUZDQrdW1uYnpwZW90dk5HL2R4NmVucEdESmtDUHIzNzQrNmRldmFsMmRtWnFKang0N28yclVydW5UcDR0QkhTa29LL3YzdmYrT0REejVBNjlhdFN4Uy94V0lwdEZCVkZBVkJRVUVsNnZOZXhtTHpOdWpVcVJOT25UcFZaTHZBd0VEODhjY2ZBSUF6Wjg2Z1Y2OWVUbTNhdDIrUFo1OTlGbSsrK1dhaGZkV29VUU0vL1BDRDAvSnZ2LzBXV3EwV2JkdTJCUUQwNnRVTCsvZnZMN1N2aGcwYll1clVxUTdMcGt5WmdtWExsaFc2M2JadDIrRHY3NCswdERSWUxCWlVyRml4MFBaM2cwY2VlU1JXbzlGWTkrM2JsK3pwV0todzQ4YU5RM3g4ZkxIYXpwdzVFdzg5OUJBQVlPREFnYmh5NVlyRCtzcVZLK09YWDM3QmE2KzlWdVNQTjF0ZUFFQkdSZ2JPblR0WFlOdTB0RFFBUUZKU1VxRjkxcXhaczhqM1FIZE9uVHAxbmxWVmRlTytmZnNLUHFSMkYvR0dmVnhBUUFDTVJpTUdEQmlBcjcvK0dvODg4Z2dBb0hUcDBtaldyQmsrLy94elJFVkY0Y2tubndRQVNDa3hkdXhZV0sxV2UyN250M3IxYXB3L2Y5NXBlZHUyYlZHMmJGbHMyTEFCNzczM1hvSHhWYTFhbFFkVVNvREY1bTN3eWl1dllPSENoVGgzN2h4ZWYvMTFsMjJXTFZ1R3ExZXZPaTBmUDM0OGF0V3FaZjkxVnFsU0pmdTZyNzc2Q3BVclYzYmFadEtrU1M2VEpEVTFGVXVYTHNYZ3dZTlJybHc1QU1CLy92TWZuRHQzRHNPSEQwZVhMbDN3NktPUDJ0dm41T1JneElnUmlJaUljQmx6V0ZnWVB2NzRZNmZsYTlhc3dTKy8vR0ovUG1iTUdLU2xwZDJOaWFmRXhNUUUrZm41UlNpSzBrcFJsTGVFRUhWVVZYMEhBSXROTDlla1NST2twNmRqL2ZyMTZOYXRHMEpEUTUzYTdOcTFDd2tKQ2RCcUhmOFVkdW5TQlYyN2RnVUE5T3paMHlFdmUvZnVqZi83di85ejZtdk5taldZTkdtU3c3TFZxMWRqNHNTSlJjWmEwTitOL0hHUzkxQVVaYm1pS09mcjFLa3oyMnExTGxaVjlkaUJBd2V1QXJpMXcrcGV5aHYyY2NIQndaZ3laUXE2ZHUyS2Z2MzY0WnR2dnNHRER6NElBQmd5WkFqKy92dHZUSnc0RVUyYU5JR2ZueDhXTDE2TXZYdjNZc3lZTVM3UEFpNWN1QkQ3OXUyRFhxOEhBRml0VnVUbTV1TFJSeDlGMmJKbDdlMzY5ZXVIOHVYTE8ydzdmLzU4R0kzR2dqNHVjb0hGWmpIbDV1YmF2MXdta3dtcXFpSXpNeE5BM2kraDA2ZFBZLzc4K2VqV3JSczBHbzNUOXIvODhndXFWYXZtdER3ME5CVGg0ZUhZdG0wYkFPQ3BwNTZ5SCswSUN3dHorcElEc0NkSGZsSktqQnMzRGpWcjFzUXJyN3lDakl3TWpCMDdGajE3OWtUOSt2VUJBREV4TVdqYXRLbDltOW16WjBOVlZYVHIxczNsZS9iejgwT0RCZzJjbGljbjM5MTFWcTFhdGNwcE5KcG1BR29MSWVLa2xBMkZFR0dlam91Y21jMW0rM2d0MnlrdjIxSEoyclZyQXdEV3IxK1BaczJhSVM0dXptbjdreWRQUXF2Vk91M3dBZ01ERVI0ZWpyTm56K0xFaVJQbzBhT0hmVjFJU0lqTHZBd0pDWEZhMXI1OSswSlAzODJkT3hmejVzM2p1RTNmRktrb3lsQWh4Q0FBaVhGeGNkc0I3Qk5DYk51OWUvY2hBSVdQdC9BeTNyNlBBNER3OEhCTW5EZ1JBd2NPeE5XclYyRXdHTEI2OVdvQVFMTm16YURSYUxCeTVVcW9xb292dnZnQ1ZhdFdoY1ZpUVh4OFBNTER3OUdvVVNPSC9wbzFhNGJ4NDhjRHlEdTc0S3FRYnRxMHFkUDdXck5tVGJHTzlOSS9XR3dXMDZSSmt4eU81Z0ZBeTVZdEFRQnZ2UEVHS2xldURJdkZndlBuenp1ZFRzN0t5c0xaczJmUm9rV0xBdnZmc0dFRFltTmpFUlVWWlUvRVAvLzhFOGVQSDNkcTYrcTAzRTgvL1lTREJ3L2l4eDkvaEtJb21EaHhJbmJzMklIQmd3ZmJ4NWpsUC8xbk1CZ3diOTQ4dEc3ZEd2ZmZmMzh4UDRXN1cxeGNYSE1BWFFFMEFoQXBoQWdGb0JGQzJEL0Q0bzdGb3p0ajNicDFHRFpzbU1PeTl1M2JBOGdyTmovNjZDTUF3S2xUcDF3V204bkp5WGpnZ1FlZzArbGM5cjlod3dab3RWcUgzRTFPVHNhYU5XdWMydjc5OTk5T3kvUjZQYlJhTGF4V3E4disvZno4QUxndVZHOXNROTVIU2draGhCK0ErZ0RxU3ltenBaUVg0dUxpa2xWVi9WOTJkblo4YW1xcTgrRStMK1R0K3ppYjJOaFl4TWZIdzgvUER4a1pHUmc5ZWpSME9wM0xBdmpzMmJNWU4yNGNUQ1lUNnRTcDQxUnMwcDNEWXJPWXVuVHBncWVmZmhwbXN4bnZ2UE1PSWlJaThPR0hId0lBS2xTb2dQVDBkQURBa1NOSG5CTFJOaDRyTmpiV1pkOEdnd0YvL3ZtbjAvaVdhZE9tdVN4dXpHWXpIbjc0WWZ2enc0Y1BZL0xreWFoWHJ4NjJiTm1DOVBSMHJGNjlHaU5HakVCa1pLUTlzUk1URTlHdVhUc0F3TTgvLzR3clY2NmdaOCtlQmI3bksxZXV1THdpOGZEaHd3VnU0eXRpWTJQOVZGVU5DUWdJS0EvZ0pTbGxUeUZFdEcyOWxOTHBRaEFXbXQ3bnNjY2V3NHdaTXdEa25hNUxUVTNGeElrVEVSd2NqT0RnWUZTb1VBRTZuUTZwcWFsTzIrYms1T0RJa1NNdVQ0bmJyRisvSGcwYU5IQW9CcGN2WCs3eVNHUkJCZVhRb1VPeGJ0MjZRdDlIWVR2QkJRc1d1RHhpUko2WC80Zm9kVUVBN2hkQzNLL1JhSjRKQ1FtNUZCY1h0MVJLT1VzSWtaS2VucDUxK3ZScHI3dzgycHYzY1RlNjhRZlk2TkdqQzczSWJzaVFJZmFqdENWMStQQmhwd3VGWEEwWG9NS3gyQ3lteXBVcm8zTGx5dmpqano5Z3NWZ1FFQkNBZXZYcTJSTWxJaUlDL3Y3KzJMbHpKNW8xYSthdzdlYk5tNkhSYUFyY29TUWtKTUJnTU5oL1Jkck1tVFBINVU1bTFLaFJEcjhHZzRPRFVhbFNKVml0VnV6WXNRT2JOMjlHMDZaTjhjSUxMd0Q0NS9UaSt2WHI4Zjc3NzBPcjFXTDM3dDJRVXVLMTExNno5N04rL1hxSEpEYWJ6VWhKU1hGNi9ZeU1qRUkvSzI5V3MyYk5oN1JhYlgza0hiMXNBT0JCSVVTUWk1MEdnRnN1TURYMTZ0VlRjbk56aGNsa0VnYURRU2xmdnJ3d204M0NhRFFxVnF0VmxDcFZTcGhNSmtWVlZXRzFXa1ZBUUlCaXRWckY5ZWVLWHErM1AxWlZWZmo3K3d1cjFhcElLWVdVVW1pMVdxZkhxcW9LVlZVVm5VNG5yajlYcnE5M2VxNnFxZ0pBU0NtRm9pakt0UnhMSmJNUG5md0xDd3REV0ZnWU1qSXljUFRvVVFCNVJ6VExsQ2xqYjFPN2RtMzg5ZGRmVHR0dTM3NGRGb3ZGS1Y5dE1qTXprWmlZaUJFalJqZ3NIemh3SURwMjdPalVQajQrSHFOSGozWmEvdWFiYitMRkYxOTArUm9yVnF6QTc3Ly9qaWxUcGhUNEhxT2lvZ3BjNTdWVUNUK3RyQllYRjZlcXFxb0tJU1FBcVNpS2FyRllwQkJDS29xaUNpR2t4V0t4UDc3K1hMMiszdjVZQ0NFMUdvMXFNcG1rb2lpcW9paFNDQ0hOWnJQOXNjbGtzbStuMCtsVVJWRmtkbmEyMU9sMHFrYWprUnFOUm1abFpha2FqVVpxdFZwNTZkSWxWYXZWU3ExV0swdVZLcVh1MnJWTDRpYkdYT2IvRzJIN0c1THZURWdZZ0RjQWRCVkNKRWRFUk95UGlJallDT0N2UFh2Mk9IOHBQY2liOTNIejVzM0RWMTk5NWZEOFRwMlJHejU4dU12bFZhdFd2U092ZjdkZ3NWbEN5NWN2QjVEM3k2Wmp4NDU0KysyMzBiUnBVL2o1K1NFdUxnNDdkdXh3YUMrbHhLWk5tMUMzYmwyVUtsWEtaWjlidG14Qm1USmxYSTVkS1k0S0ZTcGcwYUpGQUlCUFAvMFVaY3FVd2NpUkkrM3JiY1ZtWm1ZbXRtelpnaFl0V3FCang0NW8zcnc1QUdEeDRzVTRkdXlZdzJtSWhnMGJJam82R3UzYXRjTzMzMzZMRGgwNjJBZGo3OXExQzVzMmJYSjUyc0liU1ZVaTJBOVB4c1hGdlEwZ1RnZ1JMcVVNRnRmL2lwYTB5QlJDOUl1TGkyc3ZoRkNrbEFyeTVxdDFOY2hJU0NtRlhxK0hYcThYb2FHaHVGN2tRYVBSQ0FCUVZWVmN2empGRm83OStmWFloS0lvVUJURkZwREQrdnp0cnI4UGgvWkNDSEg5MzhuZVhsRVVXMnoyRjdXMUQ5SnI5MTB4V24zdUVLNXRuQmFRZHhTamJ0MjY2Tk9uRHdDZ1FZTUdtRFp0R2pJek0xRzZkR243TmhzMmJJQmVyM2M1TGhuSXU2cGNWZFZDajdBVVIweE1USUhyYkVlRTdyYlRlMElJRWFCVi9pV0VxS3pSYU9UMTc2YVVVa0tqMGNqcmJTUUFhTFZhV3dKS0FQYjFBS1JXcTdXM0F5Q3YveGkyOTNkOStJTUVnSUNBQUlkK3BKUXlJQ0RBL2x4VlZSa1lHR2p2cjF5NWN2YjJVa3JFeGNWSnVCNW5hUUZnQnFCZS84LzFJV3o4ODNmRFJkR3BBMUJEQ0ZFRHdQTUFNdUxpNG81YkxHckNOWXYwcW56enhuMWMzYnAxMGJkdlh4dzllaFJMbGl3cDhDeENTVzNZc0FHTkd6Y0c0THdmc0QyZk5XdVcwNWp1RVNOR3VMeElsd3JHWXJNRU1qSXlrSkNRZ09yVnE4TmtNcUZ5NWNvWVBIZ3d4bzRkaXllZWVBS05HemZHeElrVGtaeWNiTi9CYk5teUJlZk9uU3YwZEhXSERoM3cyMisvWWZiczJmajN2Lzl0WDc1dDJ6WWNPWExFcVgxQkU2WnYzTGdSaXhZdHdwZGZmb213c0grdVo3bDgrVEtBdkozZVR6LzloQll0V3FCaHc0WUE4azV2ZlA3NTUzajY2YWNkaXNkV3JWb0JBQTRlUEloZmZ2bkYvaHdBNnRXcmgzcjE2aFg1ZVhrWlB3Q2xrSGVhSzdDd1FyTW9Rb2hxQUtwZGYxeG8yK3Q3UmZ1TDJIWjB0cGUzTmJ1aFBXNWNubStINjdEYzlqemZUczVsWHdXOHJvdlhsajQzUUZCS2lWOS8vUlhWcTFkSFNrb0s0dUxpTUhQbVRKaE1Kcnp6emp0bzBxUUpwazJiaGhVclZxQno1ODRBOG5MaWp6LytRS3RXclp6bW1MVnAzcnc1b3FPak1YSGlSSHo5OWRmMjVZY09IWEo1R3YzR0tjWk1KaE9lZU9LSlFtTzN6ZWRwMitFVnBHdlhybmpycmJjS2JlTmRKQUNoazFJR2lEeTJGZmtUeHY1WVN1bHl1WEJNTUpmTGJkdmFmbXpsYjFPQzF4V2lxR1MrQmRkLzJOa2Urd01JRmtLVVZxWDBGOUo3eHVkNDZ6NHVOallXc2JHeDJMeDVNNVlzV1hLYjNtM2VQdkdsbDE2eXYrYnMyYlB0Njh4bU13Q2dUSmt5RGo5U0FSUTR4cHNLeG1LekJLWlBuNDZISDM0WWxTdFh4c0dEQi9IZi8vNFgvZnIxdzlDaFEvSFRUeitoWGJ0Mm1EWnRHaFl1WEdnLzlENTM3bHhFUkVTZ1RaczJCZlliRXhPRHpwMDdZL2JzMlhqNTVaZnR5MjA3T0tQUjZIQjFucXZ4TEttcHFSZ3hZZ1M2ZGV1R21KZ1lKQ1VsSVMwdERZMGJON2FmOWg0d1lBRDY5T21EL2Z2M28wYU5HZ0R5cG1iSnpzNjJKeHdBbkRoeEFoczNiZ1R3ejBEdDlldlg0OUNoUXc2djJhNWRPNGVpMWxzSlJTRGJqSlVIa3ZhOGYvMDArcHNBcWdONENFQzBFQ0x2OEVlK09xK0lDNExXU2luL1FsNlJwK1kxbDZvUXd0WFBiU21sdE9SdnE2cXEvYkVRUXRwT013b2hWRnR4S29SUWhSRFNhclhhMjlwZXg3YWRFRUpWVmRXaHZhcXFVbEVVaDc1dDIrWnZiMnRqdFZvZEh1Y1laUVVweElSYi9jenZwTjkvL3gyblRwMUN2Mzc5TUhIaVJQdlFrRm16WnFGcTFhcDQ3cm5uVUxObVRTeGN1QkN2dnZvcWhCQll1SEFoVENaVGdUTXhBRUJRVUJDR0RCbUNBUU1HMkllbUFIbW52bGV2WGcyRHdlQndZY0tOUjF1MFdpMCsrT0FEbDMycnFvcXZ2dnJLZm5Ta2UvZnVpSTZPZHRrV0FCNTQ0SUhpZnlCZVFFcklYSXRsaGw0amptZzBHaUdsVktTVUl2OWo1QjFsdHc4RGtWSXExOWNYMkY0SVlSLzJJYVZVcmgrUmQzb3NwUlJDQ0hIOXpJTjlmVUY5S1htSCsxM3RENFdxcXRycjJ3b0F5dlgyNzdwKzN3V2VKYkdvcW5wU0NIRU13QUdyMWJwczM3NTk2NnBVcS9VNGRIQWVrK0VoM3J5UEs4ejI3ZHNMSFpONSt2UnBCQWNIT3kydlVLR0NmWWhMVWxLU1E3RnBPeU1ZR0JoWTdEaW9ZQ3cyaXlrbEpRWHg4ZkVZTldxVWZmeVhUcWZEaEFrVHNHclZLbFNwVWdVQThPeXp6eUkrUGg2dnZ2b3FqaDgvamwyN2RtSFFvRUZGL2hMcTBLRUQ1c3laZ3pWcjF0akhzTXlaTXdlVktsWENzODgraTU0OWU5ckhpYVdrcENBcEtRbFRwa3hCMzc1OW9TZ0tKazJhaE96c2JNeWJOdzl6NXN3QmtEZkdwbG16WmpoKy9EaUNnNFBSb0VFRDFLaFJBNU1uVDhaMzMzMEhrOG1FbVRObjR1R0hIN1pQa0F2a0ZadmZmLzg5Z0g5KzNmMysrKys0ZnZvVkZvc0YyZG5aYU5pd29VOFVtL2tsSlNVZGlvNk9IaEVjSEJ6bzUrY1hDcUM4UnFONUhrQTNJVVFVNExyb0JCd0t6K1Y3OXV6NUVzNUhKbjFvdEtOclZhclZlbHpvdk9aQVM1RU1CZ09tVEptQzFxMWJPK3hNK3ZidGk3Q3dNUHUwUTYrKytpcUdEUnVHSlV1V29GR2pScGd6Wnc1YXRHaFI1SVUzVFpvMFFWUlVGSll2WDI0dk5tMWpOdDk1NXgzb2REcjcxQ2xwYVduWXVYTW52dmppQy9UczJST2xTNWZHczg4KzY3TGZqei8rR09mUG44ZW5uMzZLYWRPbTRjU0pFdzVIaHFTVVdMUm9FUTRkT3VRMFp0UW5LQUltcStad3lvSEVEWjRPNVRZUXVHSFlTdDI2ZGUzRlprRm5SNjZQQTg4RXNGeEsrVCtMeFpLaUtNcTFTNWN1WFR0OStyVFhUZExvN2Z1NHdxeFpzd1pyMXF4QlRrNE9Ra0pDb0NnS3JsNjlDcDFPaDRDQUFHUm5aNk5XclZvbCtqd3VYcndJQU5pN2Q2L1RCVW1ldmlXMEwyS3hXVXl6WnMxQ2xTcFYwS1pORzRlTERVSkNRaHgrcWZYcTFRdC8vUEVIUHZyb0k1dy9meDRQUC93d09uVG9VR1QvRlNwVVFFaElDRTZlUE9td0EvVDM5MGY3OXUweGE5WXNQUHZzc3dnS0NzS3VYYnZ3NVpkZklpb3FDdTNidDBmRmloWFJ2bjE3UFA3NDQ2aFNwUXJ1dSs4K1JFVkYyUlBrNE1HRDl2R1dmZnIwUVo4K2ZiQm8wU0pjdW5RSnAwK2Z4cmZmZnVzUVM3Tm16ZXhYei83ODg4OFlOMjRjbGk5ZmJyODExL3IxNnpGNDhHQ2ZuWkxsK3RXZ3VRQXVBamdHWUR1QW9YRnhjVTlKS2Y4dGhHZ0VvQXlBZ090SFAreFhwd3NoY1AxbzRlMFpORVMzNU5kZmY4WGx5NWZ4NXB0dll2ZnUzUTdyWG4zMVZmdmpWcTFhWWNHQ0JmamlpeS9zUDV5R0RCbFNyTmVJaVluQmlSTW5uSmEvK3VxcjZOT25ENUtTa2xDelprMGNPM1lNMDZaTlEyNXVMaG8zYnV6eTFIaE9UZzVHalJxRjlldlhZL2p3NFdqZHVqV3NWaXVHRHgrT3RtM2JvbEdqUmpoMDZCREdqeCtQeE1SRXhNVEVJQzB0N2FiSHV0RnRVZEJZVG9mVDQ5ZmxTaW12QVRnaXBaeDU1Y3FWUlVlUEhyM2lhbHR2NCszN09GZUNnNE14YU5BZ05HN2NHTW5KeVJnNmRDZ1dMMTZNc21YTG9tM2J0bmppaVNjd2VQQmdiTjY4dWNTVHNOc3VVSHIzWFpjSHNYbUJVQW14MkN5bU9uWHE0TVVYWDNTNjA4aU53c1BETVhEZ1FQdFZxVk9uVGkxeUd5RHZhS0haYkliSlpISmExN2x6Wnl4ZHVoUkRodzdGMWF0WGNmandZZlRvMFFNOWV2U3cvNXA4NnFtbm5MYXpXcTB3R28xSVRFeTBIelZwMEtBQjJyUnBnMG1USmtGS2liWnQyenJjWi9aR3g0NGRRM2g0dU1NOVlBMEdBd0FVT05iTlYrM1pzMmNOZ0RYNUozV1hVdFlGOERnbmRmZE9kZXJVUWRldVhSRWRIZTFVYk9hbktBcEdqUnFGVjE1NUJidDM3OFo3NzcySHlNaklZcjFHYm02dXk3eHMwS0FCSG52c01Yend3UWVvWGJzMlZxeFlnV2VlZVFZREJ3NTB1QU9KemNHREJ6RnExQ2djUFhvVWJkcTBzWisrYTlPbURWYXNXSUhodzRlalljT0dXTGx5SmFwWHI0NEpFeVlVT2VhVFBPdjYwVXNUZ0VRQWZ3TDRDM2xYbXY4Tkh6dlQ0ZTM3T0ZkT25EaGhINGU5ZGV0V0NDRmMzaWtzLzgxTThqTWFqZmFwQVczWE50anMzYnNYano3NnFNdnAvejc4OEVQN2RsUThMRGFMNmVXWFh5NVdRbVZrWk5pdkRBZnk3bFUrZXZSb1hMOHEwc25HalJ1eGE5Y3VIRGh3QUFhRHdUNldNcjh5WmNwZ3pKZ3g2TnUzTDBKRFEvSFRUeis1dk1XWHlXUkNVbElTL3ZyckwremN1Uk1hamNZK2IxcVRKazNzN2JwMjdZcmZmLzhkQUFxZFk5QmlzV0RkdW5WT3B4OXNZMWxzWTJ5MFdxM1BIdVYwWmQrK2ZSY0FMQUt3cEhyMTZtV0Nnb0lxU2lsYlNpbDdLSXJpL0E5RUh2UGdndzhXYXdvVWk4V0NPWFBtMk1kVkxseTRFSTBhTlNwd25PU1JJMGN3YmRvMFhMMTZGZHUzYnk4d1R6NysrR04wNnRRSksxYXN3Tml4WXgwdXBMTzVkT2tTdnYzMld5eGN1QkNWSzFkR1JFU0VVNzU4L1BISDZOYXRHMWF1WElsdTNicWhmLy8rbk5mVnkwa3BMd2doNXF1cUdnOGd4V3cycHg4OGVOQzVrdklSdnJDUHM1RlNZc2FNR1ZpeVpBbFdybHdKSU84Q3ZVcVZLaFZZbkY2NWNnWExseTlIbXpadDdGT2piZDI2MWVWUWx4MDdkdUQ4K2ZQbzNMa3p3c1BEbmRiZlRmdTdPNlh3Z1JCa1Y1d2tYTGR1SFRwMjdJams1R1NNSGowYUw3MzBFdGF1WFl0T25UbzVUUmRob3lnS3Z2dnVPeHc0Y0FDdnZmWWEyclp0NjdEZU5xMUVabVltM24vL2ZWeTdkZzJqUm8xeW1IYmgwS0ZEZU91dHQ5Q2lSUXYwN05rVHYvNzZLKzYvLzM1MDZkSUZQL3p3QStyVXFZUHExYXNEeUJzb1BYandZR2kxV3VqMWVnd2FOQWdKQ1FrdVkxdXhZZ1V5TWpMdy9QUFBPeXkzVFdock85bzVlZkprL085Ly95dnk4L0ZCMXBTVWxJdzllL2JzM2JObno2VEV4TVNhWnJPNWxoRGlEMDhIUnY4b0tqY1BIejZNcmwyN1l1blNwZWpRb1FOR2pScUZFeWRPb0ZPblRsaTRjS0hMYVZRaUlpSXdiOTQ4L1BiYmIyamV2RGtHREJqZzFDWWxKUVcvL3ZvckprMmFoTkRRVUV5WU1NSGhIdVk1T1RrWU4yNGMyclZyaDhXTEY2TkxseTZZUDMrK3k1MlgxV3JGZi8vN1gxU3FWQW56NXMzRDVNbVRiM29TYW5JL1ZWVmZOQnFORCt6ZXZmcy9lL2Z1WGI5Mzc5NHp2bHhvQXQ2OWo3T3hIZWo0OE1NUE1XdldMUHpyWC84Q2tEZGVldVBHallYTzZuRDU4bVZNbkRnUlc3WnNzUytyVTZjT3BreVo0dkJmaFFvVjhQbm5ueU00T0JqUFBmZGNrWjhKRlErUGJONEd0anY0Yk4rK0hlWExsOGVFQ1JNUUZ4ZUhkdTNhb1ZxMWFwZzBhUko2OSs2TmhnMGJvbnYzN25qc3NjZnMyelp0MmhULytjOS9IUHF6alMzNS9mZmZzV25USmh3L2ZoeURCZzFDcDA2ZFVLNWNPUXdiTmd3dnZmUVNubnZ1T1hUdDJoV1JrWkZRRkFXOWUvZEcwNlpON1FPNXYvcnFLNXcrZmRwK083L0V4RVM4Kys2N3lNckt3dVRKa3hFY0hJeisvZnVqZi8vK2VQMzExL0d2Zi8zTGZyVHl4SWtUR0Q5K1BHSmlZdXpUSk5rY09YSUVZV0ZoQmY2Q05CcU5SUTdvOWxWSnRva1J5ZXZaamlndVhyd1lXcTBXUTRjT3RZODlxMWl4SW9ZTkc0YXhZOGZpcDU5K1FvOGVQZkQwMDAvYnY5T2hvYUZPUDhKczk0dmV2MzgvTm0vZWpJU0VCTFJxMVFvOWV2VEE5OTkvajdmZmZoczllL1pFOCtiTjBiMTdkOVN1WFJzWExseEFreVpOMExkdlg2Y2pOVWFqRWR1MmJjUHk1Y3V4ZWZObVRKZ3dBWFBuenNYSEgzK01lZlBtWWRHaVJXamV2RGxhdEdpQnVMZzRSRVJFM0prUGpvcVVtSmk0MU5NeDNFbWUzc2ZaYm15d2MrZE9BSG01L2QxMzM2Rm16WnE0ZVBFaUJnNGNDRVZSSEc1U2N1T05PbXgzUUxLZHpTaFRwZ3hLbFNybE5NZnQ2Tkdqa1pLU2dzR0RCeGQ0RzFtTHhjSXpEeVhFWXZNV1pHVmxZZFNvVWRpd1lRT0VFR2pmdmozNjkrL3Y4QVh0MEtFREhudnNNWHp5eVNkSVNFaEFhbW9xNXMyYlYyaS9hOWV1QlpBM3BjUXp6enlEaVJNbjRyNzc3Z09RTi9mZm9rV0xNSG55WlB6ODg4OTQ0SUVIOFBMTEwyUDY5T2tPZld6WnNnV3paczFDOCtiTlVidDJiVXlhTkFuejU4OUhjSEF3cGsyYlpyOVA5S3hac3pCbzBDRE1talVMSzFldXhHZWZmUVpGVWZET08rL0FhclhpazA4K3dieDU4NUNabVltUWtCQ2twYVZoNWNxVkR0TmNMRml3d0g3SGliTm56K0xnd1lONC9QSEhiOHRuVEhRenBrNmRpdm56NThOb05PTFJSeC9GMEtGRDdUL0NnTHk1WWhjdVhJakpreWRqMmJKbEdETm1ETXFYTCsrd2s3eVI3YUs1RlN0V29HN2R1dmo2NjYvdDdTdFhyb3dGQ3haZzFxeFptRGR2SGdJQ0FsQ3JWaTJNSHovZTRZZVhiWXpGd1ZkYUFBQWdBRWxFUVZSWWVubzZXclZxaGV6c2JKUXVYUnJ0MjdmSFF3ODloSkNRRUl3Yk53NDdkdXpBckZtenNHclZLcXhhdFFyang0L0hrMDgrNmFaUGk4ZzFiOXJIQVVDVktsWHc0SU1QWXZyMDZRZ0tDc0tpUll2dzlkZGZJemMzRnhNbVRFQ0ZDaFhzcjFHMmJGbHMyYklGTld2V2hLSW8rT1dYWHlDRXNQOGQrT3l6enh4aXNscXRHRHQyTE9MajQ5R2lSUXVIQ3d6ajQrTngrdlJwK1B2N0l5Y25CenQzN2l6MFdnZHl4bUx6RmdRSEJ5TTBOQlNOR3pkR256NTk4TkJERDdsc2QvLzk5K083Nzc3RCt2WHJFUmtaaWZEdzhFSlBrYjMyMm10SVQwL0hvRUdEVUtsU0phZjFGU3BVd0xoeDQzRG16SmtDcjlMYnYzOC9JaU1qTVhyMGFHemV2Qm4vKzkvLzBMUnBVM3p3d1FjT1IwanV2Lzkreko4L0h4TW5Uc1RodzRkeC8vMzM0NzMzM3NPMWE5Y3dZY0lFM0gvLy9WaTllalhpNCtQdDh3bzJiOTdjNFpmcXBrMmJzSDM3ZHZ2em9LQWdkTy9ldmNqUGo4aGRxbFNwZ3Vqb2FQVHUzYnZBaTJ4Q1EwTXhjdVJJZE96WUVhZE9uU3EwMEFTQUZpMWFvR25UcHVqY3VUUHExNi92dEQ0Z0lBQjkrL2JGU3krOWhQRHdjQWdobkk1K1pHWm1JamMzRjFKS05HL2VIRzNhdEVIRGhnMmRUbUhXcjE4Zjlldlh4L256NTVHY25HeS8yeGZSbmVSdCs3alhYbnNOTDczMEV2UjZQYjc0NGd2TW1UTUhjWEZ4R0Q1OHVNT1BTU0J2NXBVeFk4Ylk1N29OQ2dwQ3o1NDlIVzVsbTE5dWJpNk9IVHVHeHg5LzNPbWlvS05IajJMdTNMbjI1NUdSa1hqenpUY0xmSC9rekt1UEExZDVxRTRMQ1BsamFFaEk1SXdwbitQeCtvOTZPaVFuTHFhKzhCcjViOCtYZnlMM2dsZ3NGbWkxV21SbVp1TGN1WFBGbmxRM0xTME5tWm1aVUZVVldxMFcwZEhSQlE0V3Y1TzI3L2dML1FlOWovU0xGek1oOGVMeFEzZkZuSDl1bFRmSnRGZ1NHaElTK2VXRXNXamV0UEE3MjNnemI4M05QWHYyb0dyVnFnWGUycytYTWVkS3hoZnl6VnZ6eUdBd0lDa3BxY2dmaVNYdFV3amhjcVlWS1NXc1ZpdWtsRjV6QnlGZnlqY2UyYnhGM3BpRU52bHZzVlZVb1FuOE0wQzhkT25TVHJmbktrejU4dVU1RHlCNUhXL05UZHNRRmlKZjRLMTVwTmZyYjJ1aGFldXpJRUtJWWwxRVJhN2RuVmR4RUJFUkVaRlhZTEZKUkVSRVJHN0RZcE9JaUlpSTNJYkZKaEVSRVJHNURZdE5JaUlpSW5JYkZwdEVSRVJFNURZc05vbUlpSWpJYlZoc0VoRVJFWkhic05na0lpSWlJcmRoc1VsRVJFUkVic05pazRpSWlJamNoc1VtRVJFUkVia05pMDBpSWlJaWNoc1dtMFJFUkVUa05pdzJpWWlJaU1odFdHd1NFUkVSa2R1dzJDUWlJaUlpdDJHeFNVUkVSRVJ1dzJLVGlJaUlpTnlHeFNZUkVSRVJ1UTJMVFNJaUlpSnlHeGFiUkVSRVJPUTJMRGFKaUlpSXlHMjh1dGkwU2t1V0FNeXFWVVZPVG82bnd5RWZrNU9UQTR2VkFraFlyZEtTNWVsNGZJRkZLN050T1plVnpaeWprbUhPbFF6empXNkZMK1diVnhlYlVwck9RU0xYWkRialFucUdwOE1oSDNNaFBRTUdneEVBakZLYXpuazZIbDlnTXNvTHRwdzduNWJtNlhESXh6RG5Tb2I1UnJmQ2wvTE5xNHZOMHlrcGFSTElOcHZOK0RzNUJRYUR3ZE1oa1k4d21jdzRlQ2daUnFNUmdEU2VUa25oWC9KaXVIQnNmNFk5NXc0bE0rZW8ySmh6SmNkOG81dmxhL25tMWNVbUFBdWt1a0JLcVM3N2JRVjI3azVFcnNFQUthV240eUl2SmFXRXdXQkEwb0dEV0xMc042aXFxZ0x5QndBV1Q4Zm1JNnkybkZ1OWRqMXpqb3JFbkxzbHpEY3FFVi9OTitIcEFJb1NGUlVWNkJkYTduY2gwQ3cwTkFSUE5HdUsyclZxb0dKVUJZUUVCM3M2UFBJaTE3S3ljT2JNV1NRZE9JaTFHemJqNnRXclVLWGNhcjZhM3ZyczJiTWNFRlZNcm5LdVZvMVlSRWRYWk02UkErYmNyV08rVVhINWNyNTVmYkVKQUZFeHRXSjBFTjhKZ1VaQ0NNVlBwME5nWUNDMFdxMm5ReU12WXJhWWtaT1RDN1BaRENtbGhNUVdDNno5VGlmdjMrZnAySHhOVkV5dEdEK0k2UkJvSVlSUWREb2RncGh6ZEFQbTNPM0JmS1BpOE9WODg0bGlFd0RLVksxYUt0UXY1R05GNEhrSjZBQ2hBNkR4ZEZ6a1ZheUFOQXZBckVLdXVtYk9HWFFwTmZXcXA0UHlWZUhoTVNGQjRmci9NdWVvRU15NTI0VDVSc1hncy9ubU04V21UVVJFYkhCZ21EWkNsZFp3amFJTDhuUTg1RDBzcXN6UkNKbWVjOG1TbnA1KzBLdW5nZkFsRVJHeHdacXlhcmhPMVVRdzV5Zy81dHp0eDN5amdqRGZ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p1SGNMVEFSQ1JiNGlJaUEwT0ROTkdxTklhcmxGMFFaNk9oN3lIUlpVNUdpSFRzeThhTXpJeWtxOTVPaDVmRmhFUkc2d3BxNGJyVkUwRTg0enk4K1U4WTdGSlJJV0tpSTBORGxLMXd3VEUvMEVJUGFUVVN3R3RwK01pN3lFa0xCRENJQ0dOa0ZpZHJaaEhwaDg4bU9YcHVIeEorZksxZ2dMSzRBUG1HUlhFbC9PTXhTWVJGYWhpdFZyUk9xMllDZUFwSVlTaTFXamc1KzhIalViajZkRElpMWl0S2t4R0l5eFdLNlNVS29BMVZvdTF6Nm5VL1VjOEhac3Z5TXN6WlJvZzJ3a2hGSTFHQTMvbUdkM0FsL09NeFNZUnVSUVZWUzlRVjhvU3IwQzAxT2wwYU5taUdlby9WZzhWSzBRaUpDVEUwK0dSRjhuS3pzYnBNMmV4ZTg5ZXJGNjdEaWFUR1ZKaVUrNWw5ZG0wdEgzWm5vN1BtN25LczhmcXhTRzZZaFR6akJ6NGNwNngyQ1FpbHlySDFQbEFDUGxSUUVDQTh0R0k5OUhxeVNjUUdob0NJZmhuZzV4SktYRXRLd3VidHlaZ3lMQ1J5TTAxcUZMS1QwOGs3eHZ1NmRpOG1TM1A5SHE5TW1ia1VPWVpGY3BYODB6eGRBQkU1SDJpb3FJQ0ZTRTdDU0dVdHMrMFFwdldUNkZVcVZEdUFLbEFRZ2lFaG9TZ1pZdG1lS1pWU3dnaEZFVlJ1a1pIUndkNE9qWnZGUjBkSFdETHN5ZWJOMldlVVpGOE5jOVliQktSRTcvUWN1VWdoRjZyMWFKMnpSb0lDdUpGc1ZROGVyMGVkV3JWaEorZkh5U2cwK2xDeW5rNkptOGw5V0ZsYlhsV3MwWXM4NHlLemRmeWpNVW1FVG14cXVZSVNLbjM4L05EWkhtdi9odEdYcWhDWkhrRUJPZ0JDVCtydnpiYzAvRjRLNkZSdzJ4NUZoMVZ3ZFBoa0kveHBUeGpzVWxFVGpTS0xrZ0thRFVhQmNIQndaNE9oM3hNU0VnSWRGb2RJS0JSb09GVkxnWFFXcFZBVzU3eFlpQXFLVi9LTXhhYlJFUkVST1EyTERhSmlJaUl5RzFZYkJJUkVSR1IyN0RZSkNJaUlpSzNZYkZKUkVSRVJHN0RZcE9JaUlpSTNJYkZKaEVSRVJHNURZdE5JaUlpSW5JYkZwdEVSRVJFNURZc05vbUlpSWpJYlZoc0VoRVJFWkhic05na0lpSWlJcmRoc1VsRVJFUkVic05pazRpSWlJamNoc1VtRVJFUkVia05pMDBpSWlJaWNoc1dtMFJFUkVUa05pdzJpWWlJaU1odFdHd1NFUkVSa2R1dzJDUWlJaUlpdDJHeFNVUkVSRVJ1dzJLVGlJaUlpTnlHeFNZUkVSRVJ1UTJMVFNJaUlpSnlHeGFiUkhUUHk4cktnc1ZpdVMxOW1Vd203Tnk1RTBhajhiYjBSK1JKVjY1Y3VXMTluVDkvSG9jT0hZS3FxcmV0ejlzdE96c2JwMDZkOG5RWWR4MFdtMFIwVDFOVkZmMzc5OGR6enoySDNOemNXKzV2eG93WmVPdXR0N0J0MjdiYkVCMlI1MlJrWk9DRkYxN0E0TUdEYjdrdlZWVXhiTmd3OU96WkUybHBhYmZVMS96NTgvSG1tMjhpT3p2YmFkM2t5WlB4eVNlZjNIVGZLMWFzd0FzdnZJRFUxTlJiQ1pGdW9QVjBBRVJFbmpSMzdsenMzYnNYVFpzMnhSOS8vRkZndTdadDIwS2owUlRhVjFKU0V1Yk9uWXY3N3JzUDE2NWRRM3g4dk10MnJWdTNobDZ2djZXNHlYUHExcTM3NUtWTGw3WWRQMzdjNE9sWTNFVktpVEZqeHVEcTFhdW9WS2xTZ2QvbE1tWEtvR25UcGtYMk4yL2VQT3pkdXhmTm1qWER6cDA3WGJZSkNRbkJFMDg4VVdSZnExYXRnc2xrUWxCUWtOTzZzTEF3ekowN0Y4ODg4d3pxMWF0WGFEL0hqaDFEU2txS3c3S2xTNWNpUER3Y1I0NGN3WkVqUjF4dVY2OWVQWVNIaHhjWkovMkR4U1lSM2JNU0VoSXdkZXBVK1BuNVllZk9uUzUzZ2daRFhqM3h6RFBQRkZwc1ptUmtZUERnd1JCQzRNS0ZDeGczYmx5QmZUVnUzSmpGcG05Ylc2Wk1tVk9sU3BXYXJTaktMeGFMNVdSU1V0SlZBRlpQQjNhN1RKOCtIVnUyYklGZXI4ZlBQLy9zdEY1S0NhUFJpSm8xYXhaWmJPN1lzUU5UcGt5QnY3OC9kdXpZZ1IwN2RqaTFNUmdNcUZLbFNwSEY1dG16WjdGLy8zNE1HREFBaXhZdGNscnY3KzhQdlY2UDMzNzdEY2VPSFhOYVg3ZHVYVlN0V2hVQXNHSERCa3lkT3RWbExuNzAwVWRPeTJ6dmVjcVVLU3cyUzRqRkpoSGRrNUtTa3ZEZWUrK2hidDI2K09LTEwxenVjTDc5OWx0OC9mWFg2TnUzTC96OC9BcnM2OXExYXhnd1lBQUFZTm15WllpTWpIUnFzM1hyVmd3WU1BQnQyclJCMmJKbGI5OGJJWThRUWxUU2FEUWpBUXpSYXJXSmNYRnhDVkxLSkNubHRyMTc5NllVMllFWFc3aHdJV2JObW9YWFgzOGRiNy85dHRONms4bUVRWU1HWWZmdTNlamR1M2VoZlNVbkorUGRkOTlGdlhyMU1HWEtGT2gwT3FjMlU2Wk13ZmZmZjQ4dVhib1VHZHZpeFl1aDFXclJybDA3dlB6eXl5N2IrUHY3WStQR2pkaTRjYVBUdXYvODV6LzJZdE5tNjlhdFJiNnU3YjEwN3R5NVdHM0pFWXROSXJybjdObXpCd01HRElCZXIwZVhMbDJ3Zi85K3B6WTdkdXpBekprejBhcFZLOVNxVlF0Ly9mV1hmZDE5OTkySGN1WEtBY2dyTlB2MDZZTlRwMDdodSsrK2MxbG9IajkrSE1PR0RVUHQyclV4WXNRSTk3MHh1cU9rbEJCQ0JBZ2hHa29wSHhkQ1pDdUtjaUV1TG02L3FxcnpMMTY4R0gvNjlPbGJId2g4QjgyZlB4OFRKMDVFWEZ3Y0dqWnM2UEM5dDVrM2J4NjJiZHVHUG4zNlFLUFJPTFI1NUpGSEVCQVFBQUJJU1VsQm56NTlFQmtaaVFrVEpyZ3NORmV1WEludnYvOGUzYnAxdzRzdnZsaG9iQ2FUQ1V1WExrV3JWcTBRRmhhR2RldlczZUs3emZQbm4zOFdxOTNwMDZkdnkrdmRpMWhzRXRFOVplblNwZmowMDA5aHNWaVFuWjJOZDk1NXA5RDJmL3p4aDlOWXpuZmZmUmNkTzNiRTZkT25NV0RBQUJ3L2Zod3RXN2JFbmoxN3NHZlBIcWMrZnZ6eFIyUm5aNk4rL2ZwWXNtU0p3N3FPSFR2ZStwc2lqeEJDUUVwcGZ3b2dXRW9aTElTb3F0Rm9ub3VJaUVpUGlJaFliTFZhZnpBWURLazVPVG5aM2xwOFdpd1dmUGJaWjFpOGVER0F2QjlrdlhyMUtuU2I2ZE9uT3kxYnNHQUJxbFdyaHExYnQrTDk5OTlIVGs0T1huamhCU3hmdnR5cHJkRm94RmRmZllYU3BVdWpYTGx5V0xCZ2dYMWR1WExsbkU2cEwxNjhHSm1abWFoZnY3NTkyZHExYTRzOWswUkJZeTBIRGh4WXJPM3ovVnRUQ2JIWUpLSjdocFFTcWFtcGFOU29FVXFYTG8zMTY5ZGovdno1RG0xTUpoTmVldWtsZE92V0RhKzg4b3JEdXF0WHIrSzExMTZ6UDkrMGFSTXVYNzZNSmsyYVlPM2F0UzVQeHhrTUJtaTFXdmo3KzJQT25EbjI1UmFMQlJhTDVTNHZOaVg4TkxKYVhGeWN0QzhBSUlTdzc3V3RWbXYrWmY5VWJ0ZmIyUDV2c1ZpY3RyMnhUVUZ0Yi94Ly9zZG1zN25BTm9xaTJKZlpscHRNSm9kM0tJVEllMlA1Q2hIYll5RkVCSUMzTkJyTkcwRkJRWWNDQXdPVHlwWXR1MTFWMVlTa3BLUmR4Zm9JNzVDY25Cd2NPM1lNdlh2M3hxcFZxeEFaR1ltaFE0YzZ0Tm0xYXhjKy9QQkRUSmd3QVRFeE1RN3J0bTdkaXJGanh3TEllLzlMbGl4QnhZb1ZBUUEvL1BBRC9QMzlIZHFycWdxVHlRUS9QejhZREFaTW5UclZ2czVvTkNJdUxzNmgyRFFZREpnOWU3WlQzR1BIamtWT1RrNngzdU9rU1pOY0ZwczhqZTUrTERhSjZKNGhoTURnd1lNaHBjUm5uMzBHUlZFUUZSWGwwTVkyUDJab2FLalR1c0RBUUlmbm5UdDN4Z3N2dklENTgrZGp5NVl0V0xkdW5kTk90VjY5ZW5qampUZWNqaEpObXpZTnMyYk51bDF2elNzSktZUmVKN29LSWFvalh5R1puNjJndTRGOW1hMXd5M2R4bGxQNy9BVWlBR2kxMmdMYjNyaThPRzJsbFBZNDhyVy9NWWI4R3pqOFh3amhCNkFXZ0pxS29yeWswV2pTNjlTcGsycXhZSHUyVlFvWDNkMXhvYUdoK09hYmJ5Q0V3S3BWcTZEWDY1MisvOGVQSHdjQWhJZUhPNjByVTZhTS9iRVFBdVBIajRmUmFNUTc3N3lEUng1NUJELzg4SU5EKzcvKytndTlldlhDbENsVDhPaWpqenFzZStPTk41emltemx6Smk1ZXZPaTB2TEFaSklxcmJkdTJ4V3AzdStiaXZSZXgyQ1NpZTQ2dE1EQ1pURTVUdXRoMktILy8vYmZUT2xmemNONVlnSklqUlFpZGxOTGg2cXQ4aFpuSVg2UzVVSnhDck5BMlVoYXJtQ3M4aUx3WWI3b292RDYyMC9aVUJ5QlFVWlJTUWxqOUM5bnNqc3YvYjNIdTNEbW43Nzl0N3NuTm16YzdYZW45OTk5L08vVjF1MlpjT0hic0dPYk1tWU1PSFRvNFhSbC9PMDZqOSsvZnYxamJuenQzRGxPbVRDbFdXM0xFWXBPSTdsbTV1Ymt1cHlnQ2dJMGJOeGI3OUJxNUpvV1VPU1oxVm9CV0hBSCtLZncwR2szK3drM2tYNWV2T0JUNWptYmExOTFRUE5xWFgyOTdZeDhPL1JYUnRxQTQ3UEhhbGdraGZuUjZyd1dNNTdzK3J0TWtwVHdraEVoU1ZUVlJWZFhOKy9idCs3Tkt0VnFQUXllODhyeHNjbkt5VTI3WTd2d3piOTQ4M1BnandaMTNCVHA2OUNncVZxeUlQbjM2T0JXYnQrTTArdE5QUDEyczdaT1RrMWxzM2lRV20wUjBUeklZREFnUEQ4ZXFWYXNjbGh1TlJqUnExQWh2dmZVV2V2VG80YkF1TXpNVExWdTJMTERQeFlzWHU1eUxjLy8rL1E0WFB3RE9SNEx1VGdJbXEwaE5PWkM0d2RPUjNFNTE2OWExRjV1dWlzeDg0emd2QXZoVlZkVWZ6V2J6SVpQSmxKbWFtbnIxamdWNmt3d0dBMXEzYnUxMEo1NXQyN2JoN2JmZnhvd1pNMUN6WmsySGRXdldyTUY3NzczbnNyK0xGeTg2ZmY5UG5qd0pBRmkvZnIzVDVPa1pHUmtvWDc2OC9Ybno1czBSSFIzdGN2cXgyM0VhdlhIanhzVnF4d3VFYmg2TFRTSzZKMlZsWmQzMmlkVm56SmpodEN3NE9Cajc5dTNEdm4zN0hKYnozdW0rTC8vcGNTbWxGRUlZcEpSWFZWWDlXd2d4T3kwdGJkSFpzMmVMZDlqTmkyUm5aOS9XM0VoTFMzTjU1WHB3Y0RCKysrMDNwK1U1T1RrT3hhWldxMFZNVEl6TG5ObTVjeWN1WGJwVXJEaGF0R2poTktZYUFFYU9IT253L015Wk15aGJ0cXpUWjhEVDZEZVB4U1lSM1pNdVhib0VvOUhvTkJXUjFacDNFNWdEQnc0NHJTdnEzdW1yVjY5MnVUTnpKU0VoQVR0MzdrUnVicTU5WGtMeUxkY0x6VndwWlNLQUJLdlZ1a2RLdVhQZnZuM0pIZzd0cHBsTUptUmxaZUhNbVROTzMvK2pSNDhDeUJ0aWN1Tzl3d3M3VWg4YkcrdDBnVkJoRmkxYUJFVlJpcFViMzN6ekRSSVRFd3U5NllMVmFvWFpiTWFxVmF2cytibC8vMzdFeE1SZzA2Wk51SERoQWc0ZlBveldyVnZEWXJIZzVaZGZSbGhZR0w3ODhrc0VCd2ZiKzFGVkZVODk5UlJXcmx5SmhnMGJPZzBsb0lLeDJDU2llNDZVRW9jUEg0YkJZTUNFQ1JOY3R0bThlVE1TRWhMY0ZrUERoZzNSc0dGRFRKOCtIUnMzYnNUTW1UTWRkbXprM2FTVVo0UVE4NjFXYTd5aUtFY1ZSVW5mczJlUDJkTngzYW9qUjQ3QWFyVWlNVEVSU1VsSkR1dHM0ekxuejUvdjFqR2J0anNEdmZubW02aFFvUUxHakJsVGFQc0dEUm80VEoxMG8vajRlSXdlUGRwaDJZd1pNM0R5NUVrc1c3WU1Helpzd1BUcDA5RzZkV3RvdFZwODhza242TldyRi9yMTY0ZnAwNmNqTURBUWh3OGZoazZudytIRGgvSFZWMS9oNnRXcnhaNmZrMWhzRXRFOUtDVWxCZG5aMmVqYnQ2L1ROQ3UzTW1ielpwdzhlUkpuenB4QlVGRFFiZTJYM09xWnk1Y3ZiengrL0xqQjA0SGNicmFiRW56enpUZW9WYXVXdzdxYkhiTjVzMDZjT09HV3ZMaHc0UUsyYjkrT1BuMzZ1RnoveUNPUFlQejQ4Wmc0Y1NJdVg3Nk13TUJBTEYrK0hELysrQ08yYk5tQzd0Mjc0NGNmZmtCMGREUTZkT2h3MitPN0d5bWVEb0NJNkU1YnVuUXBBS0JSbzBZbDJzNDJ4Y3FOUjNWc3AvQ0tPczErSTFWVnNXZlBIc1RHeHZLVW5BL1p2WHYzcXJ1eDBBVHljcU5VcVZLSWpZMHQwWGEyM0ZBVXg3TEMzOSsvMkZlTDUzZjgrSEZjdW5RSmp6enlTSW0zTGNyY3VYT2gwV2p3M0hQUEFjaWJ3MVZLYVI5Q0ErU2RlVml3WUlGOVl2cWtwQ1E4OE1BRDBPbDA2TmV2SDVvMGFZTHZ2LysreERsL3IrS1JUU0s2cDZTa3BHREpraVY0K09HSDhkQkREeFhaZnZiczJjak96b2FmbjUvOXFFK0ZDaFVjMnRqdXB2THV1KytpWHIxNnhZcERWVlVrSlNVaEl5TURyNy8rZWduZkJkSHR0MmpSSWh3NWNnUmR1M1l0Y1BKNm0renNiTXlZTVFQKy92N1FhRFJZdlhvMUZFVkJ1WExsSE5wVnIxNGRXN1pzd2FoUm81d21naStJMld6Ryt2WHJBZVJkMUZPVVAvLzhzOUFyeXZNWGtWSksvUDMzMzJqYnRpM0tsaTBMQUtoVXFSS2tsQmc3ZGl6aTR1S2N0dDIvZno4U0V4UFJzMmRQQUhrRjlTZWZmQUtqMGNqeDFzWEVZcE9JN2luNzkrK0h4V0lwY0x5VkVBSmhZV0gyeWRyMzdkdUhUWnMyQWNnN2d0bTZkV3VuSTZJTkdqUkF6NTQ5RVI4Zmo0TUhEeFpyaWhRaEJFcVZLb1h1M2J2elZCeDVoVDE3OXFCTW1USk93MGRzZERvZHdzTENvTlZxRVJnWWlHWExsaUVyS3d0QTNwWGwvZnYzZHhwMzNMMTdkNXc1Y3diYnRtMHI5aEZPalVhRHlNaElmUFRSUjZoZXZYcVI3Ujk0NElFQ1l3Ynlick5wdStlN0VBTGZmZmVkdzBUd3paczNSL3YyN2JGNjlXcjg4c3N2VHR1WEtsVUt6ei8vUExwMzcyNWZGaHdjekRIV0pjRHpOa1RrcE1wRGRWcEF5QjlEUTBJaVowejVISS9YZjdUb2pYeElVbEtTMDVpem9saXRWaWlLd3RQZHhiQjl4MS9vUCtoOXBGKzhtQW1KRjQ4ZnVydm0yYnhkcmsvcXZpUTBKQ1R5eXdsajBieHA4ZVo3ZEJlajBZaVRKMC9pd1FjZkxQWTJVa3FvcXVweWZsbHlMMS9LTXg3WkpLSjdUa2tMVFFEY21kSmR6OS9mdjBTRkpwQjNwSkM1UVVYaEJVSkVSRVJFNURZc05vbUlpSWpJYlZoc0VoRVJFWkhic05na0lpSWlJcmRoc1VsRVJFUkVic05pazRpSWlJamNoc1VtRVJFUkVia05pMDBpSWlJaWNoc1dtMFJFUkVUa05pdzJpWWlJaU1odFdHd1NFUkVSa2R1dzJDUWlJaUlpdDJHeFNVUkVSRVJ1dzJLVGlJaUlpTnlHeFNZUkVSRVJ1UTJMVFNJaUlpSnlHeGFiUkVSRVJPUTJMRGFKaUlpSXlHMVliQklSRVJHUjI3RFlKQ0lpSWlLM1liRkpSRVJFUkc3RFlwT0lpSWlJM0liRkpoRVJFUkc1RFl0TkluSmlsWllzQVpoVnE0cWNuQnhQaDBNK0ppY25CeGFyQlpDd1dxVWx5OVB4ZUN1TFZtYmI4aXdybTNsR0plTkxlY1ppazRpY1NHazZCNGxjazltTUMra1puZzZIZk15RjlBd1lERVlBTUVwcE91ZnBlTHlWeVNndjJQTHNmRnFhcDhNaEgrTkxlY1ppazRpY25FNUpTWk5BdHRsc3h0L0pLVEFZREo0T2lYeUV5V1RHd1VQSk1CcU5BS1R4ZEVvS3E2Z0NYRGkyUDhPZVo0ZVNtV2RVYkw2V1p5dzJpY2dWQzZTNlFFcXBMdnR0QlhidVRrU3V3UUFwcGFmaklpOGxwWVRCWUVEU2dZTllzdXczcUtxcUF2SUhBQlpQeCtiRnJMWThXNzEyUGZPTWl1U3JlU1k4SFFBUmVhZW9xS2hBdjlCeXZ3dUJacUdoSVhpaVdWUFVybFVERmFNcUlDUTQyTlBoa1JlNWxwV0ZNMmZPSXVuQVFhemRzQmxYcjE2Rkt1Vlc4OVgwMW1mUG51Vmd4RUs0eXJOYU5XSVJIVjJSZVVZT2ZEblBXR3dTVVlHaVltckY2Q0MrRXdLTmhCQ0tuMDZId01CQWFMVmFUNGRHWHNSc01TTW5KeGRtc3hsU1NnbUpMUlpZKzUxTzNyL1AwN0g1Z3FpWVdqRitFTk1oMEVJSW9laDBPZ1F4eitnR3ZweG5MRGFKcUZCbHFsWXRGZW9YOHJFaThMd0VkSURRQWRCNE9pN3lLbFpBbWdWZ1ZpRlhYVFBuRExxVW1uclYwMEg1a3ZEd21KQ2djUDEvbVdkVUNKL05NeGFiUkZRc0VSR3h3WUZoMmdoVldzTTFpaTdJMC9HUTk3Q29Na2NqWkhyT0pVdDZldnBCcjU2Q3hkdEZSTVFHYThxcTRUcFZFOEU4by95WVow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U5dzdoNlFDS0l5SWlOamd3VEJ1aFNtdTRSdEVGZVRvZThoNFdWZVpvaEV6UHZtak15TWhJdnVicGVPNUdFUkd4d1pxeWFyaE8xVVF3L3lnLzVoOFJGWWRYRjVzUnNiSEJRYXAybUlENFB3aWhoNVI2S2FEMWRGemtQWVNFQlVJWUpLUVJFcXV6RmZQSTlJTUhzendkMTkyZ2ZQbGFRUUZsOEFIemp3ckMvQ09pNHZEYVlyTml0VnJST3EyWUNlQXBJWVNpMVdqZzUrOEhqVWJqNmRESWkxaXRLa3hHSXl4V0s2U1VLb0ExVm91MXo2blUvVWM4SFpzdnk4cy9aUm9nMndraEZJMUdBMy9tSDkyQStVZEV4ZUdWeFdaVVZMMUFYU2xMdkFMUlVxZlRvV1dMWnFqL1dEMVVyQkNKa0pBUVQ0ZEhYaVFyT3h1bno1ekY3ajE3c1hydE9waE1aa2lKVGJtWDFXZlQwdlpsZXpvK1grUXEveDZyRjRmb2lsSE1QM0xBL0NPaTR2REtZck55VEowUGhKQWZCUVFFS0IrTmVCK3RubndDb2FFaEVNSXJ3eVVQazFMaVdsWVdObTlOd0pCaEk1R2JhMUNsbEorZVNONDMzTk94K1NKYi91bjFlbVhNeUtITVB5b1U4NCtJaXFKNE9vQWJSVVZGQlNwQ2RoSkNLRzJmYVlVMnJaOUNxVktoM05GUmdZUVFDQTBKUWNzV3pmQk1xNVlRUWlpS29uU05qbzRPOEhSc3ZpWTZPanJBbG45UE5tL0svS01pTWYrSXFDaGVWMno2aFpZckJ5SDBXcTBXdFd2V1FGQVFMMzZsNHRIcjlhaFRxeWI4L1B3Z0FaMU9GMUxPMHpINUdxa1BLMnZMdjVvMVlwbC9WR3pNUHlJcWlOY1ZtMWJWSEFFcDlYNStmb2dzejc5VlZESVZJc3NqSUVBUFNQaFovYlhobm83SDF3aU5HbWJMditpb0NwNE9oM3dNODQrSVhQRzZZbE9qNklLa2dGYWpVUkFjSE96cGNNakhoSVNFUUtmVkFRSWFCUnBlelZKQ1dxc1NhTXMvWGd4RUpjWDhJeUpYdks3WUpDSWlJcUs3QjR0TklpSWlJbkliRnB0RVJFUkU1RFlzTm9tSWlJakliVmhzRWhFUkVaSGJzTmdrSWlJaUlyZGhzVWxFUkVSRWJzTmlrNGlJaUlqY2hzVW1FUkVSRWJrTmkwMGlJaUlpY2hzV20wUkVSRVRrTml3MmlZaUlpTWh0V0d3U0VSRVJrZHV3MkNRaUlpSWl0Mkd4U1VSRVJFUnV3MktUaUlpSWlOeUd4U1lSRVJFUnVRMkxUU0lpSWlKeUd4YWJSRVJFUk9RMkxEYUppSWlJeUcxWWJCSVJFUkdSMjdEWUpDSWlJaUszWWJGSlJFUkVSRzdEWXBPSWlJaUkzSWJGSmhFUkVSRzVEWXZOWXRpK2ZUdjY5ZXVIckt3c1Q0ZmkwdVhMbHlHbDlOanJaMlptNHZqeDQ3QmFyUjZMZ1h4Zlp2TCt2Z0VBQUNBQVNVUkJWR2JtYmVzck9Ua1paODZjdWFVK1JvNGNpWjkvL3ZrMlJYUm5yRnExQ3FtcHFaNE9nNGpJZ2RiVEFmaUNDeGN1SUNFaEFSYUw1WmI2U1V4TWRPcERyOWVqUm8wYVNFbEpLYkpnckY2OU9vUVFEc3VrbE9qZHV6ZkN3OE14ZGVwVW1NMW1tTTNtUXZzUlFpQWdJTUJoV1U1T0RpNWV2RmpvZGhFUkVkRHI5VTdMRnl4WWdHKysrUVpyMTY1RjZkS2xDKzJEeUpXRWhBVDA2OWNQUTRZTVFhZE9uVzZwcjR5TURQVHExUXZSMGRINC92dnZvZFhlM0orNVhidDJJU2dvNkpaaXVYRGhBazZlUE9tMHZHclZxcEJTSWlNam85RHR5NVl0aS9EdzhHSy8zckJodzlDelowOVVxMWF0eExFU0Via0xpODJiTUc3Y09NVEh4eGVyN2N5Wk0vSFFRdzhCQUFZT0hJZ3JWNjc4UDN2M0hpZFQvZjhCL1BVNWM3RzdkbmFSWFd1dFMrNWtzYVNMZTBtNXBRc1JFcVV2RWdtSkNJVktycFc3a0JDSnlEV1dJb1JjTnl1WFhkY3N3bHJaNjh6T3pQbjgvbGd6dngwenN4ZDJtbG05bm85SER6dm5mTTZaejJ6N252TStuOXR4MkYrK2ZIbXNYcjBhM2JwMWc2cXFPWjVyejU0OUtGS2tpTU8yNk9ob3hNZkhvMSsvZmdDQTJiTm40NXR2dnNueFBEcWREdnYyN1hQWXRtUEhEb3dhTlNySDQ2WlBuNDZHRFJ2aTFxMWJ1SG56SnNxV0xRdU5ScFBqTVlWZHpabzE5UnFONWpHOVhyLzMwS0ZET1dmeGRGZisrZWNmakIwN0ZscXRGaHFOeG0xc1ZhbFNCVFZxMU1qeFhGSktqQjgvSGlrcEtXalFvQUUyYmRya3NseUZDaFZRdTNidFBOZngrdlhyZVA3NTUvTlV0bEdqUnBnNGNTSUFZUHYyN2ZhZnMvdmtrMDl3OGVKRnpKNDlPOGR6OWVqUkEyKy8vYmI5OWZIangzUHRRYmg2OVNwaVkyUGQ3ZzhORFVXcFVxVnlQQWNSVVVGaXNua1hHamR1ak92WHIyUDc5dTE0OWRWWEVSUVU1RlRtMEtGRDJMdDNyMU9yeWl1dnZJTHUzYnNEQUhyMzdvMnlaY3ZhOTczNTVwdDQ5dGxubmM2MWJkczJUSjA2MVdtN3lXVENsMTkraVNlZmZCSk5tellGQUxSdjN4NVJVVkdZTUdFQ0tsU280TlJLTkhueTVCeVQybkhqeHVHQkJ4NXcySGJod2dWODl0bG45dGVyVjYvR2pCa3o3dGVXVEUzZHVuVU5WcXUxcktJb2JSVkY2U09FcUFDZ0dJQmJ1UjFNK1dPeFdQRGVlKy9oK3ZYcktGS2tDRDcvL0hPWFpTd1dDM3IyN0pscnNqbHYzanpzMnJVTGZuNStMcnZBclZZcnpHWXpPblRva0s5a015QWdBRys4OFFZV0xseUljdVhLNGFtbm5uSlpidmJzMlM1N0tMWnMyUUlBMkxWckY4YVBINCt5WmN2aTRzV0xNQmdNV0xGaWhjdHo5ZXpaMDJuYm0yKyttZXR3bnJWcjEyTHQyclZ1OS9mdTNSdDkrdlRKOFJ4RVJBV0p5YVliWnJNWmFXbHBBSUNNakF3QXNMZEsxcWxUQjBCV3EwWFRwazBSRlJYbGRQeGZmLzBGclZhTDh1WExPMndQQ0FoQXlaSWxjZm55WlZ5NGNBR3Z2ZmFhZlovQllIRFo0bUF3R0Z6V2NlSENoVWhMUzhPd1ljTWdwY1NZTVdQUXZIbHpQUG5ray9qODg4OVJxbFFwTkduU3hGNCtOallXQ1FrSkdERmloTnZQWGJkdVhZU0hoK2ZwL2U4bnRXclZxcVRUNlJvSklTSlZWWDFNcTlWR0NTSHVyUStWY21TMVd2SGhoeC9panovK3dOU3BVKzAzVE5uOS9mZmZlT09OTjZEVmF2SFNTeS9sZUw1MTY5Wmgzcng1Nk5Xcmw3MmxQenVMeFlLK2Zmdmk1TW1UNk5DaGc4dHpwS1NrMkZzT3BaUXdtVXoyc2FUZHUzZkg5dTNiRVJBUTRCQzMyZXM2WThZTVZLbFN4V21mclNzOEppWUdwVXVYUnMyYU5iRm56eDRvaXVLMmxWRlJuSWZVcjFtekpzZWJ4V2VlZWNiaGh0YVZnSUFBdC91SWlEeUJ5YVlidi96eWkxTlM5dUtMTHdMSVNqYkhqaDBMQUxoNDhhTExaUFBVcVZPb1ZLa1NkRHFkeS9QdjJMRURXcTBXelpzM2R6aG0yN1p0VG1WUG5EamhjdHVpUll2dzRZY2ZvbVRKa2xpMWFoVTJidHlJSjU1NEFnQ2dxcXBUQzh1OGVmTVFGaGFHNTU1N0xxZVAvcDlSdVhMbElrV0xGbTJyS0VvM0lVUWRBS0ZTeWtCRlVRU1FsV3pjT1VhV0NvYlpiTWJvMGFNUkhSMk5sMTkrR1FFQkFUaDQ4S0JUbVFrVEppQTVPUmtqUjQ1RVFrSUNFaElTQUFCYXJSWjE2OWExbDkyNGNTUEdqaDJMZHUzYXVVdzBnYXpoTHpFeE1aZzZkU3FxVmF2bXNreVBIajF3NGNJRisrdnNyWVN6WnMxQytmTGxjZmp3WVpmSG5qcDFDZ0RjbnR0cXRXTFhybDBPOFdjMm0xM0dQQUFZalVhbmJjV0xGMGRtWnFiTDhqWjZ2ZDd0RGFKR283bnJNYXhFUkhlTDN6cHVOR2pRQUhQbnpnVUFUSm8wQ2FkUG44YVVLVk1RR0JpSXdNQkFsQzVkR2pxZHp1WE16L1QwZEp3NWM4WmxsN2pOOXUzYjhlaWpqenBjRkRadTNHanZic3Z1empGYUpwTUo3Nzc3TGtxV0xJbGJ0MjVoMGFKRldMUm9FZHEwYWVPUWJNYkV4TmlQT1hIaUJQYnMyWU9SSTBmbWVMR1pPWE9tVTh2SHpaczMzWll2VENwVXFPQlh2SGh4ZzVTeWdoQ2lPNEJPUW9oU0FCd1NjMi9PN1A4dnVISGpCb1lPSFlvLy92Z0RBUERkZDkvaHUrKyt5L0dZTzIvOGdvT0Q4Y3N2dndESUdoYzlhOVlzQkFZR29scTFhaTY3cFM5ZXZJalZxMWNqTWpJU1Y2NWNjU2p6MEVNUG9WYXRXZ0NBc1dQSHdtZzA0dVRKazVnMmJScWFOMitPTGwyNkFNaWFvSGZzMkRGczJyUUpxYW1wQ0F3TWRIZ1AyempKbWpWcnV2d01SNDRjd2ExYnR4eTY0TlBUMHpGbXpCaVg1VjBsbTJmT25FSG56cDFkbHJkWnVIQWhGaTVjNkhMZmswOCtpVW1USnVWNFBCRlJRV095NlVhSkVpVlFva1FKSkNZbTR1elpzd0N5V2pTTEZ5OXVMMU9uVGgybjFoZ2dhNmtraThYaXNsc1F5Sm9RRVJNVDR6UWhaL0Rnd1M0dkpPdldyY05ISDMxa2YxMmtTQkdVTGwwYXFxcmk0TUdEMkxkdkg0S0NnakJzMkRCN21mVDBkQ1FsSlNFdUxnNVZxMWExMTNQS2xDbVlNbVVLQUdEcTFLbDQ5TkZISGQ3cjdObXowT3YxRHR0c3d3Z0txOGpJeVBxS29qUlZGQ1VLUUgwaFJDVWhSQkhBZFdMcHFqVlRWZFdPVVZGUmFkbktTQUN3V3EweSsrczdmbmE1eldxMTVsZ20rN255V1Y3ZXZqSEo5WnkyYlJhTHhhRk11bEV0bituaFpEc3BLUW0zYnQzQ3VISGpNR3JVS1BUcDB3ZnQyclZ6S0xObzBTS3NYYnNXYTlhc2NUcCt6cHc1MkwxN3QvMWNHemR1Ukt0V3JSQWRIWTB2dnZqQzZXYktOdWJUejg4UDhmSHhpSStQdCs4ekdvM28zYnUzUGRtMC9XdHJiUXdORFVYOSt2WHRmeE8yWG94RGh3NmhXYk5tRHUremE5Y3VWSzllSFNFaElTNC85L2J0MnhFV0ZvYUhIbnJJdmkxNzBueW50bTNiT20wTER3L0g5T25UWFpZSGdBRURCcUIxNjlabzA2YU55LzEzanNjbUl2bzNNTm5NeGViTm0rMWpwSVlPSFlwNjllclp1K2tlZmZSUnpKdzVFLy84ODQvRFJKa2RPM2JBejgvUEtaR3oyYk5uRDFSVnpYV3lRMDdtejU4UElHczIrbzRkT3pCdDJqU0hsaFpiZ3JoKy9Yb01HVElFanozMkdENzQ0QU1Bd01HREI3RjU4MmFIRnN3SEgzd1FyN3p5Q25yMTZvWDU4K2VqVHAwNmFOR2lCWUNzMmEzTGxpMXpHc3ZwMnlUOGRXaFZ0MjdkRVlxaVZKZFNsZ0tnRTdlemhqdVR6Tnk2eTRVUVU1RXRpYk85aWF0eGRTN0syZDVQQXE3SDR0MlJERG9jNm1MR3Y4eDJUb2ZQb2loS1RwbWl3ejRwSlRRYWpjTjdCL2poak5rb1BiciticFVxVmJCcTFTcjdHT2pnNEdDbnY2M0F3RUFJSVZ6K3pXVmZqcWhFaVJMNDl0dHY0ZS92aitqb2FIVHIxczFoOWpZQXpKMDdGL1BtemNOdnYvM21zTjFpc2JpTVVZdkZndWpvYUFEQTBhTkgwYWxUSjB5Yk5nMFJFUkdvWGJzMi9QMzk4ZnZ2dnpza201Y3VYY0xwMDZmUnQyOWZ0NTk3OSs3ZDl4VHpRTlo0eTRZTkcrWllwbXpac3JtV0lTTDZOekhaeklHVUV1dlhyMGZWcWxVUkZ4ZUhxS2dvTEZpd0FKbVptWGpublhmUXVIRmp6Snc1RTVzMmJVTFhybDBCWkhVNWI5MjZGUzFidG5SYXBzaW1XYk5taUlpSXdKUXBVekJuemh6NzlwTW5UN3JzUmo5MjdKakw4MXk1Y2dXZmZQSUpldlRvZ1FZTkd0aTNtMHdtWkdSa29GcTFhbGkzYmgzZWZQTk5WS2xTeFQ1eFljdVdMWWlJaUxDMzRnQkFqUm8xN0JmQ0gzNzRBWDUrZnZaa3MxU3BVaGcwYUZCK2ZuVStRWUhRQ3lHQ0FUZ3NLbm8zM2VSU1NoTmNKSkV1dU14YTcwaG04em9RVkxncEsyem5sRkxtNTF3dVpmdDlDQW5vOC9ZeDcwMzIzOGV4WThlYzFuMDlmZm8wVkZWMXVRelN1WFBuSEY3ZmVleTkrdlhYWDZFb0NrcVdMSW1JaUFqRXhjV2hWNjllK09xcnIxQ3VYRGs4K3VpamlJNk94cUJCZyt4anNyLy8vbnNJSWRDcVZTdTM1MzNsbFZjd1ljSUVIRDU4R1BYcTFRT1FOV2JUVmN3RHp0M29jK2JNd1pJbFMzS3QvOEtGQzdGNDhlSWN5MnpmdnQycEI0T0l5Rk9ZYk9iZ3A1OSt3c1dMRjlHL2YzOU1tVElGM2JwMUE1RDFaVjZ4WWtXMGI5OGVrWkdSV0xseUpicDA2UUloQkZhdVhJbk16RXk4K3VxcmJzOWJ0R2hSREIwNkZBTUhEc1N1WGJ2c004WTNiZHFFNk9ob0dJMUc2SFE2K3hxV3J0YlZTMHRMdytEQmcvSGdndytpVzdkdWlJdUx3OTkvLzQyS0ZTdmFMK1E5ZS9iRWhBa1RzSExsU3ZUbzBRTUFrSkNRZ0FNSERtRGd3SUgyY2thajBXR1ptTXpNVEJ3L2Z0enBndFdnUVlON2JwbjU5d2lrbWJIdXo5Z2pnK3ZXclZ0WENQRVlnTWVsbEE4RHFDU0VLT0p1bkthYlZzNDJWcXMxUlVvcDlIcTlRNUpuKzFsVlZaSDlkZll5T3AzT3FieTdmN1ZhcmR1eWQxSGU2WGlOUnVOVTNsWXV3NmhXa01BRVY3OEFUNG1Pam5icVNyWllMTEJhclE1TGJtWGZkNitMcmJ0anNWZ3dhOVlzUFBmY2M5aThlVE5LbENpQjJiTm5vMGVQSGhnd1lBQldyVnFGamgwN1lzZU9IZGkyYlJ0YXQyNk4xTlJVckZtekJpMWF0SEJZeXV4T0hUdDJ4UHIxNnpGMTZsUXNYYm9VUU5ad2w3Rmp4enAwOWR2Y21Xdys4Y1FUS0ZldW5NdHpIejkrSE11WEx3ZVExVXVSMC9jUEFFNFNJcUovRmI5eDNEQWFqWmcrZlRxZWZ2cHBoKzdwdDk1NkN5VktsTURUVHo4TkFPalNwUXRHakJpQk5XdldvR0hEaGxpOGVER2FOMitlNnhNOEdqZHVqUER3Y0d6Y3VOR2ViTnJHYkw3enpqdlE2WFQyZ2Z4WHIxN0ZnUU1IOE1VWFg2QjM3OTRvVnF3WVZxeFlnYmk0T0NpS2dwWXRXd0lBZ29LQ01IWHFWSHNYZXZueTVmSDg4ODlqNGNLRmVQNzU1eEVjSEl5NWMrZENyOWM3VEY0eW1VeFl0R2dSZ0t5a3l6YTU2UGp4NC9ZeXQyN2R3dENoUXd0UnN2bi9ZckptU3NWVXExYnRXMzkvL3dkVVZhMmswV2hlQnZDY0VDSUVjRDlCeUpaNEtvb1NmK1RJa2Z0K25jMEtsV3Vib010clkrbTlzU1ZUdzRZTnM2LzBZUFBsbDE5aTJiSmxUbDNmUU5hc2NuZXRnU2RQbm5TYUlHVHJHYmh6dTZzbGhGYXRXb1VMRnk3Z3hSZGZ4T2JObXdFQVlXRmgrUHp6ei9IUFAvOUFwOVBoc2NjZVE0VUtGVEJuemh3ODhjUVRtRGx6SnRMUzBsd3VoNVNkRUFLZE9uWENtREZqN0syenRqR2JKMDZjd0N1dnZJSkZpeGJaZXlBT0hEaUEyTmhZL1BqamozaisrZWRSclZvMWx6UGQ0K1BqTVduU0pFUkdScUpObXphWU5Ha1NhdGFzaVFvVkt0akxKQ1FrWVBMa3llamJ0Ni85SVJORVJQOFdKcHR1ckYrL0hqZHYzc1FiYjd6aHROU0piWFlxQUxSczJSSXJWcXpBRjE5OGdaOSsrZ21Lb21EbzBLRjVlbzlxMWFvNUxMT1MvZno5K3ZWRGJHd3NJaU1qY2U3Y09jeWNPUk1aR1JsbzFLZ1JHalZxaElZTkc4SmlzYUJDaFFvb1g3NDh5cFFwWTArSzU4K2ZENTFPaC9MbHkrT1ZWMTdCNnRXck1XSENCSFRzMkJHYk5tMUMzNzU5SFNZNlpaK2tjT2JNR1hUcTFBbWZmdnFwUFFsT1RrN0dFMDg4VWVpNzNVNmRPcFVDSUFYQWVRQS9WNjVjdWIvQllIaFJTdm02RUNKU0NCRWtwZlJ6TjY2VENwWnRjWEpYajBDOVc0Y1BIOGFmZi83cHREMHdNQkN6WnMzSzhWZ3BKUllzV0lEbm4zOGVaY3FVY2RpWC9TWkxDSUYzMzMwWC9mdjN4L3Z2djQ5ZHUzYWhTNWN1ZVVyaWJNbmluWEZmbzBZTjFLbFRCOU9uVDhlWFgzNkoxTlJVYk5teUJXdldyRUdUSmszUXJsMDdsNjJSZS9ic3dmdnZ2NDh5WmNyZzg4OC9SMkJnSUw3Ly9udU1IejhlYytiTWdhcXFXTFpzR2I3NjZpdElLVkcvZm4wbW0wVDByMk95NlViZHVuWFJ2WHQzUkVSRXVGMVhEOGlhN0RGbXpCaTg5TkpMT0h6NE1JWU5HNGF3c0xBOHZVZEdSb2JMTmZNZWZmUlJOR2pRQUNOSGprU2RPbld3YWRNbXRHclZDb01IRDdiUEpxMWV2YnJUUlVOVlZTaUtndDI3ZDZOKy9mcnc4L09EbjU4ZkJnNGNpUEhqeDJQZnZuMG9XN2FzdlV2ZEZWdUxTL2JGNkUwbUV3QVUrbVR6VHFkUG56WUJXQTVnK1VNUFBWUlpyOWMzRkVKRUFuaE1Tc2xGM1Qwc0tTa0pBUERISDMvWS84WnM0dVBqb2FxcXk5bm90dFVoWE9uYXRhdlRCQ0YzVkZYRmpCa3pVTGR1WFdSa1pNRGYzeCtOR3pmR1cyKzlsZXV4anovK09OcTJiWXVOR3pjaUxDd00vZnYzejlONzJub2RYTVY5djM3OTBMZHZYNHdmUHg2N2R1MENBSHo2NmFmMlhwVHNUQ1lURml4WWdJVUxGMEpLaWM4Kys4dytTWEhVcUZGNDQ0MDNNR3pZTUp3OGVSSkpTVW5vMEtFRGV2YnNtYS9uckJNUkZSUW1tMjVVcVZJRkR6NzRZSzdsTEJZTEZpOWViQjlYdVhMbFNqUnMyQkFSRVJFdXk1ODVjd1l6Wjg1RWNuSXk5dTNiNTNZdHp2SGp4K1BsbDEvR3BrMmJNR0hDQkh0WGVYWlNTc1RIeCtQZ3dZTTRjT0FBRGg4K2pBVUxGdURZc1dNWVBIaXd2VnpidG0weGMrWk0zTHg1RTUwNmRjb3hhZHk2ZFN1S0Z5L3UwTEpqdTBEYUptSm9OQnEzaTlVWFZuLysrZWRwQUtjQjZHclVxRkd5U0pFaUR3Sm9CYUNuRU1MOVFEeTZhN1pGMERkczJJQU5Helk0N0xPTjJadzhlYkxUY1FVMVpsTlJGTHo5OXR1d1dDeDQ0b2tuMEw5Ly8xelhvYldKalkzRjNyMTdBV1E5T1dqNTh1WG8yYk9uMjFVTnZ2MzJXNlNscFdIcjFxMFFRcUJtelpyNDY2Ky9ITW84L1BERGVQMzExN0Znd1FKRVJrWmk1c3laTGovbnJsMjdNSG55WkZ5NmRBbjE2dFhEb1VPSEhHSzZUcDA2R0RSb0VLWk1tWUlTSlVwZzFhcFZUaTIxUkVUL0pvOHVjVkxZNVhiUmlZK1BSL2Z1M2ZIamp6L2F4MkpkdUhBQkw3LzhNbGF1WE9seVlrOUlTQWlXTGwyS0RSczJvRm16WmhnNGNLQlRtYmk0T1B0RWdxQ2dJRXllUEJtSERoMnk3MDlQVDhmUW9VUFJva1VMZE9uU0JmUG16WU5lcjhlZ1FZUHc5ZGRmSXlBZ3dMNXVvZEZveE9EQmczSHo1azBZREFiTW56L2Y3WUxQRnk1Y3dQYnQyL0hzczg4aSszSTd0aVZxYkVzbHZmcnFxOWkzYjkvOStGeDBBRENmT0hIaVNreE16SjRqUjQ2TVRrbEpxU0tsZkNxanNDODI2b09PSERrQ1B6OC8vUHJyci9qdHQ5OGMvdXZXclJ0ME9wM1Q5dDkrKzgxcGZPZTl1bmp4SXRMVDAyRXltWEtOZVl2Rmd2bno1K09OTjk2QW9paVlNMmNPSWlNak1XUEdEUFRyMXc4WEwxNTBlVnhpWWlLKyt1b3JaR1ptWXZUbzBVNDNvMGFqRVN0V3JFRFRwazNScGswYnhNYkdZdXJVcVE2VGhQYnUzWXVYWDM0Wjc3enpEclJhTGI3KyttdVhqNldVVXVLUlJ4N0JXMis5aGFTa0pBd2FOQWg3OXV5NWk5OE1FVkhCWU12bVhVaEtTc0pYWDMyRkgzNzRBVnF0RnUrLy96NDZkdXdJQUNoVHBneEdqQmlCQ1JNbTRMdnZ2c05ycjcyR1o1NTV4dDRTR0JRVVpHOFJzY25NeklTcXFqaDI3QmgyN2RxRnZYdjNvbVhMbG5qdHRkZXdhTkVpREJnd0FMMTc5MGF6WnMzUW8wY1AxS2xUQjNxOUhoMDZkRURqeG8xUnExWXRhRFFhN04rL0g1czNiOGJycjcrT29LQWdYTDE2RmNPR0RVTnNiQ3o2OU9tRERoMDZZTUNBQVpnNWN5YU9IeitPOTk1N0Q2R2hvUUN5dXVXR0RSdUdJa1dLb0ZPblRnNzFPM1BtREFDZ2RPblNMbjhmdGd2aS9maG94OXRkN1Q5N3V4NzNtOFRFUk96ZXZSdU5HalhLOTh6bzJ3dlJPMjNYNi9WMzlRQUMyekNaN0l1dHUvTHJyNy9paXkrK3dJVUxGeEFWRllXUFAvNFlwVXFWd3B3NWN6QnAwaVQ4K09PUDZOaXhJOXEzYjQ5dTNibzVUTkFaT0hDZzA0Mmx5V1NDeFdMQjNMbHo3YXRZekp3NUUrUEdqVVBwMHFXeFlNRUM3TjY5RzkyNmRjT0xMNzRJZzhHQWxKUVVqQmd4QXM4OTl4eTBXcTI5dXgwQS92cnJMMnpldkJucjE2OUhjSEF3bGk1ZGlnY2ZmQkRqeDQvSGdBRURVTEZpUmJSdTNSb1BQL3d3YXRhc3lSbnBSUFN2NGJkTlBzMllNUVBMbGkyRHlXVEN3dzgvalBmZmY5L2hvbEsvZm4yc1hMa1NuMy8rT2RhdVhZdHg0OGFoVktsU0R1dGczc2syT1dmVHBrMm9WNjhlNXN5Wll5OWZ2bng1ckZpeEFnc1hMc1RTcFV2aDcrK1AyclZyNCtPUFAzWTR4NVVyVnpCeTVFaUVoWVhaVzF1blRadUc5UFIwREJreXhMNE82THg1OHpCeTVFaHMzNzRkKy9idHcvRGh3OUc0Y1dPOCsrNjdpSStQeDVneFkzRHExQ2tzWGJvVUpVcVVnTWxrd3FwVnF4QWVIbTVmMW1YbnpwMDRmLzQ4QWdJQ2tKR1JnWFhyMXNIUHp3OUJRVUVGK3J1bSs5ZVVLVk5ndFZyejFFcDU4dVJKYk42OEdYNStmakNaVElpT2puYTV4RkMxYXRXd2Z2MTY2UFY2cDBldXVwT2Ftb29OR3piZ2dRY2VRTzNhdFYyV3lSNFhBUUVCR0RKa0NEcDM3bXh2L2Zmejg4T29VYVBRdkhselRKZ3dBYXRYcjBaQ1FnSm16cHpwOW4ybGxQajU1NStSbHBhR1pjdVdvVXVYTHVqYXRhczlodnIxNjRlR0RSdGk4dVRKK09xcnIxQy9mbjNVcWxVTDY5ZXZkM2dvZ0swcnZsKy9mamgvL2p5QXJLY2N2ZlRTU3dDeWxrdHEwS0FCRmk5ZWpCOSsrQUV6Wjg1RTllclY4YzAzMytUcDkwTkVWQkNZYk9aVGhRb1ZFQkVSZ1RmZmZOUCtIUEk3QlFVRllmVG8wZWpjdVRNdVhyeVlZNklKQU0yYk4wZVRKazNRdFd0WFBQTElJMDc3L2YzOThkWmJiNkZEaHc0b1diS2t5MWFkczJmUHdtUXlZZHEwYVVoT1RzYVVLVk1RR2hxS0R6LzhFSkdSa2ZaeWdZR0IrT0tMTDdCaXhRb3NXclFJa1pHUldMZHVIWTRjT1lLK2ZmdWlmZnYyMkx0M0w2S2pvNUdSa1FFcEphcFVxWUpodzRiWkw2Nm5UNTkydUpBS0lmRDIyMi9mbHkyYlZQQXlNakp3NHNRSlBQTElJL1lWRCs1VXRHaFIrMlE0S2FYRFl1WmhZV0V1SndHTkhEa1NuMzc2S2RhdVhRdXoyWnludXVqMWVsU3FWTW0rM0pnclpjdVd0UzliMUt0WEw3ZVRiSm8wYVlKSEgzMFVQLzc0STFxM2J1M3lTVkUyUWdqMDd0MGJodzhmeHR0dnYrMzBuSFVnYTVMaTRzV0xjZlhxVlh1dndwM24vUHZ2dndGa2phUHUzNzgvV3JkdTdUUkJNVEF3RVAzNjliTy9YM2g0T0ZzMWllaGY1WFBaUVlYcWRadER5T1ZCQmtQWTNPblQ4TmdqRDN1N1NrNmtsRDZaV0dWL2JHWjhmRHpLbFN2bjlpbEdRRlozcEZhcmhaUVN2Ly8rT3g1NzdMRTh2VTlLU2dxdVhMbGlINU5hdW5ScG54bS91Vy8vUWJ3OVpEaXUzN2p4RHlSZU9IOHlab2UzNjFTWVZLaGMrekhveEpvZ2d5SHN5OGtUMEt4Skk0KzhUMEpDQWdJREEvUDFkMk5iRnpPbkpNNVRmRFhtMDlQVGNlellNWmMzcWQ3QStDTWlWM2g3ZXhkODhhSUR3T0hDYlZzWU9pZTIxZzBoUko0VFRRQXdHQXd3R0F6NXJ5RFJiZTVXYThpSk41Sk1HMStOK1lDQUFKOUpOSW1JM09Gc2RDSWlJaUx5R0NhYlJFUkVST1F4VERhSmlJaUl5R09ZYkJJUkVSR1J4ekRaSkNJaUlpS1BZYkpKUkVSRVJCN0RaSk9JaUlpSVBJYkpKaEVSRVJGNURKTk5JaUlpSXZJWUpwdEVSRVJFNURGTU5vbUlpSWpJWTVoc0VoRVJFWkhITU5ra0lpSWlJbzloc2tsRVJFUkVIc05razRpSWlJZzhoc2ttRVJFUkVYa01rMDBpSWlJaThoZ21tMFJFUkVUa01VdzJpWWlJaU1oam1Hd1NFUkVSa2NjdzJTUWlJaUlpajJHeVNVUkVSRVFlNDNQSnBsVmFVZ1ZnVnEwcTB0UFR2VjBkS21UUzA5TmhzVm9BQ2F0VldsSzlYWi9DeHFLVmFiYjRTMDFqL0ZIK01QNkl5QldmU3phbHpMd0NpWXhNc3huWHJpZDZ1enBVeUZ5N25naWowUVFBSmlrenIzaTdQb1ZOcGtsZXM4WGYzMWV2ZXJzNlZNZ3cvb2pJRlo5TE5oUGk0cTVLSU0xc051UEVxVGdZalVadlY0a0tpY3hNTTQ2ZlBBV1R5UVJBbWhMaTRwZ3Q1ZE8xYzhjUzdmRjM4aFRqai9LTThVZEU3dmhjc2duQUFxbXVrRktxYXpkc3dvSERNY2d3R2lHbDlIYTl5RWRKS1dFMEdoSDc1M0dzV2JzQnFxcXFnUHdHZ01YYmRTdUVyTGI0aS81NU8rT1Bjc1g0STZMY0NHOVh3Slh3OFBBQWZWRG9UMEtnYVZDUUFVODBiWUk2dFd1aFRIaHBHQUlEdlYwOThpRXBxYW00ZE9reVl2ODhqcDkzN0VKeWNqSlVLWDh6SjE5Lyt2TGx5eHgwZUJkY3hWL3RXalVSRVZHRzhVY09HSDlFbEJjK21Xd0NRSGkxMnRWMEVQT0ZRRU1oaEtMWDZSQVFFQUN0VnV2dHFwRVBNVnZNU0UvUGdObHNocFJTUW1LM0JkYitDYWVPSGZWMjNRcXo4R3ExcStraFprR2d1UkJDMGVsMEtNcjRvenN3L29nb0wzdzIyUVNBNGhVckJnZnBEZU1WZ2Vja29BT0VEb0RHMi9VaW4ySUZwRmtBWmhWeVM0bzVmVWpTNmRQSjNxN1UvYUJreVdxR29pWDlQbUg4VVE0WWYwU1VLNTlPTm0xQ1Ftb0dCcFRRaHFqU1dsS2o2SXA2dXo3a095eXFUTmNJZVQwOXlYTDkrdlhqWEdyRkEwSkNhZ1pxSGxCTDZsUk5DT09Qc21QOE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kSDlRWGk3QW5rUkVsSXpNS0NFTmtTVjFwSWFSVmZVMi9VaDMyRlJaYnBHeU90cE4weUppWW1uVXJ4ZG4vc0I0NDNjWWJ6OSt4aVA1RTVoaWtlZlRqWkRhdFlNTEtwcVJ3aUlaeUdFSDZUMGt3SmFiOWVMZkllUXNFQUlvNFEwUVNJNlRUR1B2bjc4ZUtxMzYxVVlNZDRvTjR5M2Z3L2prWEpUbU9MUlo1UE5NcFZyUitpMFlnR0FwNFFRaWxhamdiNklIaHFOeHR0Vkl4OWl0YXJJTkpsZ3NWb2hwVlFCYkxOYXJQMHVuajUyeHR0MUswd1liNVFYakxkL0IrT1I4cUl3eGFOUEpwdmg0ZlVEZE1HV2RRcEVDNTFPaHhiTm0rS1JCdlZScG5RWURBYUR0NnRIUGlRMUxRMEpseTdqOEpFL0VQM3pMOGpNTkVOSzdNeTRxYmE1ZXZWb21yZnJWeGd3M2lpdkdHK2V4M2lrdkNwTThlaVR5V2I1YW5WSENpSEgrdnY3SzJOSERVZkxKNTlBVUpBQlF2aGtkY25McEpSSVNVM0ZydC8yWXVpSTBjaklNS3BTeWs4dm5EcjZnYmZyVmhndzNpZy9HRytleFhpay9DZ3M4YWg0dXdKM0NnOFBEMUNFZkZrSW9iUnQxUkt0bjM0S3djRkJERFJ5U3dpQklJTUJMWm8zUmF1V0xTQ0VVQlJGNlI0UkVlSHY3YnI1T3NZYjVSZmp6WE1ZajVSZmhTVWVmUzdaMUFlRmhrSUlQNjFXaXpxUnRWQzBLQ2ZmVWQ3NCtmbWhidTFJNlBWNlNFQ24weGxDdlYwblg4ZDRvN3ZGZUN0NGpFZTZXNzRlano2WGJGcFZjd2lrOU5QcjlRZ3I1Vk8vZUpxWCtRQUFJQUJKUkVGVUt5b0VTb2VWZ3IrL0h5Q2h0eGJSbHZSMmZYd2Q0NDN1QmVPdFlERWU2Vjc0Y2p6NlhMS3BVWFJGcFlCV28xRVFHQmpvN2VwUUlXTXdHS0RUNmdBQmpRSU5SOVBuZ3ZGRzk0THhWckFZajNRdmZEa2VmUzdaSkNJaUlxTDdCNU5OSWlJaUl2SVlKcHRFUkVSRTVERk1Ob21JaUlqSVk1aHNFaEVSRVpISE1Oa2tJaUlpSW85aHNrbEVSRVJFSHNOa2s0aUlpSWc4aHNrbUVSRVJFWGtNazAwaUlpSWk4aGdtbTBSRVJFVGtNVXcyaVlpSWlNaGptR3dTRVJFUmtjY3cyU1FpSWlJaWoyR3lTVVJFUkVRZXcyU1RpSWlJaUR5R3lTWVJFUkVSZVF5VFRTSWlJaUx5R0NhYlJFUkVST1F4VERhSmlJaUl5R09ZYkJJUkVSR1J4ekRaSkNJaUlpS1BZYkpKUkVSRVJCN0RaSk9JaUlpSVBJYkpKaEVSRVJGNURKTk5IM0w2OUdsdlY0R0k3bkRod2dXWXplWUNPVmRTVWhLMmJObUNwS1NrQWprZkVmbUc4K2ZQdzJnMGVyc2FQa3ZyN1FvVUJ2Lzg4ODlkSCt2bjV3Yy9QNzljeXkxYnRneFRwa3pCcEVtVDhPU1RUK2JwM05IUjBiQllMRTdiUTBKQzBLQkJBd0JBbzBhTk1HalFJSFRzMk5HaFRIcDZPbEpUVXhFYUd1cXdmZi8rL1VoTFM4dlQrOXMwYXRRSWVyMCtYOGNRM2F2VTFGU1hmLzk1b2RWcUVSZ1ltR3U1WThlT29WZXZYdWpRb1FQZWUrKzl1M3F2N002ZVBZc1JJMFpnN3R5NUtGR2l4RDJmajRqeXhtS3hvRXVYTHVqU3BRdGVmUEZGaDMzeDhmRVlQWG8wUHZ2c001UXJWeTdmNTFaVkZYMzY5RUdkT25Vd2NlTEVncXJ5ZllYSlpoNjBhdFhxcmxzMlhubmxGUXdhTkNqWGNzOCsreXkrL2ZaYmZQamhoNmhTcFFyS2xpMmI2ekVmZmZTUnl6dXB4eDkvM0o1c1ptWm13bXExT3V3M204MFlNbVFJenAwN2g5V3JWeU1nSU1DK2I4S0VDYmh3NFVLdTc1M2RsaTFiVUxKa3lYd2RVMWhFUkVUNFAvREFBMDMrK09PUGFHL1hoUndOSHo0Y2UvZnV2YXRqYTlTb2dhVkxsK1phcmxhdFdtallzQ0ZXckZpQnFLZ290R3paTXNmeVJxTVI4Zkh4YnZlZlBYdlcvbStSSWtYY2xudnd3UWZ6bEF5VDk5V3VYYnVvb2loMVltSmk5Z080dTdzZkw5bS9meisrLy81N3hNYkc0dWJObTlCb05BZ05EVVhqeG8weGRPaFFoN0lYTGx6QTBxVkxzWC8vZnZ6OTk5OEFnR0xGaXVHaGh4N0M2TkdqRVJRVWhEWnQydUQ2OWV0WXVuUXBhdFNvNGZaOXYvMzJXMHlkT2hVdnZmUVNoZzhmanNURVJEenp6RE51eS9mdTNSdDkrdlFCa0hXOUdURmloTU4rUHo4L1ZLaFFBYzg4OHd5NmRPa0NuVTduOHJPZVBYdlc1VTFlNmRLbGtaU1VoRTgrK1FSejVzeHgvd3U3YmV2V3JWQlYxZjc2MHFWTFNFeE1SRWhJQ0xaczJlTHltR0xGaXVIUlJ4L045ZHozS3lhYmVkU3dZVU8wYTlmT1lWdHFhaW8rK2VRVHRHM2JGbzBhTlhJNlp2VG8wVTdienA0OWl3TUhEcmg4ajNyMTZtSDM3dDNZdW5VcmloWXQ2clMvWXNXSzlpVFNac2lRSWVqUW9ZUERlK2JVTXFtcUtqNzQ0QU1jUEhnUW4zNzZxVU9pYWZQa2swL2lvNDgrY25zT205V3JWMlBhdEdtNWxpdGt0SkdSa1FaRlVTb0FlRjVSbEY1Q2lESUFoTGNyUnM3Q3dzTHc5dHR2TzIyZk9uVXFRa0pDMEwxN2Q2ZDlYMy85dGRPMjFOUlViTnk0MGVWNzFLaFJBM3YyN0VGTVRJekw3bStEd1lBMmJkb0F5TG9nOSt6Wk05ZDZmL2JaWnpudW56dDNMaDUrK09GY3owUGVwOUZvU2dvaGZvdUtpanFqcXVwOFJWSFdTU2t2eDhURXBBQ3c1bm9DTDVreFk0WTlGc3FXTFl2eTVjdmp4bzBidUh6NU1xS2pveDJTelowN2QrSzk5OTZEMld6R0F3ODhnTWpJU0tTbnArUFNwVXY0OWRkZjhjOC8vNkJZc1dKNDVwbG5zSFRwVWtSSFIrZVliTm9Tc3JadDJ6cHM5L2YzUjYxYXRaektseWxUeG1sYmVIZzRLbGFzQ0t2VmlyLy8vaHNuVDU3RXlaTW5zWFBuVHN5YU5jdXB0eTA2T2hvR2d3SEZpeGZIcWxXcm5NNFhHUm1KRXlkTzRMdnZ2b05XNjVnYStmbjVPVnovUjQwYUJTbWxRemsvUHovOCtPT1ArUEhISDUzT25abVppWm8xYXpMWnBOeVZMMS9lNmM0ck1URVJuM3p5Q2FwWHIrN3lybXpNbURGTzIvNzQ0dzlNbkRneHg2NzFCUXNXT0cwekdvMTQ3cm5ubkpKTmpVYURsSlFVWExseUJaR1JrVkFVOThOd3JWWXJ4bzRkaTIzYnRtSE1tREY0NnFtblhKYlRhclV1azlBN3VicDdMS3pxMUtsVFZRalJVRkdVT2xMS1I0VVFVUUJ5SC85QVhtVXdHRnpHM3R5NWN4RWFHdXB5My9yMTY1Mkd4dHk4ZVJNVEowNkVUcWVEUnFOeE9rYXIxYnE5aUlTSGg5dVR6VXFWS3JsdDJRQ0FvMGVQWXVqUW9aZzBhUkpxMTY3dHRseHdjTERiZmVTYmhCQ1ZOQnJOcDFMS2tVS0lRL1hxMVR1Z3Ftb01nTjlpWW1MT2U3dCsyY1hHeHVMcnI3K0d3V0RBdEduVEVCVVZaZCtYbHBhR24zLysyZjdhWkRKaHpKZ3hNSnZOR0Rac0dEcDI3R2kvemxpdFZtemZ2aDBHZ3dGQVZpL2cwcVZMc1hYclZnd2NPTkRsZTErNmRBbC8vdmtuSWlJaUVCa1o2YkF2SWlJaVR5MkxBTkNzV1RPOCsrNjc5dGR4Y1hFWU9IQWdqaHc1Z2xXclZxRnIxNjcyZlNrcEtkaTZkU3RlZlBGRnhNVEU0SnR2dm5GNzNubno1amx0SzFHaWhGTmowK3V2djI1dmJjM040TUdEY2VQR2pUeVZ2Vjh4MmZTU2xTdFhJanc4UE0vbGN4ckgrZlBQUDJQV3JGbjQ5ZGRmM1piSnpNekUrKysvajE5Ly9SVWpSNDVFKy9idDNaWk5TVW5CcVZPbmNxM1R0V3ZYY2kzankycldyQm1vMCtuYUNpRmVWUlNsdXBReUZFQ2dFRm1ObUZKSzJINm0vNFlSSTBia0dCdDNHanAwS09MaTR1eXZ0Vm90aWhjdjduWXNxYisvdi8xZjJ3WDZUbHF0MW1YQ1M3N3Y5bmRHSUlCbVVzcW1pcUtrU0NtdlJVVkZIUlZDTEVwT1RvNCtmZnEweWR2MVBIandJSUNzbHNYc2lTWUFGQzFhMUNFRzR1TGlrSnljakNwVnFxQlRwMDRPWlRVYWpVT2pSWTBhTlZDaFFnV2NQMzhleDQ0ZGM5bEs2YTVWODE1VnJWb1ZiNzMxRnNhTUdZTWRPM1k0Skp2cjFxMkQwV2pFU3krOWhITGx5cUZIang3My9INEpDUW40L2ZmZjgxVDI1czJiOS94K2hSMlR6VHhLUzB2RDVjdVhIYmJaL29CdTNicmx0QS9JK3VMeEZSTW5Uc1R1M2J2eDhjY2Y1emcyQmdEMjd0MTcxMlBoZkZsRVJJUi9TRWhJb05WcXJhVFJhSG9BNkNpRUtBazQvcit5L2N4RTAvZVp6V2FYc1dleFdHQTBHbDN1OC9TTTBWV3JWdVU2U2FCLy8vNXU5NzMzM252bzNMbHpRVmVML2lYWnZrdUVsRElJUUpBUW9qS0FGdzBHdzlXb3FLanZyVmJyb3N6TXpBdEdvekh0L1Buei8vb1VadHROVDE0bXY5cDY0VkpTVW1DMVduTzlFV3JkdWpWbXo1Nk42T2pvSEpOTlcyOUFRYXBXclJvQXg0WVFrOG1FeFlzWEl5d3N6RDc1NS96NTgzbHFVQUhjajdXTWpvN0dMNy84a3FkejJMclIvOHVZYk9iUnVuWHJzRzdkT3BmNzVzK2ZqL256NS8vTE5jcWYvLzN2ZjJqUm9nVWVmL3p4WE1zKy92ampHREJnUUs3bHRtM2JoaVZMbHZoOFVsYW5UcDBvQUEyRUVFMkZFUFUxR2sxRklZUWVjSDFEY0krZlIxdS9mbjF4NjlZdHhXS3hDSXZGSWtxVUtLRllMQlpodFZwRllHQ2dZclZhaGRWcUZXYXpXU2xhdEtoUVZWV1l6V1pGVlZVaHBSUjZ2VjZSVWdwVlZZVk9wN1AvcktxcW90ZnI3VDlMS1lWT3B4TldxMVdSVWdvcHBkQnF0YmJ5aWxhckZiYWZiKzhUcXFvcXlMb0lDa1ZSbEZTVHBXcW02dHYvLzNKeS92eDVQUHZzc3k3M1hicDB5ZTIrbk1hVDNhdG16WnE1bmVBWEh4K1BMNy84RW0rLy9UYXFWS25pc2t6RmloVTlWamRQa2FxRW4wNVdpb3FLVXExV3F4UkMyUDVUaFJEU1lyRklSVkZVQUZBVVJiVllMUFl5aXFLb1pyTTUrMnVuYlJhTFJjMitYd2doeldhemF2dFpVUlJwTXBuVTI4ZEtqVVlqMDlMU3BFNm5VMjJ2TlJxTlRFMU5WVFVhamRScXRUSXhNVkVxaWlMOS9QeFV2VjR2L2YzOTVhRkRoeVR1WVpKUDl1OE9OemV3cFFBTTBHcTEvOU5xdFNmOC9mMWppeGN2dmhQQXdTTkhqdnh4dCsrYlg4MmFOY08wYWRPd1pjc1cxS3BWQzUwN2QzWTdCS3RpeFlyMjFzcXhZOGZpdmZmZWN6bW53S1pWcTFhWVBYczJ0bTNiaGtHREJqbjhUczZlUFl2VHAwOGpNaklTRVJFUkJmNjVidDI2QlFBT3ZRWXJWNjVFWW1JaXdzTEM3TnYyN3QyTEdUTm01T21jdFdyVmNwbHNzaHM5ZjVoczVsSExsaTJkbGc5S1RrN0cwS0ZEMGFsVEo3Um8wY0xwbUxmZWV1dmZxcDZUWThlTzRlalJvNUJTNHVEQmcvWVo2ZWZPblhNb0Z4Z1k2TkJsc21USkVtZzBtand0MTFTdFdqV3Zmc2FjQ0FuaHIwZmJ1blhyamxZVXBSS0FrbEpLZndCQ0NPR1VaT2FXWUVaRlJXMUgxcnEwbXR2L2FnRzRHclFxcEpRaUtDZ0krUDlKUlVLcjFlSjI0Z2NoaE5CcXRiaWRERUlJSVc0UFpoY0FJS1VVQUtEUmFNVHR1b25iQTlFRkFDaUtJaFJGd2UwRUU0cWkyTjlIQ0FFaGhMaDk0UkJDQ1B0K0thVzQvVG50K3dOMDJzdHFwaXkwZmJibHlwWER5SkVqbmJhUEhqMGFZV0ZoNk5ldm45TytMNzc0d3FPOURtRmhZUTRYdHV4c2t4WWVldWloKzJvQ2tBQlFSS3U4S29Tb2N2dHYzZllMbGxKS2FEU2E3TDl3ZWZ2dldicDdyYW9xdEZxdC9SaTlYdTl3UGdEeTlwaHhleGsvUHo5N0dRQUlEQXkwbHdVQVZWVmxRRUFBaEJBU2dPMy9rY041bzZLaVpQWnpPbnhHSVl5M1Q2Z2lhK0tQbEZLcUFGeXUrK1lxOGN5V2RQb0JpQUpRRjBBSElVUmkzYnAxNDh4V2VUak5JajErOTFlNmRHbU1HalVLNDhhTncrVEprN0YyN1ZyMDdkc1h6WnMzZHlxcjBXanc4Y2NmWStEQWdkaXdZUU4rKyswM3ZQNzY2K2pRb1lQTEZSVnNZekZqWTJOeDlPaFIxS2xUeDc1djgrYk5BTnkzYWw2NmRNbGxxLytFQ1JQeXREcURyZFhVRmx0SlNVa3VHNEpzU3lEZGkyWExscmx0Z0xyVHpaczMzZDVjL2xjdzJjd0RxOVdLTW1YS09GMGNFaE1UQVdUTjVITjE0WENWd05pK2JMWnQyNFppeFlybHVRNlptWmx1OTkzK01uZllkdWpRSWN5Yk53OVNTdXpjdVJONzl1eUIwV2gwbWdCUnRteFpyRnUzRGlkT25NaHpYWEt5Y2VQR2ZIMHVUMUlnOVlxaUNaWlNCZ0x3czJWYWQ1Tm9DQ0djdjRYZHVIMUJrcmVQKy84K3RXdy9JOXNGVFRwV0tOZnkyYzd0ZEd5MmkxbWV6aU1VNktUcmE2dlBzMWdzQ0E0T2RobDdmbjUrS0Zhc21NdDl3Y0hCVHQySHR0OWJURXhNdnVwdzVjb1ZoOWQ5K3ZUQnNXUEgzSmEzTFpjeVlNQ0FIQ2Z6MWFwVkMzUG56czFYWGJ4TkVVSW5wZlMzM2ZCazIrWHlaOXRObGF0OXd2bkwwK1crN09lNDgzd2lTNzdyNE9LOXMrL004WFZlMmNhRDMzNHZQMlNORlE4R29IZVQ2eGE0ZHUzYW9YcjE2cGd5WlFyMjc5K1BJVU9Hb0VhTkdoZytmTGhUOTNmMTZ0V3hZc1VLekp3NUUydlhyc1dVS1ZQd3pUZmZZT0RBZ1M0VHg5YXRXeU0yTmhiUjBkRU95V1owZERTMFdpMmVmdnBwbDNWS1QwOTNPWVFycC9WMFRTWVRMbDI2aEpVclYyTDE2dFVJRGc1R3QyN2RBR1N0U2lHbFJPdldyWEhreUJIN01RWFJqZjdJSTQrNG5XUjdweVZMbHVTcDNQMk15V1l1VkZXRnFxb0Z0bWg1UmtZR0FHRDY5T241cm9jN1pyUFphV1o0ang0OTBLTkhEelJvMEFDREJ3OUc1ODZkMGJWclZ6UnMyTkRwem5IejVzME9TN29zWDc0Y0ZvdkY1Ykl4dWJHTkJmSTJLU0JUTThXYTgwY1BENHlNakd5cTFXbzdxcXBhWFFoUkZVQzR5TG93L24vNTNNZHBUclMxYWdnaHBLcXFVbEVVQzF4ZkdheFNTcXNRUXQ2bUFyQjNLNnFxS29VUTltMVNTdlYyUXVpd1gwb3BiVC9iOXJzNWw3M003UzVNZXhrMTZ3L0hYaVpiRjZjcWhKQkdrMXJGS3VXSEJmUnIvMWRaTEpZQ1d4RWhQVDBkUU5ad21mWHIxK2Y1T0ZWVkhib0RlL2JzNlhZeXdNYU5HN0Z2M3o0QVFQUG16ZEdrU1JPMzV5MWV2SGllNitBTEpJRDBUT3RDZjYwNG8yUmwwY0kydEVPajBkaUhlZGkySzRxaTJGNHJpaUtrbEhjZUk2U1VUbVh1ZU8xdzNKM0hpS3pnc3BlNTR4alk2bm43ZU9YMmZnMWNMSE1tcGRRSUllenZCVUM1L1RtRXFxckJpcUwwZG5HTXk5L1Y3WnZFVENubGVRRG5wSlRIVlZWZGNmVG8wZDhyVksvYkhFTGNXNU5iUGxTdVhCbXpaOC9Ha1NOSE1IdjJiQnc2ZEFpdnYvNDZSbzhlN1RUN3VsaXhZaGc1Y2lSNjlPaUJCUXNXWU1PR0RSZzFhaFNPSERuaTFMdnc5Tk5QWThxVUtkaTJiUnVHREJrQ1JWRncvUGh4WEx4NEVVMmJOblhiSUZHbFNoVjg5OTEzZWFyNzh1WExzWHo1Y29kdG9hR2htREpsaW4zZDU3aTRPQXdaTWdUbnp6c3VCbEFRM2VpVksxZk9kZjZEelpZdFc5aU43dTBLK0RyYlJlaWZmLzV4dWhPeWpRKzVkdTJheTdza1YxODJ0alV3ZCt6WWtlTzRsenUxYk5uUzdjRHNqSXlNUEMxVlZMOStmZXpidDg4cDJXelZxcFg5NXhzM2J1RHp6ejlIcjE2OUhHYnpGV2F4c2JHN0lpSWlEb1NFaEFSbVptWUdhN1hhaWhxTnBndUE5a0tJRWtEdUU0UU9IejVzVzBVNGUxZGQ0V3dTektaQzlicXFqdys1ZFNzOVBSMTZ2ZDVsN0dWbVppSTFOZFhsUGxmcjBOcTJUWjA2RlUyYk5zMXpIWVlQSCs0d0c5M2RtR2hib3RtbFN4Y2tKeWZqOE9IREdEdDJyRU95Zk9EQUFYenp6VGQ1N2pMMEpVSVJ5TFNLMDNGL3h1endkbDA4UkxqN3QxYXRXdVgxZW4xdklPY0U4L2IrNjFMS3RhcXFMcE5TbnRkb05LbUppWW1wQ1FrSlhuM09ZVlJVRk9iTm00Y05HemJnbzQ4K3dpZWZmSUo2OWVxNVhERWxJaUlDWThhTVFhZE9uVEJ3NEVDc1hyMGFEUm8wY0dpdExGNjhPQjU1NUJIczNic1hNVEV4cUZldlhvSFBRZzhKQ1VIWnNtV2gwV2hRdkhoeFBQend3MmpidHEzREVMQXhZOGJnb1ljZXdwZGZmdWx3YkVGMG95OWN1QkNMRnkvT1UxbE9FR0t5bVN0YmQ5djMzMytQNzcvLzNtV1pKVXVXNUxtWi9PYk5td2dJQ01oWG9nbGtQYkVncDNQbTVkRjNEUm8wd0xKbHkzRGx5aFdVTGwzYVpabHQyN2JCYXJYQ2FEUml4WW9WZWFwYlZGUVVxbGF0bXFleVhpSVRFaEl5RWhJU01nQmNCM0FhUUhTMWF0VU1BUUVCTDBncGV3c2hLdC91eHZKenMvU1J6eTdPL0Y5MTgrWk5YTHQyemUxTjBaVXJWOXp1dTNPQ2tDM09RMEpDOGxXSENSTW01RnBtNGNLRm1EVnJGcDU5OWxrTUhqd1lseTlmeGtzdnZZUzVjK2VpZi8vK1NFeE14TXlaTTdGdTNUcVVMRmtTZi83NTUzOTY4V2NmSmUvNDEwNm4wem4wOFdiNy9wQkNpQXdBeWFxcUhoTkN6RTFKU1ZudkMwc2Z1ZE91WFRzY09uUUk2OWF0dzg2ZE8vSHl5eSs3TFZ1alJnME1IRGdRbzBlUFJuUjB0RlBYZUpzMmJiQjM3MTVzM2JvVlVWRlJpSTZPUm1CZ1lMNXU1bkx5MUZOUE9heXo2Y3BERHoza2NudFNVcExiaDZ2Y3FXelpzaTRUeGFaTm16cDFvNTg1Y3dhVktsVnlLc3R1ZENhYnViS055WHIzM1hkUnIxNDloMzIzYnQzQ20yKytpZTdkdTZOMTY5Wk94Nzc2NnF0TzIrTGo0OTFPSHNpdmloVXJJamc0R0gvOTlSZkN3OE1ocFVUVnFsWHRyYkYzYXRpd0lVSkRRL0gxMTE4N1BlN0x4bWcwd3MvUHoyMWluWjJVRWlhVENlUEdqZlAxWk5PbFU2ZE9wUUJZREdCeDdkcTFxd2toR21vMG10cnk5cUx1dHdmeGt3OHltODI0Y2VNRzJyUnBnMWRlZWNWcC81QWhReEFlSG80aFE0WTQ3WnN3WVlMVDQyZHRyWlB1YnNMdVJtSmlJajc5OUZQczJMRURwVXFWd3BneFl5Q0VRRVJFQlByMjdZc3Z2L3dTTjI3Y1FIUjBOSW9XTFdwL0dsaE9qN0VrMzNhN2l6d1Z3Q0VoeEg0cDVXR3IxZnI3MGFOSHorVjZzSSs0UGJrUnFhbXA5MVMyZWZQbThQUHp3N1p0MjlDeVpVdGN1M1lOenovL2ZJRU5TYnNYWjgrZXhZZ1JJMUNrU0pFY3g5MGFqVWE4K09LTERzbm0yclZyc1dyVktwUXFWUW83ZHV4QXBVcVZVTEZpUmF4ZnZ4NkxGaTNDdUhIam5MclhtemR2anZYcjErUEVpUk1lWFFuRGx6SFp6SVZ0NHN3amp6emlkTWRpbXlBVUdocHFYOThydXp2L2lGVlZSVnhjWEo0SEZlZG15Wklsc0ZncytQVFRUK0huNTRleFk4ZGk5T2pSYm9OSHE5V2ljK2ZPbUQxN05ycDI3WW9LRlNvNGxiR045Y3lMblR0M1l0Q2dRUVY2Z2ZhV28wZVBuZ0p3cW1iTm12b2lSWXFVbEZKV0ZrSzBrMUoyRjBJVXpOMEJGWmk0dURoWXJWWkVSa2E2akQyOVhvL0F3RUNYKzRvV0xlbzBRZWpVcVZPSWlJZ29rTWx0bVptWldMVnFGZWJNbVFNaEJHclVxSUdVbEJTSHVIejExVmNSR3h1TGRldldvVjY5ZXBnK2ZYcWVWb0FnMzNWN0RPWVNxOVc2eVdLeG5EOSsvUGdOQU9iY2p2T0diNy85RmdFQkFXamR1clhEMzkyNWMrZncwMDgvQVFEcTFxMExJR3Q0eC83OSs5RzVjMmY3V0VnZ2F6VVdXNHZkblF2REEwQkFRQUNhTm0ySzZPaG9MRnUyRElCbjF0YThGM1Buem5WNmlsRjJkM2I1SHp0MkRHUEhqc1c0Y2VQUXBrMGJqQm8xQ20rODhRWXFWcXlJdG0zYll0KytmZmpnZ3c4Z2hMQzM5TzdjdVJQMTZ0WEREei84Z0RsejVtRFJva1VlV2ZiSjF6SFp6TVdPSFRzUUdCaUk4dVhMMy9PNURodzRnTFMwTktjVzBudngwMDgvSVRVMUZWMjdkc1c4ZWZPZzArbHliTFY4NFlVWHNIcjFhZ3dhTkFoTGxpeTVwN0ZoRnk1Y0FJRDdLbkNPSHorZUNlRHk3ZjkyaG9lSGZ4Z1NFdUwrOFUza0ZUdDJaQTBOZExWb2RINmxwcVppLy83OWVSN3NuNU5seTVaaDBhSkZ1SEhqQmhvM2JveVJJMGZpMjIrL3RkZlh4bVF5b1cvZnZyQmFyZGk1Y3llR0R4K090OTkrdTFDdXNmbGZaektaYmhRcFVxVDVrU05IOXNCSGs4czczYmh4QTFPblRzVm5uMzJHeXBVckl6ZzRHRGR1M0VCOGZEd0FvSDM3OXZhVkhNeG1NeFl1WElpRkN4Zml3UWNmUktsU3BaQ2Ftb3I0K0hpWVRDWlVyVnJWWmU4Q2tKVmNSa2RIWS92MjdRZ0xDOHYxMnVkdTZhUFNwVXU3WE9MczM3WjI3Vm9FQmdhNmZLS2ZvaWo0NktPUGtKU1VoTC8rK2d0QTFyanlRWU1HNFgvLyt4K21UWnVHYnQyNlljQ0FBZmptbTIvc3JjTC9GVXcyYzNEaHdnVWNQWG9VTFZ1MnhPMTE0UExNTm9zOWUydkcrdlhyVWFSSWtRSWJzM0w5K25WOC92bm5lT3FwcDlDblR4OW9OQnJNbmowYkFRRUJlT2VkZHh6cXNtSERCc3lhTlF0ZmZQRUZ4bzhmajE2OWVxRi8vLzZZTkdsU3ZzZXAyYzY1ZmZ0MmhJYUczdFh4aGNYbHk1ZlRMMSsrdk1IYjlhRC9aN0ZZc0huelpwUXNXZkt1dXFUdTdFTGZ1blVyVENhVDIrVlk4a05LaWREUVVJd2RPeGFQUGZhWTA3NC8vdmdEbXpkdnhrOC8vWVFYWG5nQlU2Wk13Zno1ODdGZ3dRTHMzcjBiRHovOE1GcTJiSW1vcUNnbW5vWEU4ZVBIVXdHNGYxYXdEM3JoaFJlUW1abUp3NGNQNC96NTg4ak16RVJ3Y0RBYU5XcUU5dTNiTy9TKzFhNWRHLzM2OWNQZXZYdHg5dXhaWExod0FRRUJBYWhhdFNxZWV1b3BkT3pZMFcyci9PT1BQNDdnNEdEY3VuVUxyVnUzem5XcEtIZExIL2xDTE55NGNRTWJOMjVFaHc0ZDdKOVhvOUU0TE11azFXb3hZOFlNKzJSZTJ6Sm9OV3JVUUZoWUdDWlBub3krZmZ0aTQ4YU45enhCcWJCaHNwbURhZE9tUVVycDlEeFlkNVl1WFlwLy92a0hlcjBlOGZIeHNGcXRDQTBOQlpEVkhiOWx5eGEwYTlldVFPNW9rcEtTN0hlQXRuRnBiN3p4QmhJU0VyQmt5UkpVclZvVk5XdldoS3FxbUQ1OU9rd21FMXEyYkltUWtCQVVLMVlNSDN6d0FjYVBINC91M2J0anpabzFicGNzMnJadEczNzc3VGNZREFiNCsvdERwOVBCYkRiajk5OS9SMnhzck10RnM0azhhZm55NWJoOCtUTGVmUFBOUEsxeitPdXZ2eUltSmdiKy92NUlUazdHa1NOSDdNc09wYVdsWWQ2OGVZaUlpSEJLRHU5R3QyN2QwTFZyVjRkNi9mWFhYMGhNVEVUYnRtMXg5ZXBWNlBWNisrUUNSVkhRdTNkdnRHclZDZ3NXTE1DV0xWdHc0TUFCZE83Y0dlKzk5OTQ5MTRmSWxiSmx5K1k2dWNZbU1EQVF2WHIxUXE5ZXZmTDlQbHF0TmsrUGRDeFpzaVFPSFRxVXAzTSs4OHd6QmRJTEFXU3RpNXZibUUyYm8wZVBRcS9YTzB3NkxGdTJMTmF2WDQvUTBGQ25oRHNsSlFYTGx5OUhRRUNBdlpVNEtpb0szMy8vZllIMGxCWTJURGJka0ZMQ2FEU2lTWk1tTHNlakFGbk41b0dCZ2ZibFMwNmZQbTFmbzA4SWdUcDE2dGpYS2x1MmJCbjBlajMrOTcvL0ZVajlQdjc0WXlRa0pHREdqQm4yaEJZQVJvNGNpWW9WSytMcHA1L0c3Tm16QVdRRnhQRGh3eDAreDNQUFBRZUR3WURrNU9RYzE4YlVhRFRZdEdtVDA2SzZvYUdoNk5PbkQxNTc3YlVDK1R4RWVXVTBHaEVhR3ByalRObWlSWXZhLzY2VGs1TWRsaWdKRHcvSDY2Ky9EaUNyVmZQYXRXdjQ3TFBQQ3V5eHE5blBvNm9xcmwyN0JwUEpoSExseXFGUG56NW8wYUtGMC9DVmN1WEs0YU9QUHNMUW9VUHgrKysvbzFHalJnVlNGeUp5Ny9YWFgzZjdhRmtBbURoeG92M25KNTU0QWsyYU5ISG81UncrZkRnKy92aGpUSmd3d2Y2VVBodXRWb3NISDN3UUV5ZE9kRmg5NXIrWWFQcWtDdFhyTnE5UW84NlYybzgwbG50L1B5QzlLVGs1V1Y2L2ZqMWZ4MWl0VnBtWm1Tbk5aclBEOXFTa0pMbDU4K1lDcTl2MTY5Zmw0Y09IY3l5VGtwSWlseXhaNGxTWHUyV3hXRngrTmwreTkvY0Rza0hqRnJKQ2pibzNLMVN2bStlbi92eFgrVks4NWNlNWMrZnlWVjVWVldrMm01MytkcTFXcTF5eFlrVkJWczNKdVhQbjhsM2Z3b0x4VnJBS2F6eVNiL0RsZUdUTFpnNE1CZ01NQmtPK2psRVV4ZVZqNklvWEwxNWdUZjlBVnJkRDlwbUJyZ1FHQnJvZHVIMDNOQnFOMjRYbGlmNU5ybFpTeUlrUXd1VzRhMFZSOGp4TTVtN2x0NjVFUlBjYjl3L25KU0lpSWlLNlIwdzJpWWlJaU1oam1Hd1NFUkVSa2NjdzJTUWlJaUlpajJHeVNVUkVSRVFldzJTVGlJaUlpRHlHeVNZUkVSRVJlUXlUVFNJaUlpTHlHQ2FiUkVSRVJPUXhURGFKaUlpSXlHT1liQklSRVJHUnh6RFpKQ0lpSWlLUFliSkpSRVJFUkI3RFpKT0lpSWlJUEliSkpoRVJFUkY1REpOTklpSWlJdklZSnB0RVJFUkU1REZNTm9tSWlJaklZNWhzRWhFUkVaSEhNTmtrSWlJaUlvOWhza2xFUkVSRUhzTmtrNGlJaUlnOHh1ZVNUYXUwcEFyQXJGcFZwS2VuZTdzNlZNaWtwNmZEWXJVQUVsYXJ0S1I2dXo2K2p2Rkc5NEx4VnJBWWozUXZmRGtlZlM3WmxETHpDaVF5TXMxbVhMdWU2TzNxVUNGejdYb2lqRVlUQUppa3pMemk3ZnI0T3NZYjNRdkdXOEZpUE5LOThPVjQ5TGxrTXlFdTdxb0Uwc3htTTA2Y2lvUFJhUFIybGFpUXlNdzA0L2pKVXpDWlRBQ2tLU0V1N3FxMzYrVHJHRzkwdHhodkJZL3hTSGZMMStQUjU1Sk5BQlpJZFlXVVVsMjdZUk1PSEk1Qmh0RUlLYVczNjBVK1Nrb0pvOUdJMkQrUFk4M2FEVkJWVlFYa053QXMzcTViSWNCNG8zeGh2SGtVNDVIeXBiREVvL0IyQlZ3SkR3OFAwQWVGL2lRRW1nWUZHZkJFMHlhb1U3c1d5b1NYaGlFdzBOdlZJeCtTa3BxS1M1Y3VJL2JQNC9oNXh5NGtKeWREbGZJM2MvTDFweTlmdnN4QlQzbkFlS084WXJ4NUh1T1I4cW93eGFOUEpwc0FFRjZ0ZGpVZHhId2gwRkFJb2VoMU9nUUVCRUNyMVhxN2F1UkR6Qll6MHRNellEYWJJYVdVa05odGdiVi93cWxqUjcxZHQ4S0U4VVo1d1hqN2R6QWVLUzhLVXp6NmJMSUpBTVVyVmd3TzBodkdLd0xQU1VBSENCMEFqYmZyUlQ3RkNraXpBTXdxNUpZVWMvcVFwTk9uazcxZHFjS0k4VVo1d0hqN2x6QWVLUThLVFR6NmRMSnBFeEpTTXpDZ2hEWkVsZGFTR2tWWDFOdjFJZDloVVdXNlJzanI2VW1XNjlldkgvZXBwUjRLSzhZYnVjTzc1WWlWQUFBWmdVbEVRVlI0Ky9jeEhza2R4aU1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VkZCRXQ2dVFGNkVoTlFNRENpaERWR2x0YVJHMFJYMWRuM0lkMWhVbWE0UjhucmFEVk5pWXVLcEZHL1g1MzdHT0NSM0dJZEVsQk9mVGpaRGF0WU1MS3BxUndpSVp5R0VINlQwa3dKYWI5ZUxmSWVRc0VBSW80UTBRU0k2VFRHUHZuNzhlS3EzNjNVL1lSeFNiaGlIUkpRVG4wMDJ5MVN1SGFIVGlnVUFuaEpDS0ZxTkJ2b2llbWcwR205WGpYeUkxYW9pMDJTQ3hXcUZsRklGc00xcXNmYTdlUHJZR1cvWDdYN0FPS1M4WUJ3U1VVNThNdGtNRDY4Zm9BdTJyRk1nV3VoME9yUm8zaFNQTktpUE1xWERZREFZdkYwOThpR3BhV2xJdUhRWmg0LzhnZWlmZjBGbXBobFNZbWZHVGJYTjFhdEgwN3hkdjhLTWNVaDV4VGdrb3B6NFpMSlp2bHJka1VMSXNmNysvc3JZVWNQUjhza25FQlJrZ0JBK1dWM3lNaWtsVWxKVHNldTN2Umc2WWpReU1veXFsUExUQzZlT2Z1RHR1aFZtakVQS0Q4WWhFYm1qZUxzQ2R3b1BEdzlRaEh4WkNLRzBiZFVTclo5K0NzSEJRYnpBa1Z0Q0NBUVpER2pSdkNsYXRXd0JJWVNpS0VyM2lJZ0lmMi9YcmJCaUhGSitNUTZKeUIyZlN6YjFRYUdoRU1KUHE5V2lUbVF0RkMzS1NhK1VOMzUrZnFoYk94SjZ2UjRTME9sMGhsQnYxNm13WWh6UzNXSWNFdEdkZkM3WnRLcm1FRWpwcDlmckVWYUszMUdVUDZYRFNzSGYzdytRMEZ1TGFFdDZ1ejZGRmVPUTdnWGprSWl5ODdsa1U2UG9pa29CclVhaklEQXcwTnZWb1VMR1lEQkFwOVVCQWhvRkdzNWl1VXVNUTdvWGpFTWl5czdua2swaUlpSWl1bjh3MlNRaUlpSWlqMkd5U1VSRVJFUWV3MlNUaUlpSWlEeUd5U1lSRVJFUmVReVRUU0lpSWlMeUdDYWJSRVJFUk9ReFREYUppSWlJeUdPWWJCSVJFUkdSeHpEWkpDSWlJaUtQWWJKSlJFUkVSQjdEWkpPSWlJaUlQSWJKSmhFUkVSRjVESk5OSWlJaUl2SVlKcHRFUkVSRTVERk1Ob21JaVA2dnZYc1BpNnJPL3dEK1BuTUR1WGtKVE1uQ0pGTmNMMkRaYW1ibHM3dS9sSHpxQVUxWXJUYTdhS201SnJibVpjVkxyZnFzVHQ1VGNyVzhoV21taEpxNG1oY1VGU1VRUWJsb0tpZ1k2Q0xDRERCbjV2eitvSmxsbURNakNNT0ErMzQ5VHcvTk9kL3pQUi9JazIvTytYNi9oNGljaG1HVGlJaUlpSnlHWVpPSWlJaUluSVpoazRpSWlJaWNobUdUaUlpSWlKeUdZWk9JaUlpSW5JWmhrNGlJaUlpY2htR1RpSWlJaUp5R1laT0lpSWlJbklaaDA4VktTa29hcmErc3JDeGN2MzY5MGZvamVwQVlqVVpjdVhLbDNzZHQyclFKbjMzMm1STXFjcDdrNUdRa0p5ZTd1Z3dpSWdDQXl0VUYvQzlMU2tyQ3hJa1Q4ZkhISHlNeU1ySkJmUlVYRjJQY3VISG8xS2tUdnZycUs2aFUvRTlMTFlNb2lpZ3JLN3Z2NDcyOHZPcjA1MzNxMUtsSVNVbkJsaTFiMEtsVHB6cjNuNXViaTh6TXpQdXVEd0QwZWoweU1qSnN0dnY1K2FGOSsvYTRkdTJhdytOYnRXcUZ4eDU3ck03bmk0bUpBUUQwNjlldmZvVVNFVGtCRTRtTGxKU1VZTjY4ZVZDcFZGQXFsWWlMaTVOdDE3VnJWd1FGQlRuc1M1SWtmUHJwcDdoNzl5NzY5ZXVIdlh2M3lyYnIzTGt6ZXZmdTNlRGFxZmtLRGc0T0xTNHUvaWsvUDEvdjZscnE2c0tGQzNqcnJiZnUrL2lsUzVkaTBLQkI5Mnozemp2djRNU0pFNWcyYlJvMmJOZ0FqVVp6WCtlTGpJeEVYbDdlUGR0NWVIamd3SUVEQUlEcjE2OWozTGh4Tm0zQ3c4TVJHaHFLZDk5OTEyRmZQWHYyeE5kZmYyMzVmUFhxVlpTV2x0cHRYMTVlRGdCSVQwKzMyOGJUMHhOZHVuUnhlRjRpb3NiQXNPa0NvaWppYjMvN0c0cUtpdURtNW9hbFM1Zkt0aEZGRVcrOTlkWTl3MlpNVEF5T0hUc0dkM2QzZlB2dHR6YjdqVVlqREFZRGhnOGZ6ckQ1Z0ZNb0ZIdjgvUHl1Ky9yNmJqUWFqZCtaVEtaZk1qSXlTZ0dJcnE3dFhsNS8vWFgwNk5IRGF0dTVjK2NRR3h1TER6LzhFQjA3ZHJUYWw1ZVhoeSsrK01LbW41TW5UK0xxMWF1eTV3Z0tDa0o1ZVRtKysrNDdLQlMybzRqNjkrK1BnSUFBaDNXKzl0cHIyTDU5T3dvS0N1eUc1TjI3ZDh1R3dYLys4NS9vM2JzM1NrcEtFQkVSZ1VjZmZkU3k3NHN2dnBBOXQxYXJSV0Zob2RXMlpjdVc0Y2lSSXc3ckJPQXd4UGZ0MnhkZmZ2bmxQZnNnSW1vb2hzMG1aalFhTVdmT0hLU2xwVUdyMWVMNTU1KzNhVk5ZV0loMzMzMFhLcFVLcjczMm1zUCs0dUxpRUJNVGczZmVlUWZqeDQrMzJTK0tJdDUvLzMxY3ZIZ1J3NGNQYjdUdmc1b3ZRUkFlRVFSaHVpQUlVUUJTUTBKQ1RnSTRKd2pDaVpTVWxBdXVycytlNE9CZ0RCNDgyR1o3Ykd3c0Jnd1lnRzdkdWxsdFQwOVBsdzJiOGZIeDJMZHZIOXpkM2UyZWErWEtsVmFmSlVsQ1pXVWw1cytmajRDQUFPajFlbFJXVmdJQXFxcXFZREtaTE9PclgzNzVaZVRuNTJQcjFxMTQ4ODAzb1ZRcWJmcmZ1WE1ubm5qaUNadnRQajQrOFBYMXhZa1RKd0FBZi96akgzSHo1azBBUUx0MjdmRHd3dy9iSENQM2ZjeWRPOWRTbjV5cFU2Y0NBQll2WG15M2pWcXR0cnVQaUtneE1XdzJJWVBCZ05telp5TWhJUUdSa1pIdzhQREFtVE5uYk5vc1hMZ1FwYVdsbURsekp2THo4NUdmbnc4QVVLbFVDQTRPdHJUZHMyY1A1czJiaDJIRGhza0dUUUJZdEdnUlVsTlRvZFZxYmY2eXBnZVhKRWtRQkVFRDRCa0F6MGlTVkM1SjBxL0J3Y0VYSkVuNnByeThQQzQzTjlmK2M5Z1dya09IRHRpelowK2QyK2ZtNWlJaUlzTHlXYXZWWXVmT25WWnQvdkNIUHdBQTNuNzdiUVFFQkVBVVJSUVdGdUtSUng2eGFsZFdWb1liTjI3Z3hSZGZ0SHUrdzRjUG8wZVBIdkQzOTdlRXpWT25Uc2xPWUNvb0tMRFo1dTN0RFRjM04waVNKTnUvZVF5cnQ3ZTM3SDVCRU81N0dBRVJVWDB4YkRhUlc3ZHU0ZU9QUDBaYVdocUE2cnMxc2JHeERvK1pNV09HMWVmV3JWdmowS0ZEQUlCLy9ldGZXTDE2TmJ5OHZOQ3RXemRzMjdiTjV2aTh2RHpzM0xrVHZYcjFRa0ZCZ1ZXYjMvM3VkK2paczJkRHZ5MXFwZ1JCcUIxRVBBRThybEFvSGdjUTZ1M3RmVHNrSkdTWEpFbnJCVUhJTGlvcUtuUDFPTS8vL09jL3VISGpoczAyQUNncUtySUpUc1hGeFU2cjVmWFhYOGRMTDcwRWc4R0F5Wk1udzgvUEQzUG16QUVBZE96WUVVVkZSUUNBUzVjdTJZUk44empKMmtNQ3pDb3FLbkRxMUNtYk1aeXJWcTJDSUFnMjdRMEdnK3hRbWlGRGh1RE9uVHNPdjQ5bm4zMVdkbnZOLzVjUUVUa2J3MllUdVgzN051N2N1WVA1OCtmajczLy9POGFORzRkaHc0Wlp0Zm5xcTYrd2UvZHVmUC85OXpiSHIxbXpCb21KaVphKzl1elpneUZEaGlBaElRSExsaTJ6bVkxckh2UHA3dTZPbkp3YzVPVGtXUFpWVkZSZzdOaXhEM2JZTkVuUXFFeGRnNE9ESVVtU0FBQ1NKQWtxbGNyeUdZRGxiL2FhYldyMEl2ejJpTlJtbjcwK2FyYTMwNjljZTdsek9Eb25sRXFsM1g0dEhkWUlMdWJnYWY0cUNFSTdBRzhEZUVNUWhDdy9QNy96dnI2K1p3R2NTRTFOUFZHN3I2YmdhSG1odi83MXIwMVlDUkFRRUlDQWdBQWNPSEFBb2lpaVZhdFdlT3FwcHl3L1V6OC9QN2k1dVNFNU9kbG1LTXl4WThlZ1ZDcnRCcjJrcENSVVZGUlk3cFNhYmR5NFVmYlJlM1IwdE93ZHowV0xGc0ZnTU1pZVk5bXlaUURzLzl6NENKMkltaExEWmhQcDJyVXJkdXpZWWJrVDBicDFhL2o3KzF1MThmTHlnaUFJTnR1QjZwbWpadTNhdGNPV0xWdlFxbFVySkNRa1lQVG8wWmcwYVpKVis3VnIxeUltSmdiSGp4KzMyaTZLSW43Lys5ODMxcmZWYkFrQ2hGWXExZHNLaGREWnZFMlNKTUhlWTBmaHR4UlIrODVTcmZCcG9WQW9aTGVidTZ2UnI5WFhtdjNWdXZzbzI1OVFvNkJhdGNuV2E3ZWcvNTdmNnFzZ0NHb0FQUVZCNkFsZ09JQ2lrSkNRUzFXaWRLWmNsUC9lbldYQ2hBazJFOWlTazVPeGJ0MDZ6Sm8xeTJveURRQmN2bndaaXhZdGNtcE41a2Z4cGFXbGlJaUl3SWNmZm9oQmd3WkJvOUVnSkNRRXAwK2Z0bW92U1JLT0hqMkt2bjM3b25YcjFySjlKaVltb20zYnRyTGpNK3ZEMGJKR0d6WnNBR0QvemlZUlVWTmkyR3hDTllQQitmUG4wYXBWSzZ2OXVibTVNSmxNc3NzZy9mTExMMWFmYXg5THN0U1NKTGtEa0UrWXR1clVUaENFdXJTVGJTTnpyT1d6dlNBczE1K0QwRnlIMHF6N3FYbU1JQWh1QU5vQUpvMGcxYk96K3lTSzFSUGxnNEtDOFBUVFQxdnR1M1hyRm9EcVI5SzF4eHk3dWJuSjlpZEpFdlI2dmQzbHhPU1lINHZYVkZ4Y2pLU2tKRHo1NUpPb3FxcENRRUFBcGs2ZGlvVUxGMkx3NE1FWU9IQWdsaXhaZ3F5c0xFdHRpWW1KS0Nnb3dOaXhZKzJlYStUSWtZaVBqOGVHRFJ2dzNudnZXYmFmT0hFQ2x5NWRzbWxmKzBVTnAwNmR3cFFwVXh4K1ArYkpRd01IRG5UWVRxdlYvay84OGtsRXJzV3c2U0lKQ1FrMlk2WkVVWVRSYUpTOVd5T0tvdFhkVFhKTWtpRHBSWEd0cDBhVmJkNWszbWNPZkVhajBXYWJYRHZ6VjFFVTdlNXoxRjZ1emYzMHIxQW9aUHVycXFxeWJGT3BWQmZsZng2MjRmUzNPNnNHU1pLeUFhU2JUS2JqQUU2bnBhV2Q3dHc5K0VVSVVwTXNYMkFPbTQzMWFGZW4wMW1HckRURTZ0V3JFUlFVaElDQUFHUm1adUlmLy9nSEprNmNpT25UcHlNMk5oYkRoZzNEcWxXcnNIMzdkc3lhTlF0QTlkdUcvUHo4TUhUb1VMdjlkdXZXRGFOR2pjS0dEUnN3WXNRSXkvWTFhOVlBcUE2S05XZWcxeDZ6R1JnWWlKa3paOHIyWFZKU2d1WExsME9TSkxpN3UyUGF0R2tPRjd3UERBeXMydytEaUtnQkdEYWJXRVZGQlFCZzJyUnBDQThQdDlxM2ZQbHliTjI2MWViUk4xQTlQbXYvL3YyeWZWNjhlTkZtZ3RENTgrY0J3R2E3eVdTNjc5cGJGSVdBS3FNeUovdm5uKys5R09FRHBHL2Z2cFovdHhjd2Y5dFhBbUNQMFdqY3JGUXFMOXk1YzZmazh1WExqbWViT0lsT3B3TlFQZXM2S3l2TGFwOTVKcmJjdXBuMjNycFRYbDZPN3QyN1k4dVdMWFd1NGRLbFM0aU1qTFQ4ZkxLenN4RVhGNGZvNkdqTGloRnF0UnFMRnkvRy92MzcwYmx6OWVpTTBOQlF4TVhGNGM5Ly9qT3VYTG1DczJmUElpb3E2cDdCZWVUSWtkaTRjU1ArL2U5L1c4WnBidHk0RVk4KytpaENRME14ZHV4WXkrejQ3T3hzcEtlblk4V0tGWmd3WVFKOGZYMFJHaHBxMDJkWldSbmVmLzk5ZUhoNFlQNzgrWmc4ZVRKRVVjUXJyN3hpYWFQVDZiQnk1VXAwNmRMRkt1Z1NFVGtUdzJZVE03K1d6OUVhZ1BXVmtwSWkreW84THk4dnJGNjl1dEhPUXkxSDdjZmpBUFNTSk4wMW1VdzVnaUJzdUhQbnpnNVhoY3ZhekRQT3piTzk1VXlmUHIzTy9aV1VsTWlPZTNZa01ERFE2bDNpNjlldlIrZk9uVEYwNkZDcjVjbTh2YjJ0UXRxNGNlTnc0TUFCekpzM0Q0V0ZoUWdLQ3NMSWtTUHZlYjZPSFR2QzI5c2IxNjVkczVvVTVPYm1odkR3Y0t4ZnZ4NmhvYUh3OVBURTJiTm5zWHo1Y3ZqNyt5TThQTnhtOWp0UXZmSkVWRlFVZnYzMVY2eGV2Um85ZXZUQXE2KytpbFdyVnVHNTU1NUQrL2J0Y2VqUUlTeFpzZ1NGaFlYNDA1LytoUER3Y05tRjdZbUlHaHZEWmhPN2ZmczJBQ0F0TGMxbVVlYWNuQnlZVENiWjJlaVhMMSsyMitlb1VhTnNKZ2paWXpLWnNITGxTZ1FIQjBPdjEzUHM1d1BxdDBma1ZRQlNBWndDY0FiQW1kVFUxSWE5NU5zSnpHL0hXYjkrdmMwdllVbEpTVml4WWdVV0xGaGc4M2FkM054Y3pKNDkyMnFid1dEQTFhdFg4ZFJUVHpXb3B1RGdZSVNGaGQzem5ldSt2cjZZTW1VSzVzNmRDNkI2c2ZpNnZLZGRGRVVZREFaVVZWWFo3QnMxYWhSMjdkcUY2ZE9ubzdTMEZEazVPUmd6Wmd6R2pCa2plOGYweHg5L3hJSUZDMUJXVm9aWnMyWlpsbHlhTkdrU2poMDdoaWxUcGtDdFZ1UGN1WE40NFlVWHVPWXVFVFU1aHMwbVpuNU1HQjhmai9qNGVLdDk1akdiY20vOWFLd3htd3FGQXBNbVRZSW9paGc4ZURBbVRweG90WmcxdFh5U0pCVUtnaEJyTXBuaUFHUWJESWFpek14TTIxVFRUR1JtWnFKTm16Ym8wNmVQelQ3emtqOEJBUUUyQVVrdXFPWG01a0lVUmZUcTFhdEJOWTBZTWFKT29iRzR1Qmc3ZHV5d2ZQN3l5eTh4ZCs1Y3U3L0VIVGx5QkdmUG5rVkdSZ1lxS2lwa2x4OXIyN1l0NXMrZmp3a1RKc0RIeHdleHNiR3lyN0hNeWNtQlZxdkY2ZE9uMGE5ZlB5UW5KMXRObXZMeDhjSGl4WXN4ZHV4WWlLSlk1M2ZJRXhFMU5qNURhV0kvLy93ejNOM2RjZVRJRVJ3L2Z0enFuOUdqUjBPdFZ0dHNQMzc4dU0zNHpvYkt5OHVEVHFkeitNbzdhbmxNSmxQWXpaczNBMU5TVWo1S1MwdjdLUzB0N1hwekRwbzZuUTdKeWNtTnR1YXJlZEpkemJHcjk2TXVRZlBRb1VPSWlJaEFWbFlXNXM2ZGkrSERoK1Bnd1lPSWpJeTBXUkxKVEtGUVlOMjZkY2pJeU1EbzBhUHg4c3N2VyswM0w1MVVVbEtDVHo3NUJIZnYza1YwZExUVnU5R3ZYYnVHeVpNbkl6SXlFaGN1WEVCMGREUzBXcTNzK1R3OVBhSFZhcUhSYURCNzlteHMzNzdkN3RxY1JFVE93anViVGFpNHVCaUppWWtZT0hCZ25mNHlxMGtVUmRsbGJUUWFEZlQ2K3IvNEpTVWxCVUQxbTRUb3daR2FtcnJMMVRYVXgvNzkrMUZWVlhWZmQ5eHFoeWFUeVlTOWUvZWlWNjllNk5DaFEyT1ZhQ01uSndkTGx5N0Z5Wk1uOGZEREQyUHg0c1VJQ1FuQnNHSEQ4TVFUVDBDcjFlS0REejdBZ0FFRDhKZS8vTVZxUGN4Qmd3YmhvNDgrc3VyUC9BdmZ2bjM3Y1BUb1VWeTVjZ1ZSVVZHSWpJeEUrL2J0TVdQR0RBd2ZQaHl2dlBJSzNuampEYlJwMHdaNWVYbDQ4ODAzTVdiTUdQajQrRmdtV1FIVlkxWVBIanlJSDM3NEFlbnA2VWhNVE1TbVRac3dZOFlNTEZ5NEVERXhNUmd5WkFnR0RCaUFQbjM2Y0pVTEluSTZoczBtdEdUSkVoaU54anJkcGJ4NDhTSisvUEZIdUx1N283S3lFZ2tKQ1RhTFdnUFZ5Nmo4OE1NUDBHZzA4UER3cUZNZFpXVmxpSStQeDBNUFBXU3ppRFpSVTlIcGRGaXpaZzI4dkx3Y0xoVmtKb29pUHYvOGMzaDRlRUN0VnVQbzBhTUFZRmtjL1p0dnZrRmhZU0hHangvdmxIckx5c29RSFIyTnc0Y1BReEFFaEllSFk5S2tTVmF2MFJ3NWNpVDY5ZXVIeno3N0RFbEpTY2pOemNYbXpac2Q5bnZ3NEVFQTFjc21EUmt5QkV1V0xNRmpqejBHQUhqaGhSZXdZOGNPTEYyNkZOOSsreTBDQXdNeFlzUUliTisrM1dweWozbG0vdHExYXpGbnpod1lqVVowN3R3WkgzendBZFJxTmJwMDZZSXRXN1lnTGk0T216ZHZ4dGF0VzdGcjF5NXMyN2FOWVpPSW5JNWhzNG5vOVhwY3VIQUJ6enp6ak4yN09KNmVubmpvb1ljQVZEOU8yN1JwazJWZmh3NGRaQ2NCelp3NUV3c1dMTUR1M2J2ci9IaE1vOUVnTURBUWt5ZFA1bXZyeUdYTWQrUGVlKzg5dTRGSHJWYkR5OHNMQ29VQ0twVUtSNDRjc1N5SHBGYXJFUllXaGllZmZCSW1rd2xidDI1RjE2NWQ4ZEpMTHptbFhpOHZML2o0K0dEZ3dJRVlQMzQ4dW5mdkx0dnU4Y2NmeDdwMTYvRFRUeitoUTRjTzhQWDFSVWxKaWQxK1I0OGVqYUtpSWtSRlJjbitRdG14WTBjc1dyUUkxNjlmdDh4RXJ6MkwzUHlZWGEvWEl5SWlBa09IRHJWNU43dFNxVVJZV0JqQ3dzS1FsWlVGdlY1ZjcxbjdSRVQzbzBsZlIxY1h2eTBtL1kyUHQzZUh0U3MrUi85bm5yNzNRUzFFZm40K3ZMeTgwS1pObXpvZlkxNFhrMHVVMU0zSjAyY3dLZW9URk4yNlZRSUpZVmN1cGg1MmRVMHRVVk5kaDlldVhVT25UcDNxOWVmYmFEVENhRFJDcFZKWkhaZVdsZ2FOUm1PMUFIcGprMWxTcXRsSVRFeEUvLzc5NnoxRXh4bDRIUkpSVGE3L3Y5TC9rRTZkT3RYN0dJWk1lcENaSHhmWGgxS3BoRktwdE5rdU41dTlzVFhYb0FrQXp6MzNuS3RMSUNLU3hTUkRSRVJFUkU3RHNFbEVSRVJFVHNPd1NVUkVSRVJPdzdCSlJFUkVSRTdEc0VsRVJFUkVUc093U1VSRVJFUk93N0JKUkVSRVJFN0RzRWxFUkVSRVRzT3dTVVJFUkVST3c3QkpSRVJFUkU3RHNFbEVSRVJFVHNPd1NVUkVSRVJPdzdCSlJFUkVSRTdEc0VsRVJFUkVUc093U1VSRVJFUk93N0JKUkVSRVJFN0RzRWxFUkVSRVRzT3dTVVJFUkVST3c3QkpSRVJFUkU3RHNFbEVSRVJFVHNPd1NVUkVSRVJPdzdCSlJFUkVSRTdEc0VsRVJFUkVUdFBzd3FaUkVzc0V3R0F5bXFEVDZWeGREclV3T3AwT29sRUVKQmlOa2xqbTZucGFLbDZIMUJDOERvbW9wbVlYTmlXcHFnQVM5RlVHQTM0dEtuWjFPZFRDL0ZwVWpJcUtTZ0NvbEtTcUFsZlgwMUx4T3FTRzRIVklSRFUxdTdDWm41MTlVd0xLRFFZRExtUmxvNktpd3RVbFVRdFJWV1ZBNXNVc1ZGWldBcEFxODdPemI3cTZwcGFLMXlIZEwxNkhSRlJic3d1YkFFUklwbTJTSkpsMngrOUZja29xOUJVVmtDVEoxWFZSTXlWSkVpb3FLcENla1ludmQ4ZkRaREtaQU9sckFLS3JhMnZCZUIxU3ZmQTZKQ0o3QkZjWElNZmYzOTlENDlOK255RGdlUjhmYnd4K2ZoRDY5TzZKUi93N3d0dkx5OVhsVVROeXQ2d00xNi9mUUhwR0pnNGVQb2JTMGxLWUpPbTRvYlRvLzI3Y3VNSEJoZzNBNjVEcWl0Y2hFVG5TTE1NbUFQaDM2OTFORFdHZElPQlpRUkFVR3JVYUhoNGVVS2xVcmk2Tm1oR0RhSUJPcDRmQllJQWtTUklrSklvd1RzelBPbi9PMWJVOUNIZ2RVbDN3T2lRaVI1cHQyQVNBdGwyNnRQYlJlSCtxRVBDcUJLZ0JRUTFBNmVxNnFGa3hBcEpCQUF3bVNQdnZHblJSdDNOelMxMWQxSU9FMXlIVkFhOURJcktyV1lkTk16Ky9IbDRlN1ZSK0pzbm9xMVNvUFYxZER6VWZva25TS1FXcFNIZGJMQ29xeXVRU0swN0U2NURzNFhWS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VDE5UC9JdmdZelU0Q292UUFBQUFCSlJVNUVya0pnZ2c9PSIsCgkiVGhlbWUiIDogIiIsCgkiVHlwZSIgOiAiZmxvdyIsCgkiVmVyc2lvbiIgOiAiIgp9Cg=="/>
    </extobj>
  </extobjs>
</s:customData>
</file>

<file path=customXml/itemProps6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风情夜雨</cp:lastModifiedBy>
  <cp:revision>155</cp:revision>
  <dcterms:created xsi:type="dcterms:W3CDTF">2019-06-19T02:08:00Z</dcterms:created>
  <dcterms:modified xsi:type="dcterms:W3CDTF">2024-04-09T08:16:37Z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FB2A0FB19E2C4158BDE02F97DBC8EBA5_11</vt:lpwstr>
  </property>
</Properties>
</file>