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A3F-AA71-F94C-A345-D38BBC67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4210-684E-4D4F-BCC2-D3112B8B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30E4-2BEE-324C-82A1-4F8034AE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540B-CC83-8347-BA33-4574458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A852-8C09-9D4C-9ECF-7936E44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0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062-B508-7544-8B80-43AE7473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5D82-AE3E-9E41-A10A-CF754111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8F32-63AF-7C4C-BC52-081285C5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CC5D-0083-B243-AE2E-7E4E9F4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294D-139B-2C4F-B75D-53772B67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516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895A4-5772-DC44-91C4-D3182E987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7C485-2919-1743-8BAC-BF85171E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BF6-B6CF-9B48-B1E6-F2D51B62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6A86-B654-8E42-A063-1D3A827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D32F-A848-6D41-894D-3639147E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51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4AAC-78F1-8C4A-98DA-1CF7A16F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CEC8-C2C2-EC41-BE32-B954916E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BB30-71B5-FA4A-94EB-88ED1981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CBD8-3461-9B4F-8D32-1C17BE54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83D1-8896-F840-A2F6-3C26F692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05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B439-37A7-F743-9142-100F6D85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739D-4219-3F45-B44C-CEC49DE8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0439-6749-C24C-9DF1-B640B94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4ED9-EF52-5349-AAE2-A1C27B8B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A858-4F9A-E04D-9B52-8467E09A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054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91BA-4329-CD47-820B-D92FE896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8D18-B547-D940-A17A-FED9741C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4CED7-7255-6D42-A9D6-58488C38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BA07A-DC28-7B43-B2D1-973A8BE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C9AE-7C29-544C-AC19-921C3A47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BFCD-F13C-724C-9D7B-AAFDC24F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24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C71F-686C-9D4F-B240-8DA463BB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A4BA-FAF5-754C-8BE1-A93C1A34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2F382-E3DA-B34D-8076-C4A67796F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D3FAC-31E4-AB45-A84C-9258BCB94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40BCE-D024-A44B-A6B1-48C3DA1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0A5-CD25-444F-AECC-D66DA00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A976-7BBA-B04F-933B-4785AAA0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83F0F-08C3-8545-BE3F-768EAFA5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738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7530-7EA4-2E4F-AC03-3792F9C4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AF4CA-C1F5-EA4B-AF1A-80F61D27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4EB17-EE74-7742-8B3F-15C2E080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899C-F292-E346-A12A-7EE1D8E7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8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1AE88-E0D0-1E43-886F-E3EE451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4F7FC-23A5-BC40-AA95-C5EF8C9B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6F051-9BAF-6D4E-BCE5-4AC5A33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9573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1F3C-5AA5-C744-AF45-9BFA87F6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B04C-88F3-B24F-A79C-1B7D7460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D2FEB-0CA3-1341-9496-7E7582B1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21F45-449E-6843-A082-C897716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5063-4FBB-4042-B270-BBDDA107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2BE2-EB8E-3B4D-830E-00D4FEC5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94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76E0-73D0-4A4E-A2DD-59968D84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AF9AB-9123-954B-AEE1-D82C0FBAC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C478-6C59-694B-A65F-9857E4F3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C25C-53A1-EC48-9308-641008F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DDF4-F321-0249-98C4-3985061C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DDC2-7796-8842-95E4-AA2F4710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51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1738E-B1F6-DC45-8D4E-98DAD7DE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111A-0F65-3846-AB6B-92980EF4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EF61-B347-C945-97C8-4CC4D7861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4792-375B-644D-836B-FD5FB50808EB}" type="datetimeFigureOut">
              <a:rPr lang="en-FR" smtClean="0"/>
              <a:t>12/07/2021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DCB4-FA0E-0D4B-BBC4-1FAB5116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B3C0-C16B-9449-9AEE-498838479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8E66-80BD-814E-8CF9-4D2B667A997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FC39-4099-5943-922E-B9DE0037B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SWITCH serious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0FBA-140F-E241-B784-BE4B528C7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625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9A1-D8C9-4846-8018-A52D7C70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371A-DBEB-BB49-AF71-57424CF2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SPRITE-like serious game</a:t>
            </a:r>
            <a:br>
              <a:rPr lang="en-FR" dirty="0"/>
            </a:br>
            <a:r>
              <a:rPr lang="en-GB" sz="2000" i="1" dirty="0" err="1"/>
              <a:t>Taillandier</a:t>
            </a:r>
            <a:r>
              <a:rPr lang="en-GB" sz="2000" i="1" dirty="0"/>
              <a:t>, Franck, and Carole Adam. "Games ready to use: A serious game for teaching natural risk management." Simulation &amp; Gaming 49.4 (2018): 441-470.</a:t>
            </a:r>
          </a:p>
          <a:p>
            <a:r>
              <a:rPr lang="en-GB" dirty="0"/>
              <a:t>aa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11606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SWITCH serious game</vt:lpstr>
      <vt:lpstr>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serious game</dc:title>
  <dc:creator>Carole</dc:creator>
  <cp:lastModifiedBy>Carole</cp:lastModifiedBy>
  <cp:revision>1</cp:revision>
  <dcterms:created xsi:type="dcterms:W3CDTF">2021-07-12T12:40:15Z</dcterms:created>
  <dcterms:modified xsi:type="dcterms:W3CDTF">2021-07-12T12:44:52Z</dcterms:modified>
</cp:coreProperties>
</file>