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24"/>
  </p:notesMasterIdLst>
  <p:handoutMasterIdLst>
    <p:handoutMasterId r:id="rId25"/>
  </p:handoutMasterIdLst>
  <p:sldIdLst>
    <p:sldId id="473" r:id="rId2"/>
    <p:sldId id="453" r:id="rId3"/>
    <p:sldId id="456" r:id="rId4"/>
    <p:sldId id="464" r:id="rId5"/>
    <p:sldId id="465" r:id="rId6"/>
    <p:sldId id="466" r:id="rId7"/>
    <p:sldId id="472" r:id="rId8"/>
    <p:sldId id="469" r:id="rId9"/>
    <p:sldId id="470" r:id="rId10"/>
    <p:sldId id="455" r:id="rId11"/>
    <p:sldId id="457" r:id="rId12"/>
    <p:sldId id="458" r:id="rId13"/>
    <p:sldId id="459" r:id="rId14"/>
    <p:sldId id="460" r:id="rId15"/>
    <p:sldId id="461" r:id="rId16"/>
    <p:sldId id="462" r:id="rId17"/>
    <p:sldId id="463" r:id="rId18"/>
    <p:sldId id="471" r:id="rId19"/>
    <p:sldId id="476" r:id="rId20"/>
    <p:sldId id="475" r:id="rId21"/>
    <p:sldId id="478" r:id="rId22"/>
    <p:sldId id="477" r:id="rId23"/>
  </p:sldIdLst>
  <p:sldSz cx="9144000" cy="6858000" type="letter"/>
  <p:notesSz cx="7086600" cy="9410700"/>
  <p:defaultTextStyle>
    <a:defPPr>
      <a:defRPr lang="en-US"/>
    </a:defPPr>
    <a:lvl1pPr algn="ctr" rtl="0" eaLnBrk="0" fontAlgn="base" hangingPunct="0">
      <a:lnSpc>
        <a:spcPct val="90000"/>
      </a:lnSpc>
      <a:spcBef>
        <a:spcPct val="0"/>
      </a:spcBef>
      <a:spcAft>
        <a:spcPct val="0"/>
      </a:spcAft>
      <a:defRPr sz="1200" b="1"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1200" b="1"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1200" b="1"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1200" b="1"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30019"/>
    <a:srgbClr val="001648"/>
    <a:srgbClr val="CC9900"/>
    <a:srgbClr val="6699FF"/>
    <a:srgbClr val="CDE9EB"/>
    <a:srgbClr val="C2E3E6"/>
    <a:srgbClr val="BADFE2"/>
    <a:srgbClr val="449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9" autoAdjust="0"/>
  </p:normalViewPr>
  <p:slideViewPr>
    <p:cSldViewPr snapToGrid="0" showGuides="1">
      <p:cViewPr>
        <p:scale>
          <a:sx n="80" d="100"/>
          <a:sy n="80" d="100"/>
        </p:scale>
        <p:origin x="-960" y="-58"/>
      </p:cViewPr>
      <p:guideLst>
        <p:guide orient="horz" pos="2160"/>
        <p:guide pos="399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depthPercent val="100"/>
      <c:rAngAx val="1"/>
    </c:view3D>
    <c:floor>
      <c:thickness val="0"/>
      <c:spPr>
        <a:gradFill>
          <a:gsLst>
            <a:gs pos="0">
              <a:schemeClr val="bg1">
                <a:lumMod val="75000"/>
                <a:alpha val="20000"/>
              </a:schemeClr>
            </a:gs>
            <a:gs pos="100000">
              <a:schemeClr val="bg1">
                <a:lumMod val="95000"/>
                <a:alpha val="20000"/>
              </a:schemeClr>
            </a:gs>
          </a:gsLst>
          <a:lin ang="18900000" scaled="1"/>
        </a:gradFill>
        <a:ln>
          <a:noFill/>
        </a:ln>
      </c:spPr>
    </c:floor>
    <c:sideWall>
      <c:thickness val="0"/>
      <c:spPr>
        <a:noFill/>
        <a:ln w="25400">
          <a:noFill/>
        </a:ln>
      </c:spPr>
    </c:sideWall>
    <c:backWall>
      <c:thickness val="0"/>
      <c:spPr>
        <a:noFill/>
        <a:ln w="25400">
          <a:noFill/>
        </a:ln>
      </c:spPr>
    </c:backWall>
    <c:plotArea>
      <c:layout/>
      <c:bar3DChart>
        <c:barDir val="col"/>
        <c:grouping val="stacked"/>
        <c:varyColors val="0"/>
        <c:ser>
          <c:idx val="0"/>
          <c:order val="0"/>
          <c:tx>
            <c:strRef>
              <c:f>Sheet1!$B$1</c:f>
              <c:strCache>
                <c:ptCount val="1"/>
                <c:pt idx="0">
                  <c:v>Light Blue</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8900000" scaled="1"/>
              <a:tileRect/>
            </a:gradFill>
            <a:effectLst/>
          </c:spPr>
          <c:invertIfNegative val="0"/>
          <c:dLbls>
            <c:txPr>
              <a:bodyPr/>
              <a:lstStyle/>
              <a:p>
                <a:pPr algn="ctr">
                  <a:defRPr lang="en-US" sz="12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dLbls>
          <c:cat>
            <c:numRef>
              <c:f>Sheet1!$A$2:$A$5</c:f>
              <c:numCache>
                <c:formatCode>General</c:formatCode>
                <c:ptCount val="4"/>
                <c:pt idx="0">
                  <c:v>2009</c:v>
                </c:pt>
                <c:pt idx="1">
                  <c:v>2010</c:v>
                </c:pt>
                <c:pt idx="2">
                  <c:v>2011</c:v>
                </c:pt>
                <c:pt idx="3">
                  <c:v>2012</c:v>
                </c:pt>
              </c:numCache>
            </c:numRef>
          </c:cat>
          <c:val>
            <c:numRef>
              <c:f>Sheet1!$B$2:$B$5</c:f>
              <c:numCache>
                <c:formatCode>General</c:formatCode>
                <c:ptCount val="4"/>
                <c:pt idx="0">
                  <c:v>42</c:v>
                </c:pt>
                <c:pt idx="1">
                  <c:v>37</c:v>
                </c:pt>
                <c:pt idx="2">
                  <c:v>44</c:v>
                </c:pt>
                <c:pt idx="3">
                  <c:v>66</c:v>
                </c:pt>
              </c:numCache>
            </c:numRef>
          </c:val>
        </c:ser>
        <c:ser>
          <c:idx val="1"/>
          <c:order val="1"/>
          <c:tx>
            <c:strRef>
              <c:f>Sheet1!$C$1</c:f>
              <c:strCache>
                <c:ptCount val="1"/>
                <c:pt idx="0">
                  <c:v>Blue</c:v>
                </c:pt>
              </c:strCache>
            </c:strRef>
          </c:tx>
          <c:spP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8900000" scaled="1"/>
              <a:tileRect/>
            </a:gradFill>
            <a:effectLst/>
          </c:spPr>
          <c:invertIfNegative val="0"/>
          <c:dLbls>
            <c:txPr>
              <a:bodyPr/>
              <a:lstStyle/>
              <a:p>
                <a:pPr algn="ctr">
                  <a:defRPr lang="en-US" sz="12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dLbls>
          <c:cat>
            <c:numRef>
              <c:f>Sheet1!$A$2:$A$5</c:f>
              <c:numCache>
                <c:formatCode>General</c:formatCode>
                <c:ptCount val="4"/>
                <c:pt idx="0">
                  <c:v>2009</c:v>
                </c:pt>
                <c:pt idx="1">
                  <c:v>2010</c:v>
                </c:pt>
                <c:pt idx="2">
                  <c:v>2011</c:v>
                </c:pt>
                <c:pt idx="3">
                  <c:v>2012</c:v>
                </c:pt>
              </c:numCache>
            </c:numRef>
          </c:cat>
          <c:val>
            <c:numRef>
              <c:f>Sheet1!$C$2:$C$5</c:f>
              <c:numCache>
                <c:formatCode>General</c:formatCode>
                <c:ptCount val="4"/>
                <c:pt idx="0">
                  <c:v>21</c:v>
                </c:pt>
                <c:pt idx="1">
                  <c:v>25</c:v>
                </c:pt>
                <c:pt idx="2">
                  <c:v>14</c:v>
                </c:pt>
                <c:pt idx="3">
                  <c:v>25</c:v>
                </c:pt>
              </c:numCache>
            </c:numRef>
          </c:val>
        </c:ser>
        <c:ser>
          <c:idx val="2"/>
          <c:order val="2"/>
          <c:tx>
            <c:strRef>
              <c:f>Sheet1!$D$1</c:f>
              <c:strCache>
                <c:ptCount val="1"/>
                <c:pt idx="0">
                  <c:v>Dark Blue</c:v>
                </c:pt>
              </c:strCache>
            </c:strRef>
          </c:tx>
          <c:spPr>
            <a:gradFill flip="none" rotWithShape="1">
              <a:gsLst>
                <a:gs pos="0">
                  <a:schemeClr val="accent1">
                    <a:lumMod val="90000"/>
                    <a:lumOff val="10000"/>
                    <a:shade val="30000"/>
                    <a:satMod val="115000"/>
                  </a:schemeClr>
                </a:gs>
                <a:gs pos="50000">
                  <a:schemeClr val="accent1">
                    <a:lumMod val="90000"/>
                    <a:lumOff val="10000"/>
                    <a:shade val="67500"/>
                    <a:satMod val="115000"/>
                  </a:schemeClr>
                </a:gs>
                <a:gs pos="100000">
                  <a:schemeClr val="accent1">
                    <a:lumMod val="90000"/>
                    <a:lumOff val="10000"/>
                    <a:shade val="100000"/>
                    <a:satMod val="115000"/>
                  </a:schemeClr>
                </a:gs>
              </a:gsLst>
              <a:lin ang="18900000" scaled="1"/>
              <a:tileRect/>
            </a:gradFill>
            <a:effectLst/>
          </c:spPr>
          <c:invertIfNegative val="0"/>
          <c:dLbls>
            <c:txPr>
              <a:bodyPr/>
              <a:lstStyle/>
              <a:p>
                <a:pPr algn="ctr">
                  <a:defRPr lang="en-US" sz="12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dLbls>
          <c:cat>
            <c:numRef>
              <c:f>Sheet1!$A$2:$A$5</c:f>
              <c:numCache>
                <c:formatCode>General</c:formatCode>
                <c:ptCount val="4"/>
                <c:pt idx="0">
                  <c:v>2009</c:v>
                </c:pt>
                <c:pt idx="1">
                  <c:v>2010</c:v>
                </c:pt>
                <c:pt idx="2">
                  <c:v>2011</c:v>
                </c:pt>
                <c:pt idx="3">
                  <c:v>2012</c:v>
                </c:pt>
              </c:numCache>
            </c:numRef>
          </c:cat>
          <c:val>
            <c:numRef>
              <c:f>Sheet1!$D$2:$D$5</c:f>
              <c:numCache>
                <c:formatCode>General</c:formatCode>
                <c:ptCount val="4"/>
                <c:pt idx="0">
                  <c:v>34</c:v>
                </c:pt>
                <c:pt idx="1">
                  <c:v>22</c:v>
                </c:pt>
                <c:pt idx="2">
                  <c:v>37</c:v>
                </c:pt>
                <c:pt idx="3">
                  <c:v>16</c:v>
                </c:pt>
              </c:numCache>
            </c:numRef>
          </c:val>
        </c:ser>
        <c:ser>
          <c:idx val="3"/>
          <c:order val="3"/>
          <c:tx>
            <c:strRef>
              <c:f>Sheet1!$E$1</c:f>
              <c:strCache>
                <c:ptCount val="1"/>
                <c:pt idx="0">
                  <c:v>Light Yellow</c:v>
                </c:pt>
              </c:strCache>
            </c:strRef>
          </c:tx>
          <c:spPr>
            <a:gradFill flip="none" rotWithShape="1">
              <a:gsLst>
                <a:gs pos="0">
                  <a:schemeClr val="accent5">
                    <a:lumMod val="90000"/>
                    <a:shade val="30000"/>
                    <a:satMod val="115000"/>
                  </a:schemeClr>
                </a:gs>
                <a:gs pos="50000">
                  <a:schemeClr val="accent5">
                    <a:lumMod val="90000"/>
                    <a:shade val="67500"/>
                    <a:satMod val="115000"/>
                  </a:schemeClr>
                </a:gs>
                <a:gs pos="100000">
                  <a:schemeClr val="accent5">
                    <a:lumMod val="90000"/>
                    <a:shade val="100000"/>
                    <a:satMod val="115000"/>
                  </a:schemeClr>
                </a:gs>
              </a:gsLst>
              <a:lin ang="18900000" scaled="1"/>
              <a:tileRect/>
            </a:gradFill>
            <a:effectLst/>
          </c:spPr>
          <c:invertIfNegative val="0"/>
          <c:dLbls>
            <c:txPr>
              <a:bodyPr/>
              <a:lstStyle/>
              <a:p>
                <a:pPr algn="ctr">
                  <a:defRPr lang="en-US" sz="12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dLbls>
          <c:cat>
            <c:numRef>
              <c:f>Sheet1!$A$2:$A$5</c:f>
              <c:numCache>
                <c:formatCode>General</c:formatCode>
                <c:ptCount val="4"/>
                <c:pt idx="0">
                  <c:v>2009</c:v>
                </c:pt>
                <c:pt idx="1">
                  <c:v>2010</c:v>
                </c:pt>
                <c:pt idx="2">
                  <c:v>2011</c:v>
                </c:pt>
                <c:pt idx="3">
                  <c:v>2012</c:v>
                </c:pt>
              </c:numCache>
            </c:numRef>
          </c:cat>
          <c:val>
            <c:numRef>
              <c:f>Sheet1!$E$2:$E$5</c:f>
              <c:numCache>
                <c:formatCode>General</c:formatCode>
                <c:ptCount val="4"/>
                <c:pt idx="0">
                  <c:v>14</c:v>
                </c:pt>
                <c:pt idx="1">
                  <c:v>16</c:v>
                </c:pt>
                <c:pt idx="2">
                  <c:v>12</c:v>
                </c:pt>
                <c:pt idx="3">
                  <c:v>17</c:v>
                </c:pt>
              </c:numCache>
            </c:numRef>
          </c:val>
        </c:ser>
        <c:ser>
          <c:idx val="4"/>
          <c:order val="4"/>
          <c:tx>
            <c:strRef>
              <c:f>Sheet1!$F$1</c:f>
              <c:strCache>
                <c:ptCount val="1"/>
                <c:pt idx="0">
                  <c:v>Dark Yellow</c:v>
                </c:pt>
              </c:strCache>
            </c:strRef>
          </c:tx>
          <c:spPr>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effectLst/>
          </c:spPr>
          <c:invertIfNegative val="0"/>
          <c:dLbls>
            <c:txPr>
              <a:bodyPr/>
              <a:lstStyle/>
              <a:p>
                <a:pPr>
                  <a:defRPr sz="1200" b="1">
                    <a:solidFill>
                      <a:schemeClr val="bg1"/>
                    </a:solidFill>
                  </a:defRPr>
                </a:pPr>
                <a:endParaRPr lang="en-US"/>
              </a:p>
            </c:txPr>
            <c:showLegendKey val="0"/>
            <c:showVal val="1"/>
            <c:showCatName val="0"/>
            <c:showSerName val="0"/>
            <c:showPercent val="0"/>
            <c:showBubbleSize val="0"/>
            <c:showLeaderLines val="0"/>
          </c:dLbls>
          <c:cat>
            <c:numRef>
              <c:f>Sheet1!$A$2:$A$5</c:f>
              <c:numCache>
                <c:formatCode>General</c:formatCode>
                <c:ptCount val="4"/>
                <c:pt idx="0">
                  <c:v>2009</c:v>
                </c:pt>
                <c:pt idx="1">
                  <c:v>2010</c:v>
                </c:pt>
                <c:pt idx="2">
                  <c:v>2011</c:v>
                </c:pt>
                <c:pt idx="3">
                  <c:v>2012</c:v>
                </c:pt>
              </c:numCache>
            </c:numRef>
          </c:cat>
          <c:val>
            <c:numRef>
              <c:f>Sheet1!$F$2:$F$5</c:f>
              <c:numCache>
                <c:formatCode>General</c:formatCode>
                <c:ptCount val="4"/>
                <c:pt idx="0">
                  <c:v>10</c:v>
                </c:pt>
                <c:pt idx="1">
                  <c:v>15</c:v>
                </c:pt>
                <c:pt idx="2">
                  <c:v>11</c:v>
                </c:pt>
                <c:pt idx="3">
                  <c:v>13</c:v>
                </c:pt>
              </c:numCache>
            </c:numRef>
          </c:val>
        </c:ser>
        <c:dLbls>
          <c:showLegendKey val="0"/>
          <c:showVal val="0"/>
          <c:showCatName val="0"/>
          <c:showSerName val="0"/>
          <c:showPercent val="0"/>
          <c:showBubbleSize val="0"/>
        </c:dLbls>
        <c:gapWidth val="50"/>
        <c:shape val="box"/>
        <c:axId val="54396416"/>
        <c:axId val="54397952"/>
        <c:axId val="0"/>
      </c:bar3DChart>
      <c:catAx>
        <c:axId val="54396416"/>
        <c:scaling>
          <c:orientation val="minMax"/>
        </c:scaling>
        <c:delete val="0"/>
        <c:axPos val="b"/>
        <c:numFmt formatCode="General" sourceLinked="1"/>
        <c:majorTickMark val="out"/>
        <c:minorTickMark val="none"/>
        <c:tickLblPos val="nextTo"/>
        <c:txPr>
          <a:bodyPr/>
          <a:lstStyle/>
          <a:p>
            <a:pPr>
              <a:defRPr sz="1200" b="1"/>
            </a:pPr>
            <a:endParaRPr lang="en-US"/>
          </a:p>
        </c:txPr>
        <c:crossAx val="54397952"/>
        <c:crosses val="autoZero"/>
        <c:auto val="1"/>
        <c:lblAlgn val="ctr"/>
        <c:lblOffset val="100"/>
        <c:noMultiLvlLbl val="0"/>
      </c:catAx>
      <c:valAx>
        <c:axId val="54397952"/>
        <c:scaling>
          <c:orientation val="minMax"/>
        </c:scaling>
        <c:delete val="1"/>
        <c:axPos val="l"/>
        <c:numFmt formatCode="General" sourceLinked="1"/>
        <c:majorTickMark val="out"/>
        <c:minorTickMark val="none"/>
        <c:tickLblPos val="nextTo"/>
        <c:crossAx val="54396416"/>
        <c:crosses val="autoZero"/>
        <c:crossBetween val="between"/>
      </c:valAx>
    </c:plotArea>
    <c:legend>
      <c:legendPos val="b"/>
      <c:layout/>
      <c:overlay val="0"/>
      <c:txPr>
        <a:bodyPr/>
        <a:lstStyle/>
        <a:p>
          <a:pPr>
            <a:defRPr sz="1300"/>
          </a:pPr>
          <a:endParaRPr lang="en-US"/>
        </a:p>
      </c:txPr>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7160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t" anchorCtr="0" compatLnSpc="1">
            <a:prstTxWarp prst="textNoShape">
              <a:avLst/>
            </a:prstTxWarp>
          </a:bodyPr>
          <a:lstStyle>
            <a:lvl1pPr algn="l" defTabSz="940638">
              <a:lnSpc>
                <a:spcPct val="100000"/>
              </a:lnSpc>
              <a:defRPr sz="1000" b="0" i="1">
                <a:latin typeface="Arial" pitchFamily="34" charset="0"/>
              </a:defRPr>
            </a:lvl1pPr>
          </a:lstStyle>
          <a:p>
            <a:pPr>
              <a:defRPr/>
            </a:pPr>
            <a:endParaRPr lang="en-US" dirty="0"/>
          </a:p>
        </p:txBody>
      </p:sp>
      <p:sp>
        <p:nvSpPr>
          <p:cNvPr id="4099" name="Rectangle 3"/>
          <p:cNvSpPr>
            <a:spLocks noGrp="1" noChangeArrowheads="1"/>
          </p:cNvSpPr>
          <p:nvPr>
            <p:ph type="dt" sz="quarter" idx="1"/>
          </p:nvPr>
        </p:nvSpPr>
        <p:spPr bwMode="auto">
          <a:xfrm>
            <a:off x="4014995" y="1"/>
            <a:ext cx="3071606"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t" anchorCtr="0" compatLnSpc="1">
            <a:prstTxWarp prst="textNoShape">
              <a:avLst/>
            </a:prstTxWarp>
          </a:bodyPr>
          <a:lstStyle>
            <a:lvl1pPr algn="r" defTabSz="940638">
              <a:lnSpc>
                <a:spcPct val="100000"/>
              </a:lnSpc>
              <a:defRPr sz="1000" b="0" i="1">
                <a:latin typeface="Arial" pitchFamily="34" charset="0"/>
              </a:defRPr>
            </a:lvl1pPr>
          </a:lstStyle>
          <a:p>
            <a:pPr>
              <a:defRPr/>
            </a:pPr>
            <a:endParaRPr lang="en-US" dirty="0"/>
          </a:p>
        </p:txBody>
      </p:sp>
      <p:sp>
        <p:nvSpPr>
          <p:cNvPr id="4100" name="Rectangle 4"/>
          <p:cNvSpPr>
            <a:spLocks noGrp="1" noChangeArrowheads="1"/>
          </p:cNvSpPr>
          <p:nvPr>
            <p:ph type="ftr" sz="quarter" idx="2"/>
          </p:nvPr>
        </p:nvSpPr>
        <p:spPr bwMode="auto">
          <a:xfrm>
            <a:off x="0" y="8940166"/>
            <a:ext cx="307160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b" anchorCtr="0" compatLnSpc="1">
            <a:prstTxWarp prst="textNoShape">
              <a:avLst/>
            </a:prstTxWarp>
          </a:bodyPr>
          <a:lstStyle>
            <a:lvl1pPr algn="l" defTabSz="940638">
              <a:lnSpc>
                <a:spcPct val="100000"/>
              </a:lnSpc>
              <a:defRPr sz="1000" b="0" i="1">
                <a:latin typeface="Arial" pitchFamily="34" charset="0"/>
              </a:defRPr>
            </a:lvl1pPr>
          </a:lstStyle>
          <a:p>
            <a:pPr>
              <a:defRPr/>
            </a:pPr>
            <a:endParaRPr lang="en-US" dirty="0"/>
          </a:p>
        </p:txBody>
      </p:sp>
      <p:sp>
        <p:nvSpPr>
          <p:cNvPr id="4101" name="Rectangle 5"/>
          <p:cNvSpPr>
            <a:spLocks noGrp="1" noChangeArrowheads="1"/>
          </p:cNvSpPr>
          <p:nvPr>
            <p:ph type="sldNum" sz="quarter" idx="3"/>
          </p:nvPr>
        </p:nvSpPr>
        <p:spPr bwMode="auto">
          <a:xfrm>
            <a:off x="4014995" y="8940166"/>
            <a:ext cx="3071606"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b" anchorCtr="0" compatLnSpc="1">
            <a:prstTxWarp prst="textNoShape">
              <a:avLst/>
            </a:prstTxWarp>
          </a:bodyPr>
          <a:lstStyle>
            <a:lvl1pPr algn="r" defTabSz="940638">
              <a:lnSpc>
                <a:spcPct val="100000"/>
              </a:lnSpc>
              <a:defRPr sz="1000" b="0" i="1">
                <a:latin typeface="Arial" pitchFamily="34" charset="0"/>
              </a:defRPr>
            </a:lvl1pPr>
          </a:lstStyle>
          <a:p>
            <a:pPr>
              <a:defRPr/>
            </a:pPr>
            <a:fld id="{56293190-8CF6-45D5-9CFC-E1D889381BF4}" type="slidenum">
              <a:rPr lang="en-US"/>
              <a:pPr>
                <a:defRPr/>
              </a:pPr>
              <a:t>‹#›</a:t>
            </a:fld>
            <a:endParaRPr lang="en-US" dirty="0"/>
          </a:p>
        </p:txBody>
      </p:sp>
      <p:sp>
        <p:nvSpPr>
          <p:cNvPr id="7174" name="Rectangle 6"/>
          <p:cNvSpPr>
            <a:spLocks noChangeArrowheads="1"/>
          </p:cNvSpPr>
          <p:nvPr/>
        </p:nvSpPr>
        <p:spPr bwMode="auto">
          <a:xfrm>
            <a:off x="3159550" y="8964173"/>
            <a:ext cx="765903" cy="26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858" tIns="45746" rIns="89858" bIns="45746">
            <a:spAutoFit/>
          </a:bodyPr>
          <a:lstStyle/>
          <a:p>
            <a:pPr defTabSz="894246"/>
            <a:r>
              <a:rPr lang="en-US" b="0" dirty="0"/>
              <a:t>Page </a:t>
            </a:r>
            <a:fld id="{59CB25EA-B864-4EB2-A4BA-DC936BBA4025}" type="slidenum">
              <a:rPr lang="en-US" b="0"/>
              <a:pPr defTabSz="894246"/>
              <a:t>‹#›</a:t>
            </a:fld>
            <a:endParaRPr lang="en-US" b="0" dirty="0"/>
          </a:p>
        </p:txBody>
      </p:sp>
    </p:spTree>
    <p:extLst>
      <p:ext uri="{BB962C8B-B14F-4D97-AF65-F5344CB8AC3E}">
        <p14:creationId xmlns:p14="http://schemas.microsoft.com/office/powerpoint/2010/main" val="4037608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
            <a:ext cx="307160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t" anchorCtr="0" compatLnSpc="1">
            <a:prstTxWarp prst="textNoShape">
              <a:avLst/>
            </a:prstTxWarp>
          </a:bodyPr>
          <a:lstStyle>
            <a:lvl1pPr algn="l" defTabSz="940638">
              <a:lnSpc>
                <a:spcPct val="100000"/>
              </a:lnSpc>
              <a:defRPr sz="1000" b="0" i="1">
                <a:latin typeface="Times New Roman" pitchFamily="18" charset="0"/>
              </a:defRPr>
            </a:lvl1pPr>
          </a:lstStyle>
          <a:p>
            <a:pPr>
              <a:defRPr/>
            </a:pPr>
            <a:endParaRPr lang="en-US" dirty="0"/>
          </a:p>
        </p:txBody>
      </p:sp>
      <p:sp>
        <p:nvSpPr>
          <p:cNvPr id="2051" name="Rectangle 3"/>
          <p:cNvSpPr>
            <a:spLocks noGrp="1" noChangeArrowheads="1"/>
          </p:cNvSpPr>
          <p:nvPr>
            <p:ph type="dt" idx="1"/>
          </p:nvPr>
        </p:nvSpPr>
        <p:spPr bwMode="auto">
          <a:xfrm>
            <a:off x="4014995" y="1"/>
            <a:ext cx="3071606"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t" anchorCtr="0" compatLnSpc="1">
            <a:prstTxWarp prst="textNoShape">
              <a:avLst/>
            </a:prstTxWarp>
          </a:bodyPr>
          <a:lstStyle>
            <a:lvl1pPr algn="r" defTabSz="940638">
              <a:lnSpc>
                <a:spcPct val="100000"/>
              </a:lnSpc>
              <a:defRPr sz="1000" b="0" i="1">
                <a:latin typeface="Times New Roman" pitchFamily="18" charset="0"/>
              </a:defRPr>
            </a:lvl1pPr>
          </a:lstStyle>
          <a:p>
            <a:pPr>
              <a:defRPr/>
            </a:pPr>
            <a:endParaRPr lang="en-US" dirty="0"/>
          </a:p>
        </p:txBody>
      </p:sp>
      <p:sp>
        <p:nvSpPr>
          <p:cNvPr id="2052" name="Rectangle 4"/>
          <p:cNvSpPr>
            <a:spLocks noGrp="1" noChangeArrowheads="1"/>
          </p:cNvSpPr>
          <p:nvPr>
            <p:ph type="ftr" sz="quarter" idx="4"/>
          </p:nvPr>
        </p:nvSpPr>
        <p:spPr bwMode="auto">
          <a:xfrm>
            <a:off x="0" y="8940166"/>
            <a:ext cx="307160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b" anchorCtr="0" compatLnSpc="1">
            <a:prstTxWarp prst="textNoShape">
              <a:avLst/>
            </a:prstTxWarp>
          </a:bodyPr>
          <a:lstStyle>
            <a:lvl1pPr algn="l" defTabSz="940638">
              <a:lnSpc>
                <a:spcPct val="100000"/>
              </a:lnSpc>
              <a:defRPr sz="1000" b="0" i="1">
                <a:latin typeface="Times New Roman" pitchFamily="18" charset="0"/>
              </a:defRPr>
            </a:lvl1pPr>
          </a:lstStyle>
          <a:p>
            <a:pPr>
              <a:defRPr/>
            </a:pPr>
            <a:endParaRPr lang="en-US" dirty="0"/>
          </a:p>
        </p:txBody>
      </p:sp>
      <p:sp>
        <p:nvSpPr>
          <p:cNvPr id="2053" name="Rectangle 5"/>
          <p:cNvSpPr>
            <a:spLocks noGrp="1" noChangeArrowheads="1"/>
          </p:cNvSpPr>
          <p:nvPr>
            <p:ph type="sldNum" sz="quarter" idx="5"/>
          </p:nvPr>
        </p:nvSpPr>
        <p:spPr bwMode="auto">
          <a:xfrm>
            <a:off x="4014995" y="8940166"/>
            <a:ext cx="3071606"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606" tIns="0" rIns="19606" bIns="0" numCol="1" anchor="b" anchorCtr="0" compatLnSpc="1">
            <a:prstTxWarp prst="textNoShape">
              <a:avLst/>
            </a:prstTxWarp>
          </a:bodyPr>
          <a:lstStyle>
            <a:lvl1pPr algn="r" defTabSz="940638">
              <a:lnSpc>
                <a:spcPct val="100000"/>
              </a:lnSpc>
              <a:defRPr sz="1000" b="0" i="1">
                <a:latin typeface="Times New Roman" pitchFamily="18" charset="0"/>
              </a:defRPr>
            </a:lvl1pPr>
          </a:lstStyle>
          <a:p>
            <a:pPr>
              <a:defRPr/>
            </a:pPr>
            <a:fld id="{ECDFA949-77E7-4994-B8E1-02B13DF08A8A}" type="slidenum">
              <a:rPr lang="en-US"/>
              <a:pPr>
                <a:defRPr/>
              </a:pPr>
              <a:t>‹#›</a:t>
            </a:fld>
            <a:endParaRPr lang="en-US" dirty="0"/>
          </a:p>
        </p:txBody>
      </p:sp>
      <p:sp>
        <p:nvSpPr>
          <p:cNvPr id="6150" name="Rectangle 6"/>
          <p:cNvSpPr>
            <a:spLocks noChangeArrowheads="1"/>
          </p:cNvSpPr>
          <p:nvPr/>
        </p:nvSpPr>
        <p:spPr bwMode="auto">
          <a:xfrm>
            <a:off x="3159550" y="8964173"/>
            <a:ext cx="765903" cy="26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858" tIns="45746" rIns="89858" bIns="45746">
            <a:spAutoFit/>
          </a:bodyPr>
          <a:lstStyle/>
          <a:p>
            <a:pPr defTabSz="894246"/>
            <a:r>
              <a:rPr lang="en-US" b="0" dirty="0"/>
              <a:t>Page </a:t>
            </a:r>
            <a:fld id="{CAB8D039-6CC8-450D-9D75-2D8B62EC62D5}" type="slidenum">
              <a:rPr lang="en-US" b="0"/>
              <a:pPr defTabSz="894246"/>
              <a:t>‹#›</a:t>
            </a:fld>
            <a:endParaRPr lang="en-US" b="0" dirty="0"/>
          </a:p>
        </p:txBody>
      </p:sp>
      <p:sp>
        <p:nvSpPr>
          <p:cNvPr id="6151" name="Rectangle 7"/>
          <p:cNvSpPr>
            <a:spLocks noGrp="1" noRot="1" noChangeAspect="1" noChangeArrowheads="1" noTextEdit="1"/>
          </p:cNvSpPr>
          <p:nvPr>
            <p:ph type="sldImg" idx="2"/>
          </p:nvPr>
        </p:nvSpPr>
        <p:spPr bwMode="auto">
          <a:xfrm>
            <a:off x="1200150" y="712788"/>
            <a:ext cx="4687888" cy="3516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body" sz="quarter" idx="3"/>
          </p:nvPr>
        </p:nvSpPr>
        <p:spPr bwMode="auto">
          <a:xfrm>
            <a:off x="944988" y="4470084"/>
            <a:ext cx="5196627" cy="423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31803698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D4FA4D1-9564-4596-9945-BF9FD79C2110}" type="slidenum">
              <a:rPr lang="en-US">
                <a:solidFill>
                  <a:prstClr val="black"/>
                </a:solidFill>
              </a:rPr>
              <a:pPr/>
              <a:t>0</a:t>
            </a:fld>
            <a:endParaRPr lang="en-US" dirty="0">
              <a:solidFill>
                <a:prstClr val="black"/>
              </a:solidFill>
            </a:endParaRPr>
          </a:p>
        </p:txBody>
      </p:sp>
      <p:sp>
        <p:nvSpPr>
          <p:cNvPr id="376834" name="Rectangle 2"/>
          <p:cNvSpPr>
            <a:spLocks noGrp="1" noRot="1" noChangeAspect="1" noChangeArrowheads="1" noTextEdit="1"/>
          </p:cNvSpPr>
          <p:nvPr>
            <p:ph type="sldImg"/>
          </p:nvPr>
        </p:nvSpPr>
        <p:spPr>
          <a:xfrm>
            <a:off x="1200150" y="712788"/>
            <a:ext cx="4686300" cy="3514725"/>
          </a:xfrm>
          <a:ln cap="flat"/>
        </p:spPr>
      </p:sp>
      <p:sp>
        <p:nvSpPr>
          <p:cNvPr id="376835" name="Rectangle 3"/>
          <p:cNvSpPr>
            <a:spLocks noGrp="1" noChangeArrowheads="1"/>
          </p:cNvSpPr>
          <p:nvPr>
            <p:ph type="body" idx="1"/>
          </p:nvPr>
        </p:nvSpPr>
        <p:spPr>
          <a:xfrm>
            <a:off x="944988" y="4468483"/>
            <a:ext cx="5196627" cy="4234815"/>
          </a:xfrm>
          <a:ln/>
        </p:spPr>
        <p:txBody>
          <a:bodyPr lIns="97241" tIns="50241" rIns="97241" bIns="50241"/>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5"/>
          <p:cNvSpPr>
            <a:spLocks noGrp="1" noChangeArrowheads="1"/>
          </p:cNvSpPr>
          <p:nvPr>
            <p:ph type="sldNum" sz="quarter" idx="5"/>
          </p:nvPr>
        </p:nvSpPr>
        <p:spPr>
          <a:noFill/>
        </p:spPr>
        <p:txBody>
          <a:bodyPr/>
          <a:lstStyle>
            <a:lvl1pPr defTabSz="942919">
              <a:defRPr b="1">
                <a:solidFill>
                  <a:schemeClr val="tx1"/>
                </a:solidFill>
                <a:latin typeface="Arial" pitchFamily="34" charset="0"/>
              </a:defRPr>
            </a:lvl1pPr>
            <a:lvl2pPr marL="742906" indent="-285733" defTabSz="942919">
              <a:defRPr b="1">
                <a:solidFill>
                  <a:schemeClr val="tx1"/>
                </a:solidFill>
                <a:latin typeface="Arial" pitchFamily="34" charset="0"/>
              </a:defRPr>
            </a:lvl2pPr>
            <a:lvl3pPr marL="1142932" indent="-228587" defTabSz="942919">
              <a:defRPr b="1">
                <a:solidFill>
                  <a:schemeClr val="tx1"/>
                </a:solidFill>
                <a:latin typeface="Arial" pitchFamily="34" charset="0"/>
              </a:defRPr>
            </a:lvl3pPr>
            <a:lvl4pPr marL="1600105" indent="-228587" defTabSz="942919">
              <a:defRPr b="1">
                <a:solidFill>
                  <a:schemeClr val="tx1"/>
                </a:solidFill>
                <a:latin typeface="Arial" pitchFamily="34" charset="0"/>
              </a:defRPr>
            </a:lvl4pPr>
            <a:lvl5pPr marL="2057278" indent="-228587" defTabSz="942919">
              <a:defRPr b="1">
                <a:solidFill>
                  <a:schemeClr val="tx1"/>
                </a:solidFill>
                <a:latin typeface="Arial" pitchFamily="34" charset="0"/>
              </a:defRPr>
            </a:lvl5pPr>
            <a:lvl6pPr marL="2514451" indent="-228587" defTabSz="942919" eaLnBrk="0" fontAlgn="base" hangingPunct="0">
              <a:spcBef>
                <a:spcPct val="0"/>
              </a:spcBef>
              <a:spcAft>
                <a:spcPct val="0"/>
              </a:spcAft>
              <a:defRPr b="1">
                <a:solidFill>
                  <a:schemeClr val="tx1"/>
                </a:solidFill>
                <a:latin typeface="Arial" pitchFamily="34" charset="0"/>
              </a:defRPr>
            </a:lvl6pPr>
            <a:lvl7pPr marL="2971624" indent="-228587" defTabSz="942919" eaLnBrk="0" fontAlgn="base" hangingPunct="0">
              <a:spcBef>
                <a:spcPct val="0"/>
              </a:spcBef>
              <a:spcAft>
                <a:spcPct val="0"/>
              </a:spcAft>
              <a:defRPr b="1">
                <a:solidFill>
                  <a:schemeClr val="tx1"/>
                </a:solidFill>
                <a:latin typeface="Arial" pitchFamily="34" charset="0"/>
              </a:defRPr>
            </a:lvl7pPr>
            <a:lvl8pPr marL="3428797" indent="-228587" defTabSz="942919" eaLnBrk="0" fontAlgn="base" hangingPunct="0">
              <a:spcBef>
                <a:spcPct val="0"/>
              </a:spcBef>
              <a:spcAft>
                <a:spcPct val="0"/>
              </a:spcAft>
              <a:defRPr b="1">
                <a:solidFill>
                  <a:schemeClr val="tx1"/>
                </a:solidFill>
                <a:latin typeface="Arial" pitchFamily="34" charset="0"/>
              </a:defRPr>
            </a:lvl8pPr>
            <a:lvl9pPr marL="3885969" indent="-228587" defTabSz="942919" eaLnBrk="0" fontAlgn="base" hangingPunct="0">
              <a:spcBef>
                <a:spcPct val="0"/>
              </a:spcBef>
              <a:spcAft>
                <a:spcPct val="0"/>
              </a:spcAft>
              <a:defRPr b="1">
                <a:solidFill>
                  <a:schemeClr val="tx1"/>
                </a:solidFill>
                <a:latin typeface="Arial" pitchFamily="34" charset="0"/>
              </a:defRPr>
            </a:lvl9pPr>
          </a:lstStyle>
          <a:p>
            <a:fld id="{63ECA01E-7FD7-44EB-BCA2-CEBFE740F762}" type="slidenum">
              <a:rPr lang="en-US" b="0" smtClean="0">
                <a:solidFill>
                  <a:prstClr val="black"/>
                </a:solidFill>
                <a:latin typeface="Times New Roman" pitchFamily="18" charset="0"/>
              </a:rPr>
              <a:pPr/>
              <a:t>20</a:t>
            </a:fld>
            <a:endParaRPr lang="en-US" b="0" dirty="0" smtClean="0">
              <a:solidFill>
                <a:prstClr val="black"/>
              </a:solidFill>
              <a:latin typeface="Times New Roman" pitchFamily="18" charset="0"/>
            </a:endParaRPr>
          </a:p>
        </p:txBody>
      </p:sp>
      <p:sp>
        <p:nvSpPr>
          <p:cNvPr id="257027" name="Rectangle 2"/>
          <p:cNvSpPr>
            <a:spLocks noGrp="1" noRot="1" noChangeAspect="1" noChangeArrowheads="1" noTextEdit="1"/>
          </p:cNvSpPr>
          <p:nvPr>
            <p:ph type="sldImg"/>
          </p:nvPr>
        </p:nvSpPr>
        <p:spPr>
          <a:xfrm>
            <a:off x="1200150" y="714375"/>
            <a:ext cx="4687888" cy="3516313"/>
          </a:xfrm>
          <a:ln cap="flat"/>
        </p:spPr>
      </p:sp>
      <p:sp>
        <p:nvSpPr>
          <p:cNvPr id="257028" name="Rectangle 3"/>
          <p:cNvSpPr>
            <a:spLocks noGrp="1" noChangeArrowheads="1"/>
          </p:cNvSpPr>
          <p:nvPr>
            <p:ph type="body" idx="1"/>
          </p:nvPr>
        </p:nvSpPr>
        <p:spPr>
          <a:xfrm>
            <a:off x="944564" y="4470401"/>
            <a:ext cx="5197475" cy="4232275"/>
          </a:xfrm>
          <a:noFill/>
        </p:spPr>
        <p:txBody>
          <a:bodyPr lIns="96421" tIns="49818" rIns="96421" bIns="49818"/>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67"/>
          <p:cNvSpPr>
            <a:spLocks noChangeShapeType="1"/>
          </p:cNvSpPr>
          <p:nvPr/>
        </p:nvSpPr>
        <p:spPr bwMode="auto">
          <a:xfrm>
            <a:off x="228600" y="3073400"/>
            <a:ext cx="8686800" cy="0"/>
          </a:xfrm>
          <a:prstGeom prst="line">
            <a:avLst/>
          </a:prstGeom>
          <a:noFill/>
          <a:ln w="47625" cmpd="thickThin">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01706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43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463550"/>
            <a:ext cx="2124075" cy="4640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463550"/>
            <a:ext cx="6219825" cy="4640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828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21314"/>
            <a:ext cx="8001000" cy="205659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466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5634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2096" y="1425187"/>
            <a:ext cx="4023360" cy="1896546"/>
          </a:xfrm>
        </p:spPr>
        <p:txBody>
          <a:bodyPr/>
          <a:lstStyle>
            <a:lvl1pPr>
              <a:defRPr sz="2000"/>
            </a:lvl1pPr>
            <a:lvl2pPr>
              <a:defRPr sz="1800"/>
            </a:lvl2pPr>
            <a:lvl3pPr>
              <a:defRPr sz="1600"/>
            </a:lvl3pPr>
            <a:lvl4pPr>
              <a:defRPr sz="1600"/>
            </a:lvl4pPr>
            <a:lvl5pPr marL="1374775" indent="-228600">
              <a:defRPr sz="16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half" idx="10"/>
          </p:nvPr>
        </p:nvSpPr>
        <p:spPr>
          <a:xfrm>
            <a:off x="4648200" y="1425187"/>
            <a:ext cx="4023360" cy="1896546"/>
          </a:xfrm>
        </p:spPr>
        <p:txBody>
          <a:bodyPr/>
          <a:lstStyle>
            <a:lvl1pPr>
              <a:defRPr sz="2000"/>
            </a:lvl1pPr>
            <a:lvl2pPr>
              <a:defRPr sz="1800"/>
            </a:lvl2pPr>
            <a:lvl3pPr>
              <a:defRPr sz="1600"/>
            </a:lvl3pPr>
            <a:lvl4pPr>
              <a:defRPr sz="1600"/>
            </a:lvl4pPr>
            <a:lvl5pPr marL="1374775" indent="-228600">
              <a:defRPr sz="16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6559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marL="1735138" indent="-376238">
              <a:spcBef>
                <a:spcPts val="0"/>
              </a:spcBef>
              <a:spcAft>
                <a:spcPts val="1200"/>
              </a:spcAft>
              <a:buClr>
                <a:srgbClr val="B30019"/>
              </a:buClr>
              <a:buFont typeface="Wingdings" pitchFamily="2" charset="2"/>
              <a:buChar cha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22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01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4002088" cy="3656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7888" y="1447800"/>
            <a:ext cx="4003675" cy="3656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680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078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018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15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158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142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9" descr="fade image edge cop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6"/>
          <p:cNvSpPr>
            <a:spLocks noGrp="1" noChangeArrowheads="1"/>
          </p:cNvSpPr>
          <p:nvPr>
            <p:ph type="body" idx="1"/>
          </p:nvPr>
        </p:nvSpPr>
        <p:spPr bwMode="auto">
          <a:xfrm>
            <a:off x="533400" y="1447800"/>
            <a:ext cx="8158163"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p:txBody>
      </p:sp>
      <p:sp>
        <p:nvSpPr>
          <p:cNvPr id="1028" name="Rectangle 8"/>
          <p:cNvSpPr>
            <a:spLocks noChangeArrowheads="1"/>
          </p:cNvSpPr>
          <p:nvPr/>
        </p:nvSpPr>
        <p:spPr bwMode="auto">
          <a:xfrm>
            <a:off x="8580438" y="33338"/>
            <a:ext cx="3079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r">
              <a:lnSpc>
                <a:spcPct val="100000"/>
              </a:lnSpc>
            </a:pPr>
            <a:fld id="{4D833CF3-C270-480C-A0DF-82F70C185DCA}" type="slidenum">
              <a:rPr lang="en-US" sz="800" b="0" i="1"/>
              <a:pPr algn="r">
                <a:lnSpc>
                  <a:spcPct val="100000"/>
                </a:lnSpc>
              </a:pPr>
              <a:t>‹#›</a:t>
            </a:fld>
            <a:endParaRPr lang="en-US" sz="800" b="0" i="1" dirty="0"/>
          </a:p>
        </p:txBody>
      </p:sp>
      <p:sp>
        <p:nvSpPr>
          <p:cNvPr id="1029" name="Line 71"/>
          <p:cNvSpPr>
            <a:spLocks noChangeShapeType="1"/>
          </p:cNvSpPr>
          <p:nvPr/>
        </p:nvSpPr>
        <p:spPr bwMode="auto">
          <a:xfrm>
            <a:off x="0" y="1054100"/>
            <a:ext cx="9144000" cy="0"/>
          </a:xfrm>
          <a:prstGeom prst="line">
            <a:avLst/>
          </a:prstGeom>
          <a:noFill/>
          <a:ln w="19050">
            <a:solidFill>
              <a:srgbClr val="0016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0" name="Rectangle 5"/>
          <p:cNvSpPr>
            <a:spLocks noGrp="1" noChangeArrowheads="1"/>
          </p:cNvSpPr>
          <p:nvPr>
            <p:ph type="title"/>
          </p:nvPr>
        </p:nvSpPr>
        <p:spPr bwMode="auto">
          <a:xfrm>
            <a:off x="876300" y="463550"/>
            <a:ext cx="81534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Slide Title</a:t>
            </a:r>
          </a:p>
        </p:txBody>
      </p:sp>
      <p:pic>
        <p:nvPicPr>
          <p:cNvPr id="11" name="Picture 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91525" y="6574939"/>
            <a:ext cx="685800" cy="251460"/>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700" r:id="rId12"/>
    <p:sldLayoutId id="2147483705" r:id="rId13"/>
    <p:sldLayoutId id="2147483701" r:id="rId14"/>
  </p:sldLayoutIdLst>
  <p:txStyles>
    <p:titleStyle>
      <a:lvl1pPr algn="l" rtl="0" eaLnBrk="1" fontAlgn="base" hangingPunct="1">
        <a:lnSpc>
          <a:spcPct val="90000"/>
        </a:lnSpc>
        <a:spcBef>
          <a:spcPct val="0"/>
        </a:spcBef>
        <a:spcAft>
          <a:spcPct val="0"/>
        </a:spcAft>
        <a:defRPr b="1" i="1">
          <a:solidFill>
            <a:schemeClr val="tx1"/>
          </a:solidFill>
          <a:latin typeface="+mj-lt"/>
          <a:ea typeface="+mj-ea"/>
          <a:cs typeface="+mj-cs"/>
        </a:defRPr>
      </a:lvl1pPr>
      <a:lvl2pPr algn="l" rtl="0" eaLnBrk="1" fontAlgn="base" hangingPunct="1">
        <a:lnSpc>
          <a:spcPct val="90000"/>
        </a:lnSpc>
        <a:spcBef>
          <a:spcPct val="0"/>
        </a:spcBef>
        <a:spcAft>
          <a:spcPct val="0"/>
        </a:spcAft>
        <a:defRPr b="1" i="1">
          <a:solidFill>
            <a:schemeClr val="tx1"/>
          </a:solidFill>
          <a:latin typeface="Arial" pitchFamily="34" charset="0"/>
        </a:defRPr>
      </a:lvl2pPr>
      <a:lvl3pPr algn="l" rtl="0" eaLnBrk="1" fontAlgn="base" hangingPunct="1">
        <a:lnSpc>
          <a:spcPct val="90000"/>
        </a:lnSpc>
        <a:spcBef>
          <a:spcPct val="0"/>
        </a:spcBef>
        <a:spcAft>
          <a:spcPct val="0"/>
        </a:spcAft>
        <a:defRPr b="1" i="1">
          <a:solidFill>
            <a:schemeClr val="tx1"/>
          </a:solidFill>
          <a:latin typeface="Arial" pitchFamily="34" charset="0"/>
        </a:defRPr>
      </a:lvl3pPr>
      <a:lvl4pPr algn="l" rtl="0" eaLnBrk="1" fontAlgn="base" hangingPunct="1">
        <a:lnSpc>
          <a:spcPct val="90000"/>
        </a:lnSpc>
        <a:spcBef>
          <a:spcPct val="0"/>
        </a:spcBef>
        <a:spcAft>
          <a:spcPct val="0"/>
        </a:spcAft>
        <a:defRPr b="1" i="1">
          <a:solidFill>
            <a:schemeClr val="tx1"/>
          </a:solidFill>
          <a:latin typeface="Arial" pitchFamily="34" charset="0"/>
        </a:defRPr>
      </a:lvl4pPr>
      <a:lvl5pPr algn="l" rtl="0" eaLnBrk="1" fontAlgn="base" hangingPunct="1">
        <a:lnSpc>
          <a:spcPct val="90000"/>
        </a:lnSpc>
        <a:spcBef>
          <a:spcPct val="0"/>
        </a:spcBef>
        <a:spcAft>
          <a:spcPct val="0"/>
        </a:spcAft>
        <a:defRPr b="1" i="1">
          <a:solidFill>
            <a:schemeClr val="tx1"/>
          </a:solidFill>
          <a:latin typeface="Arial" pitchFamily="34" charset="0"/>
        </a:defRPr>
      </a:lvl5pPr>
      <a:lvl6pPr marL="457200" algn="l" rtl="0" eaLnBrk="1" fontAlgn="base" hangingPunct="1">
        <a:lnSpc>
          <a:spcPct val="90000"/>
        </a:lnSpc>
        <a:spcBef>
          <a:spcPct val="0"/>
        </a:spcBef>
        <a:spcAft>
          <a:spcPct val="0"/>
        </a:spcAft>
        <a:defRPr b="1" i="1">
          <a:solidFill>
            <a:schemeClr val="tx1"/>
          </a:solidFill>
          <a:latin typeface="Arial" pitchFamily="34" charset="0"/>
        </a:defRPr>
      </a:lvl6pPr>
      <a:lvl7pPr marL="914400" algn="l" rtl="0" eaLnBrk="1" fontAlgn="base" hangingPunct="1">
        <a:lnSpc>
          <a:spcPct val="90000"/>
        </a:lnSpc>
        <a:spcBef>
          <a:spcPct val="0"/>
        </a:spcBef>
        <a:spcAft>
          <a:spcPct val="0"/>
        </a:spcAft>
        <a:defRPr b="1" i="1">
          <a:solidFill>
            <a:schemeClr val="tx1"/>
          </a:solidFill>
          <a:latin typeface="Arial" pitchFamily="34" charset="0"/>
        </a:defRPr>
      </a:lvl7pPr>
      <a:lvl8pPr marL="1371600" algn="l" rtl="0" eaLnBrk="1" fontAlgn="base" hangingPunct="1">
        <a:lnSpc>
          <a:spcPct val="90000"/>
        </a:lnSpc>
        <a:spcBef>
          <a:spcPct val="0"/>
        </a:spcBef>
        <a:spcAft>
          <a:spcPct val="0"/>
        </a:spcAft>
        <a:defRPr b="1" i="1">
          <a:solidFill>
            <a:schemeClr val="tx1"/>
          </a:solidFill>
          <a:latin typeface="Arial" pitchFamily="34" charset="0"/>
        </a:defRPr>
      </a:lvl8pPr>
      <a:lvl9pPr marL="1828800" algn="l" rtl="0" eaLnBrk="1" fontAlgn="base" hangingPunct="1">
        <a:lnSpc>
          <a:spcPct val="90000"/>
        </a:lnSpc>
        <a:spcBef>
          <a:spcPct val="0"/>
        </a:spcBef>
        <a:spcAft>
          <a:spcPct val="0"/>
        </a:spcAft>
        <a:defRPr b="1" i="1">
          <a:solidFill>
            <a:schemeClr val="tx1"/>
          </a:solidFill>
          <a:latin typeface="Arial" pitchFamily="34" charset="0"/>
        </a:defRPr>
      </a:lvl9pPr>
    </p:titleStyle>
    <p:bodyStyle>
      <a:lvl1pPr marL="396875" indent="-396875" algn="l" rtl="0" eaLnBrk="1" fontAlgn="base" hangingPunct="1">
        <a:lnSpc>
          <a:spcPct val="90000"/>
        </a:lnSpc>
        <a:spcBef>
          <a:spcPct val="0"/>
        </a:spcBef>
        <a:spcAft>
          <a:spcPct val="50000"/>
        </a:spcAft>
        <a:buClr>
          <a:srgbClr val="B30019"/>
        </a:buClr>
        <a:buSzPct val="100000"/>
        <a:buFont typeface="Monotype Sorts" pitchFamily="2" charset="2"/>
        <a:buChar char="n"/>
        <a:defRPr>
          <a:solidFill>
            <a:schemeClr val="tx1"/>
          </a:solidFill>
          <a:latin typeface="+mn-lt"/>
          <a:ea typeface="+mn-ea"/>
          <a:cs typeface="+mn-cs"/>
        </a:defRPr>
      </a:lvl1pPr>
      <a:lvl2pPr marL="793750" indent="-395288" algn="l" rtl="0" eaLnBrk="1" fontAlgn="base" hangingPunct="1">
        <a:lnSpc>
          <a:spcPct val="90000"/>
        </a:lnSpc>
        <a:spcBef>
          <a:spcPct val="0"/>
        </a:spcBef>
        <a:spcAft>
          <a:spcPct val="50000"/>
        </a:spcAft>
        <a:buClr>
          <a:srgbClr val="B30019"/>
        </a:buClr>
        <a:buSzPct val="100000"/>
        <a:buFont typeface="Monotype Sorts" pitchFamily="2" charset="2"/>
        <a:buChar char="q"/>
        <a:defRPr>
          <a:solidFill>
            <a:schemeClr val="tx1"/>
          </a:solidFill>
          <a:latin typeface="+mn-lt"/>
        </a:defRPr>
      </a:lvl2pPr>
      <a:lvl3pPr marL="1085850" indent="-287338" algn="l" rtl="0" eaLnBrk="1" fontAlgn="base" hangingPunct="1">
        <a:lnSpc>
          <a:spcPct val="90000"/>
        </a:lnSpc>
        <a:spcBef>
          <a:spcPct val="0"/>
        </a:spcBef>
        <a:spcAft>
          <a:spcPct val="50000"/>
        </a:spcAft>
        <a:buClr>
          <a:srgbClr val="B30019"/>
        </a:buClr>
        <a:buSzPct val="100000"/>
        <a:buFont typeface="Arial" charset="0"/>
        <a:buChar char="•"/>
        <a:defRPr>
          <a:solidFill>
            <a:schemeClr val="tx1"/>
          </a:solidFill>
          <a:latin typeface="+mn-lt"/>
        </a:defRPr>
      </a:lvl3pPr>
      <a:lvl4pPr marL="1376363" indent="-288925" algn="l" rtl="0" eaLnBrk="1" fontAlgn="base" hangingPunct="1">
        <a:lnSpc>
          <a:spcPct val="90000"/>
        </a:lnSpc>
        <a:spcBef>
          <a:spcPct val="0"/>
        </a:spcBef>
        <a:spcAft>
          <a:spcPct val="50000"/>
        </a:spcAft>
        <a:buClr>
          <a:srgbClr val="B30019"/>
        </a:buClr>
        <a:buSzPct val="100000"/>
        <a:buChar char="–"/>
        <a:defRPr>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subTitle" idx="4294967295"/>
          </p:nvPr>
        </p:nvSpPr>
        <p:spPr bwMode="auto">
          <a:xfrm>
            <a:off x="190500" y="3173413"/>
            <a:ext cx="8707438" cy="2054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500" tIns="25400" rIns="63500" bIns="25400">
            <a:spAutoFit/>
          </a:bodyPr>
          <a:lstStyle/>
          <a:p>
            <a:pPr marL="0" indent="0">
              <a:buFont typeface="Monotype Sorts" pitchFamily="2" charset="2"/>
              <a:buNone/>
            </a:pPr>
            <a:r>
              <a:rPr lang="en-US" sz="1400" b="1" i="1" dirty="0" smtClean="0"/>
              <a:t>PowerPoint Training Module</a:t>
            </a:r>
            <a:endParaRPr lang="en-US" sz="1400" b="1" i="1" dirty="0"/>
          </a:p>
          <a:p>
            <a:pPr marL="0" indent="0">
              <a:buFont typeface="Monotype Sorts" pitchFamily="2" charset="2"/>
              <a:buNone/>
            </a:pPr>
            <a:endParaRPr lang="en-US" sz="1400" b="1" dirty="0"/>
          </a:p>
          <a:p>
            <a:pPr marL="0" indent="0">
              <a:buFont typeface="Monotype Sorts" pitchFamily="2" charset="2"/>
              <a:buNone/>
            </a:pPr>
            <a:endParaRPr lang="en-US" sz="1400" b="1" dirty="0"/>
          </a:p>
          <a:p>
            <a:pPr marL="0" indent="0">
              <a:buFont typeface="Monotype Sorts" pitchFamily="2" charset="2"/>
              <a:buNone/>
            </a:pPr>
            <a:endParaRPr lang="en-US" sz="1400" b="1" dirty="0"/>
          </a:p>
          <a:p>
            <a:pPr marL="0" indent="0">
              <a:buFont typeface="Monotype Sorts" pitchFamily="2" charset="2"/>
              <a:buNone/>
            </a:pPr>
            <a:endParaRPr lang="en-US" sz="1400" b="1" dirty="0"/>
          </a:p>
          <a:p>
            <a:pPr marL="0" indent="0">
              <a:buFont typeface="Monotype Sorts" pitchFamily="2" charset="2"/>
              <a:buNone/>
            </a:pPr>
            <a:endParaRPr lang="en-US" sz="1400" b="1" dirty="0"/>
          </a:p>
          <a:p>
            <a:pPr marL="0" indent="0">
              <a:buFont typeface="Monotype Sorts" pitchFamily="2" charset="2"/>
              <a:buNone/>
            </a:pPr>
            <a:r>
              <a:rPr lang="en-US" sz="1400" dirty="0" smtClean="0"/>
              <a:t>September</a:t>
            </a:r>
            <a:r>
              <a:rPr lang="en-US" sz="1400" dirty="0"/>
              <a:t> </a:t>
            </a:r>
            <a:r>
              <a:rPr lang="en-US" sz="1400" dirty="0" smtClean="0"/>
              <a:t> 2014</a:t>
            </a:r>
            <a:endParaRPr lang="en-US" sz="1400" dirty="0"/>
          </a:p>
        </p:txBody>
      </p:sp>
      <p:sp>
        <p:nvSpPr>
          <p:cNvPr id="375811" name="Line 3"/>
          <p:cNvSpPr>
            <a:spLocks noChangeShapeType="1"/>
          </p:cNvSpPr>
          <p:nvPr/>
        </p:nvSpPr>
        <p:spPr bwMode="auto">
          <a:xfrm>
            <a:off x="228600" y="3073400"/>
            <a:ext cx="8686800" cy="0"/>
          </a:xfrm>
          <a:prstGeom prst="line">
            <a:avLst/>
          </a:prstGeom>
          <a:noFill/>
          <a:ln w="47625" cmpd="thickThin">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pitchFamily="34" charset="0"/>
            </a:endParaRPr>
          </a:p>
        </p:txBody>
      </p:sp>
      <p:pic>
        <p:nvPicPr>
          <p:cNvPr id="375813" name="Picture 5" descr="MAS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638" y="2276475"/>
            <a:ext cx="2041525" cy="749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39713" y="6323013"/>
            <a:ext cx="6369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66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pPr>
            <a:r>
              <a:rPr lang="en-US" sz="800" b="0" i="1" dirty="0"/>
              <a:t>This document is proprietary in nature and is provided for the exclusive use of </a:t>
            </a:r>
            <a:r>
              <a:rPr lang="en-US" sz="800" i="1" dirty="0" smtClean="0"/>
              <a:t>CAST</a:t>
            </a:r>
            <a:r>
              <a:rPr lang="en-US" sz="800" i="1" dirty="0" smtClean="0">
                <a:solidFill>
                  <a:srgbClr val="FF0000"/>
                </a:solidFill>
              </a:rPr>
              <a:t> </a:t>
            </a:r>
            <a:r>
              <a:rPr lang="en-US" sz="800" b="0" i="1" dirty="0" smtClean="0"/>
              <a:t>personnel</a:t>
            </a:r>
            <a:r>
              <a:rPr lang="en-US" sz="800" b="0" i="1" dirty="0"/>
              <a:t>. </a:t>
            </a:r>
          </a:p>
          <a:p>
            <a:pPr algn="l">
              <a:lnSpc>
                <a:spcPct val="100000"/>
              </a:lnSpc>
            </a:pPr>
            <a:r>
              <a:rPr lang="en-US" sz="800" b="0" i="1" dirty="0"/>
              <a:t>The contents are not to be shared with outside parties unless prior written consent is obtained from CAST Management Consultants, Inc.</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6402" y="6373482"/>
            <a:ext cx="899886" cy="329958"/>
          </a:xfrm>
          <a:prstGeom prst="rect">
            <a:avLst/>
          </a:prstGeom>
        </p:spPr>
      </p:pic>
    </p:spTree>
    <p:extLst>
      <p:ext uri="{BB962C8B-B14F-4D97-AF65-F5344CB8AC3E}">
        <p14:creationId xmlns:p14="http://schemas.microsoft.com/office/powerpoint/2010/main" val="108356183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7000" y="1128713"/>
            <a:ext cx="8870950" cy="5370512"/>
            <a:chOff x="127000" y="1128713"/>
            <a:chExt cx="8870950" cy="5370512"/>
          </a:xfrm>
        </p:grpSpPr>
        <p:sp>
          <p:nvSpPr>
            <p:cNvPr id="12"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3" name="Rectangle 8"/>
            <p:cNvSpPr>
              <a:spLocks noChangeArrowheads="1"/>
            </p:cNvSpPr>
            <p:nvPr/>
          </p:nvSpPr>
          <p:spPr bwMode="auto">
            <a:xfrm>
              <a:off x="2789218" y="1128713"/>
              <a:ext cx="3546548"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COPYING AND RESIZING SHAPES</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smtClean="0"/>
              <a:t>Manipulating shapes is an important skill that you will use regularly</a:t>
            </a:r>
            <a:endParaRPr lang="en-US" dirty="0"/>
          </a:p>
        </p:txBody>
      </p:sp>
      <p:sp>
        <p:nvSpPr>
          <p:cNvPr id="9" name="Snip Same Side Corner Rectangle 8"/>
          <p:cNvSpPr/>
          <p:nvPr/>
        </p:nvSpPr>
        <p:spPr bwMode="auto">
          <a:xfrm>
            <a:off x="938151" y="1769403"/>
            <a:ext cx="1983179" cy="878774"/>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Copy Me</a:t>
            </a:r>
          </a:p>
        </p:txBody>
      </p:sp>
      <p:sp>
        <p:nvSpPr>
          <p:cNvPr id="15" name="Rectangle 5"/>
          <p:cNvSpPr>
            <a:spLocks noChangeArrowheads="1"/>
          </p:cNvSpPr>
          <p:nvPr/>
        </p:nvSpPr>
        <p:spPr bwMode="auto">
          <a:xfrm>
            <a:off x="4520213" y="2359456"/>
            <a:ext cx="3977640" cy="3194462"/>
          </a:xfrm>
          <a:prstGeom prst="rect">
            <a:avLst/>
          </a:prstGeom>
          <a:gradFill rotWithShape="1">
            <a:gsLst>
              <a:gs pos="0">
                <a:srgbClr val="CDE6FF"/>
              </a:gs>
              <a:gs pos="50000">
                <a:srgbClr val="FFFFFF"/>
              </a:gs>
              <a:gs pos="100000">
                <a:srgbClr val="CDE6FF"/>
              </a:gs>
            </a:gsLst>
            <a:lin ang="2700000" scaled="1"/>
          </a:gradFill>
          <a:ln w="19050">
            <a:solidFill>
              <a:srgbClr val="6699FF"/>
            </a:solidFill>
            <a:miter lim="800000"/>
            <a:headEnd/>
            <a:tailEnd/>
          </a:ln>
          <a:effectLst>
            <a:outerShdw blurRad="50800" dist="38100" dir="2700000" algn="tl" rotWithShape="0">
              <a:prstClr val="black">
                <a:alpha val="40000"/>
              </a:prstClr>
            </a:outerShdw>
          </a:effectLst>
        </p:spPr>
        <p:txBody>
          <a:bodyPr lIns="91440" tIns="182880" rIns="91440" bIns="46038" anchor="t" anchorCtr="0"/>
          <a:lstStyle/>
          <a:p>
            <a:pPr algn="l">
              <a:spcAft>
                <a:spcPts val="200"/>
              </a:spcAft>
            </a:pPr>
            <a:r>
              <a:rPr lang="en-US" sz="1300" dirty="0" smtClean="0"/>
              <a:t>Using the </a:t>
            </a:r>
            <a:r>
              <a:rPr lang="en-US" sz="1300" dirty="0"/>
              <a:t>shape in the top-left hand corner, complete the following exercises:</a:t>
            </a:r>
          </a:p>
          <a:p>
            <a:pPr marL="171450" indent="-171450" algn="l">
              <a:spcAft>
                <a:spcPts val="200"/>
              </a:spcAft>
              <a:buFont typeface="Wingdings" pitchFamily="2" charset="2"/>
              <a:buChar char="q"/>
            </a:pPr>
            <a:endParaRPr lang="en-US" dirty="0"/>
          </a:p>
          <a:p>
            <a:pPr marL="228600" indent="-228600" algn="l">
              <a:spcAft>
                <a:spcPts val="200"/>
              </a:spcAft>
              <a:buAutoNum type="arabicPeriod"/>
            </a:pPr>
            <a:r>
              <a:rPr lang="en-US" dirty="0" smtClean="0"/>
              <a:t>Copy </a:t>
            </a:r>
            <a:r>
              <a:rPr lang="en-US" dirty="0"/>
              <a:t>and paste by selecting the shape, holding down the control button, and dragging the shape to another part of the </a:t>
            </a:r>
            <a:r>
              <a:rPr lang="en-US" dirty="0" smtClean="0"/>
              <a:t>slide</a:t>
            </a:r>
          </a:p>
          <a:p>
            <a:pPr marL="228600" indent="-228600" algn="l">
              <a:spcAft>
                <a:spcPts val="200"/>
              </a:spcAft>
              <a:buAutoNum type="arabicPeriod"/>
            </a:pPr>
            <a:endParaRPr lang="en-US" dirty="0" smtClean="0"/>
          </a:p>
          <a:p>
            <a:pPr marL="228600" indent="-228600" algn="l">
              <a:spcAft>
                <a:spcPts val="200"/>
              </a:spcAft>
              <a:buAutoNum type="arabicPeriod"/>
            </a:pPr>
            <a:r>
              <a:rPr lang="en-US" dirty="0" smtClean="0"/>
              <a:t>Copy </a:t>
            </a:r>
            <a:r>
              <a:rPr lang="en-US" dirty="0"/>
              <a:t>and paste by selecting the shape, holding down the control AND shift buttons, and dragging the shape to another part of the </a:t>
            </a:r>
            <a:r>
              <a:rPr lang="en-US" dirty="0" smtClean="0"/>
              <a:t>slide</a:t>
            </a:r>
          </a:p>
          <a:p>
            <a:pPr marL="511175" lvl="1" indent="-285750" algn="l">
              <a:spcAft>
                <a:spcPts val="200"/>
              </a:spcAft>
              <a:buAutoNum type="alphaLcPeriod"/>
            </a:pPr>
            <a:r>
              <a:rPr lang="en-US" dirty="0" smtClean="0"/>
              <a:t>This keeps the new shape on </a:t>
            </a:r>
            <a:r>
              <a:rPr lang="en-US" dirty="0"/>
              <a:t>the same horizontal or vertical plane as the </a:t>
            </a:r>
            <a:r>
              <a:rPr lang="en-US" dirty="0" smtClean="0"/>
              <a:t>original</a:t>
            </a:r>
          </a:p>
          <a:p>
            <a:pPr marL="685800" lvl="1" indent="-228600" algn="l">
              <a:spcAft>
                <a:spcPts val="200"/>
              </a:spcAft>
              <a:buAutoNum type="alphaLcPeriod"/>
            </a:pPr>
            <a:endParaRPr lang="en-US" dirty="0" smtClean="0"/>
          </a:p>
          <a:p>
            <a:pPr marL="228600" indent="-228600" algn="l">
              <a:spcAft>
                <a:spcPts val="200"/>
              </a:spcAft>
              <a:buAutoNum type="arabicPeriod"/>
            </a:pPr>
            <a:r>
              <a:rPr lang="en-US" dirty="0" smtClean="0"/>
              <a:t>Resize the </a:t>
            </a:r>
            <a:r>
              <a:rPr lang="en-US" dirty="0"/>
              <a:t>shape while holding down the shift </a:t>
            </a:r>
            <a:r>
              <a:rPr lang="en-US" dirty="0" smtClean="0"/>
              <a:t>button</a:t>
            </a:r>
          </a:p>
          <a:p>
            <a:pPr marL="511175" lvl="1" indent="-285750" algn="l">
              <a:spcAft>
                <a:spcPts val="200"/>
              </a:spcAft>
              <a:buAutoNum type="alphaLcPeriod"/>
            </a:pPr>
            <a:r>
              <a:rPr lang="en-US" dirty="0" smtClean="0"/>
              <a:t>This maintains </a:t>
            </a:r>
            <a:r>
              <a:rPr lang="en-US" dirty="0"/>
              <a:t>the aspect </a:t>
            </a:r>
            <a:r>
              <a:rPr lang="en-US" dirty="0" smtClean="0"/>
              <a:t>ratio</a:t>
            </a:r>
          </a:p>
          <a:p>
            <a:pPr lvl="1" algn="l">
              <a:spcAft>
                <a:spcPts val="200"/>
              </a:spcAft>
            </a:pPr>
            <a:endParaRPr lang="en-US" dirty="0" smtClean="0"/>
          </a:p>
          <a:p>
            <a:pPr lvl="1" algn="l">
              <a:spcAft>
                <a:spcPts val="200"/>
              </a:spcAft>
            </a:pPr>
            <a:endParaRPr lang="en-US" dirty="0"/>
          </a:p>
        </p:txBody>
      </p:sp>
      <p:sp>
        <p:nvSpPr>
          <p:cNvPr id="19" name="AutoShape 3"/>
          <p:cNvSpPr>
            <a:spLocks noChangeArrowheads="1"/>
          </p:cNvSpPr>
          <p:nvPr/>
        </p:nvSpPr>
        <p:spPr bwMode="auto">
          <a:xfrm rot="5400000">
            <a:off x="6264957" y="788081"/>
            <a:ext cx="488151" cy="2884337"/>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rgbClr val="FFFFFF"/>
                </a:solidFill>
                <a:latin typeface="Arial"/>
              </a:rPr>
              <a:t>EXERCISES</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64375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7000" y="1128713"/>
            <a:ext cx="8870950" cy="5370512"/>
            <a:chOff x="127000" y="1128713"/>
            <a:chExt cx="8870950" cy="5370512"/>
          </a:xfrm>
        </p:grpSpPr>
        <p:sp>
          <p:nvSpPr>
            <p:cNvPr id="13"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ts val="6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4" name="Rectangle 8"/>
            <p:cNvSpPr>
              <a:spLocks noChangeArrowheads="1"/>
            </p:cNvSpPr>
            <p:nvPr/>
          </p:nvSpPr>
          <p:spPr bwMode="auto">
            <a:xfrm>
              <a:off x="2432005" y="1128713"/>
              <a:ext cx="4260974" cy="313932"/>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spcBef>
                  <a:spcPts val="0"/>
                </a:spcBef>
                <a:spcAft>
                  <a:spcPts val="600"/>
                </a:spcAft>
                <a:defRPr/>
              </a:pPr>
              <a:r>
                <a:rPr lang="en-US" sz="1600" dirty="0" smtClean="0">
                  <a:solidFill>
                    <a:srgbClr val="000000"/>
                  </a:solidFill>
                  <a:latin typeface="Arial"/>
                  <a:ea typeface="+mn-ea"/>
                </a:rPr>
                <a:t>CHANGING THE FILL COLOR AND STYLE</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smtClean="0"/>
              <a:t>The “Format Shape” menu option contains several </a:t>
            </a:r>
            <a:br>
              <a:rPr lang="en-US" dirty="0" smtClean="0"/>
            </a:br>
            <a:r>
              <a:rPr lang="en-US" dirty="0" smtClean="0"/>
              <a:t>tools that allow you to customize a shape to fit your needs</a:t>
            </a:r>
            <a:endParaRPr lang="en-U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6956" y="1828800"/>
            <a:ext cx="1258784" cy="434636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349250" marR="0" indent="-349250" algn="l" defTabSz="914400" rtl="0" eaLnBrk="0" fontAlgn="base" latinLnBrk="0" hangingPunct="0">
              <a:lnSpc>
                <a:spcPct val="90000"/>
              </a:lnSpc>
              <a:spcBef>
                <a:spcPct val="0"/>
              </a:spcBef>
              <a:spcAft>
                <a:spcPts val="800"/>
              </a:spcAft>
              <a:buClrTx/>
              <a:buSzTx/>
              <a:buFont typeface="Monotype Sorts" pitchFamily="2" charset="2"/>
              <a:buChar char="n"/>
              <a:tabLst/>
            </a:pPr>
            <a:r>
              <a:rPr kumimoji="0" lang="en-US" sz="1200" b="1" i="0" u="none" strike="noStrike" cap="none" normalizeH="0" baseline="0" dirty="0" smtClean="0">
                <a:ln>
                  <a:noFill/>
                </a:ln>
                <a:solidFill>
                  <a:schemeClr val="tx1"/>
                </a:solidFill>
                <a:effectLst/>
                <a:latin typeface="Arial" pitchFamily="34" charset="0"/>
              </a:rPr>
              <a:t>CAST has preset</a:t>
            </a:r>
            <a:r>
              <a:rPr kumimoji="0" lang="en-US" sz="1200" b="1" i="0" u="none" strike="noStrike" cap="none" normalizeH="0" dirty="0" smtClean="0">
                <a:ln>
                  <a:noFill/>
                </a:ln>
                <a:solidFill>
                  <a:schemeClr val="tx1"/>
                </a:solidFill>
                <a:effectLst/>
                <a:latin typeface="Arial" pitchFamily="34" charset="0"/>
              </a:rPr>
              <a:t> colors that you will use to create a presentations</a:t>
            </a:r>
          </a:p>
          <a:p>
            <a:pPr marL="688975" lvl="1" indent="-344488" algn="l">
              <a:spcAft>
                <a:spcPts val="800"/>
              </a:spcAft>
              <a:buFont typeface="Wingdings" pitchFamily="2" charset="2"/>
              <a:buChar char="q"/>
            </a:pPr>
            <a:r>
              <a:rPr lang="en-US" baseline="0" dirty="0" smtClean="0">
                <a:latin typeface="Arial" pitchFamily="34" charset="0"/>
              </a:rPr>
              <a:t>These are displayed</a:t>
            </a:r>
            <a:r>
              <a:rPr lang="en-US" dirty="0" smtClean="0">
                <a:latin typeface="Arial" pitchFamily="34" charset="0"/>
              </a:rPr>
              <a:t> in the color palettes in the MASTER slide template presentation</a:t>
            </a:r>
          </a:p>
          <a:p>
            <a:pPr marL="349250" indent="-349250" algn="l">
              <a:spcAft>
                <a:spcPts val="800"/>
              </a:spcAft>
              <a:buFont typeface="Monotype Sorts" pitchFamily="2" charset="2"/>
              <a:buChar char="n"/>
            </a:pPr>
            <a:r>
              <a:rPr lang="en-US" dirty="0">
                <a:latin typeface="Arial" pitchFamily="34" charset="0"/>
              </a:rPr>
              <a:t>Use the custom color tab to specify the RGB settings for a color in the CAST palette</a:t>
            </a:r>
          </a:p>
          <a:p>
            <a:pPr marL="349250" indent="-349250" algn="l">
              <a:spcAft>
                <a:spcPts val="800"/>
              </a:spcAft>
              <a:buFont typeface="Monotype Sorts" pitchFamily="2" charset="2"/>
              <a:buChar char="n"/>
            </a:pPr>
            <a:r>
              <a:rPr lang="en-US" dirty="0" smtClean="0">
                <a:latin typeface="Arial" pitchFamily="34" charset="0"/>
              </a:rPr>
              <a:t>Gradients </a:t>
            </a:r>
            <a:r>
              <a:rPr lang="en-US" dirty="0">
                <a:latin typeface="Arial" pitchFamily="34" charset="0"/>
              </a:rPr>
              <a:t>are common in CAST presentations and can be found in the MASTER presentation</a:t>
            </a:r>
          </a:p>
          <a:p>
            <a:pPr marL="344488" indent="-344488" algn="l">
              <a:spcAft>
                <a:spcPts val="800"/>
              </a:spcAft>
              <a:buFont typeface="Monotype Sorts" pitchFamily="2" charset="2"/>
              <a:buChar char="n"/>
            </a:pPr>
            <a:r>
              <a:rPr lang="en-US" dirty="0" smtClean="0">
                <a:solidFill>
                  <a:srgbClr val="C00000"/>
                </a:solidFill>
                <a:latin typeface="Arial" pitchFamily="34" charset="0"/>
              </a:rPr>
              <a:t>Exercise: </a:t>
            </a:r>
            <a:r>
              <a:rPr lang="en-US" dirty="0" smtClean="0">
                <a:latin typeface="Arial" pitchFamily="34" charset="0"/>
              </a:rPr>
              <a:t>Change the fill of the shapes in the top-left hand corner.  Change the top shape to a solid color in the CAST color palette and the bottom to a gradient fill taken from the MASTER slides.</a:t>
            </a:r>
            <a:endParaRPr kumimoji="0" lang="en-US" i="0" u="none" strike="noStrike" cap="none" normalizeH="0" baseline="0" dirty="0" smtClean="0">
              <a:ln>
                <a:noFill/>
              </a:ln>
              <a:solidFill>
                <a:srgbClr val="FF0000"/>
              </a:solidFill>
              <a:effectLst/>
              <a:latin typeface="Arial" pitchFamily="34" charset="0"/>
            </a:endParaRPr>
          </a:p>
        </p:txBody>
      </p:sp>
      <p:cxnSp>
        <p:nvCxnSpPr>
          <p:cNvPr id="7" name="Straight Connector 6"/>
          <p:cNvCxnSpPr/>
          <p:nvPr/>
        </p:nvCxnSpPr>
        <p:spPr bwMode="auto">
          <a:xfrm flipV="1">
            <a:off x="4085112" y="1851132"/>
            <a:ext cx="1496291" cy="331092"/>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085112" y="2420440"/>
            <a:ext cx="1318163" cy="3422220"/>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10640" y="3817327"/>
            <a:ext cx="2051603" cy="255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ight Arrow 26"/>
          <p:cNvSpPr/>
          <p:nvPr/>
        </p:nvSpPr>
        <p:spPr bwMode="auto">
          <a:xfrm>
            <a:off x="166255" y="5438893"/>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latin typeface="Arial" pitchFamily="34" charset="0"/>
            </a:endParaRPr>
          </a:p>
        </p:txBody>
      </p:sp>
      <p:sp>
        <p:nvSpPr>
          <p:cNvPr id="30" name="Snip Same Side Corner Rectangle 29"/>
          <p:cNvSpPr/>
          <p:nvPr/>
        </p:nvSpPr>
        <p:spPr bwMode="auto">
          <a:xfrm>
            <a:off x="510639" y="2751280"/>
            <a:ext cx="1733799" cy="805389"/>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Gradient Fill</a:t>
            </a:r>
          </a:p>
        </p:txBody>
      </p:sp>
      <p:sp>
        <p:nvSpPr>
          <p:cNvPr id="15" name="Snip Same Side Corner Rectangle 14"/>
          <p:cNvSpPr/>
          <p:nvPr/>
        </p:nvSpPr>
        <p:spPr bwMode="auto">
          <a:xfrm>
            <a:off x="510639" y="1685233"/>
            <a:ext cx="1733799" cy="805389"/>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Arial" pitchFamily="34" charset="0"/>
              </a:rPr>
              <a:t>Solid</a:t>
            </a:r>
            <a:r>
              <a:rPr kumimoji="0" lang="en-US" sz="1200" b="1" i="0" u="none" strike="noStrike" cap="none" normalizeH="0" baseline="0" dirty="0" smtClean="0">
                <a:ln>
                  <a:noFill/>
                </a:ln>
                <a:solidFill>
                  <a:schemeClr val="tx1"/>
                </a:solidFill>
                <a:effectLst/>
                <a:latin typeface="Arial" pitchFamily="34" charset="0"/>
              </a:rPr>
              <a:t> Fill</a:t>
            </a:r>
          </a:p>
        </p:txBody>
      </p:sp>
    </p:spTree>
    <p:extLst>
      <p:ext uri="{BB962C8B-B14F-4D97-AF65-F5344CB8AC3E}">
        <p14:creationId xmlns:p14="http://schemas.microsoft.com/office/powerpoint/2010/main" val="2542171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7000" y="1128713"/>
            <a:ext cx="8870950" cy="5370512"/>
            <a:chOff x="127000" y="1128713"/>
            <a:chExt cx="8870950" cy="5370512"/>
          </a:xfrm>
        </p:grpSpPr>
        <p:sp>
          <p:nvSpPr>
            <p:cNvPr id="9"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0" name="Rectangle 8"/>
            <p:cNvSpPr>
              <a:spLocks noChangeArrowheads="1"/>
            </p:cNvSpPr>
            <p:nvPr/>
          </p:nvSpPr>
          <p:spPr bwMode="auto">
            <a:xfrm>
              <a:off x="2151224" y="1128713"/>
              <a:ext cx="4822539"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LINE COLOR AND LINE STYLE</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4" name="Snip Same Side Corner Rectangle 3"/>
          <p:cNvSpPr/>
          <p:nvPr/>
        </p:nvSpPr>
        <p:spPr bwMode="auto">
          <a:xfrm>
            <a:off x="510640" y="2135786"/>
            <a:ext cx="1983179" cy="878774"/>
          </a:xfrm>
          <a:prstGeom prst="snip2SameRect">
            <a:avLst/>
          </a:prstGeom>
          <a:gradFill>
            <a:gsLst>
              <a:gs pos="0">
                <a:srgbClr val="CDE6FF"/>
              </a:gs>
              <a:gs pos="86000">
                <a:schemeClr val="bg1"/>
              </a:gs>
            </a:gsLst>
            <a:path path="shape">
              <a:fillToRect l="50000" t="50000" r="50000" b="50000"/>
            </a:path>
          </a:gradFill>
          <a:ln w="12700">
            <a:no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Change Line Color</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285750" indent="-285750" algn="l">
              <a:spcAft>
                <a:spcPts val="800"/>
              </a:spcAft>
              <a:buFont typeface="Monotype Sorts" pitchFamily="2" charset="2"/>
              <a:buChar char="n"/>
            </a:pPr>
            <a:r>
              <a:rPr lang="en-US" dirty="0">
                <a:latin typeface="Arial" pitchFamily="34" charset="0"/>
              </a:rPr>
              <a:t>Line Color is straightforward</a:t>
            </a:r>
          </a:p>
          <a:p>
            <a:pPr marL="569913" lvl="1" indent="-284163" algn="l">
              <a:spcAft>
                <a:spcPts val="800"/>
              </a:spcAft>
              <a:buFont typeface="Wingdings" pitchFamily="2" charset="2"/>
              <a:buChar char="q"/>
            </a:pPr>
            <a:r>
              <a:rPr lang="en-US" dirty="0">
                <a:latin typeface="Arial" pitchFamily="34" charset="0"/>
              </a:rPr>
              <a:t>See the MASTER presentation for common fill/ line color combinations</a:t>
            </a:r>
          </a:p>
          <a:p>
            <a:pPr marL="285750" indent="-285750" algn="l">
              <a:spcAft>
                <a:spcPts val="800"/>
              </a:spcAft>
              <a:buFont typeface="Monotype Sorts" pitchFamily="2" charset="2"/>
              <a:buChar char="n"/>
            </a:pPr>
            <a:r>
              <a:rPr lang="en-US" dirty="0">
                <a:latin typeface="Arial" pitchFamily="34" charset="0"/>
              </a:rPr>
              <a:t>The Line Style feature allows you to adjust the line thickness and create dashed lines</a:t>
            </a:r>
          </a:p>
          <a:p>
            <a:pPr marL="285750" indent="-285750"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Change the outlines of the shapes in the left-hand side of the slide.  Make changes to the line color, thickness, and dash type to explore the options.</a:t>
            </a:r>
          </a:p>
        </p:txBody>
      </p:sp>
      <p:pic>
        <p:nvPicPr>
          <p:cNvPr id="4098" name="Picture 2"/>
          <p:cNvPicPr>
            <a:picLocks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3512" y="1828800"/>
            <a:ext cx="1261872" cy="4343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12" name="Straight Connector 11"/>
          <p:cNvCxnSpPr/>
          <p:nvPr/>
        </p:nvCxnSpPr>
        <p:spPr bwMode="auto">
          <a:xfrm>
            <a:off x="4096987" y="2850078"/>
            <a:ext cx="1306288" cy="2992582"/>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4096987" y="1851132"/>
            <a:ext cx="1484416" cy="569308"/>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Snip Same Side Corner Rectangle 17"/>
          <p:cNvSpPr/>
          <p:nvPr/>
        </p:nvSpPr>
        <p:spPr bwMode="auto">
          <a:xfrm>
            <a:off x="510639" y="3549836"/>
            <a:ext cx="1983179" cy="878774"/>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Change Line Thickness</a:t>
            </a:r>
          </a:p>
        </p:txBody>
      </p:sp>
      <p:sp>
        <p:nvSpPr>
          <p:cNvPr id="19" name="Snip Same Side Corner Rectangle 18"/>
          <p:cNvSpPr/>
          <p:nvPr/>
        </p:nvSpPr>
        <p:spPr bwMode="auto">
          <a:xfrm>
            <a:off x="510637" y="4963886"/>
            <a:ext cx="1983179" cy="878774"/>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Change to Dotted Line</a:t>
            </a:r>
          </a:p>
        </p:txBody>
      </p:sp>
    </p:spTree>
    <p:extLst>
      <p:ext uri="{BB962C8B-B14F-4D97-AF65-F5344CB8AC3E}">
        <p14:creationId xmlns:p14="http://schemas.microsoft.com/office/powerpoint/2010/main" val="1619494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7000" y="1128713"/>
            <a:ext cx="8870950" cy="5370512"/>
            <a:chOff x="127000" y="1128713"/>
            <a:chExt cx="8870950" cy="5370512"/>
          </a:xfrm>
        </p:grpSpPr>
        <p:sp>
          <p:nvSpPr>
            <p:cNvPr id="14"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5" name="Rectangle 8"/>
            <p:cNvSpPr>
              <a:spLocks noChangeArrowheads="1"/>
            </p:cNvSpPr>
            <p:nvPr/>
          </p:nvSpPr>
          <p:spPr bwMode="auto">
            <a:xfrm>
              <a:off x="918390" y="1128713"/>
              <a:ext cx="7288214"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rPr>
                <a:t>CHANGING THE SHADOW, REFLECTION, AND GLOW AND SOFT EDGES</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4" name="Snip Same Side Corner Rectangle 3"/>
          <p:cNvSpPr/>
          <p:nvPr/>
        </p:nvSpPr>
        <p:spPr bwMode="auto">
          <a:xfrm>
            <a:off x="508981" y="1859142"/>
            <a:ext cx="1888177" cy="729658"/>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Add a Shadow</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285750" indent="-285750" algn="l">
              <a:spcAft>
                <a:spcPts val="800"/>
              </a:spcAft>
              <a:buFont typeface="Monotype Sorts" pitchFamily="2" charset="2"/>
              <a:buChar char="n"/>
            </a:pPr>
            <a:r>
              <a:rPr lang="en-US" dirty="0">
                <a:latin typeface="Arial" pitchFamily="34" charset="0"/>
              </a:rPr>
              <a:t>The most common shadow setting is the first choice in the Outer category</a:t>
            </a:r>
          </a:p>
          <a:p>
            <a:pPr marL="285750" indent="-285750" algn="l">
              <a:spcAft>
                <a:spcPts val="800"/>
              </a:spcAft>
              <a:buFont typeface="Monotype Sorts" pitchFamily="2" charset="2"/>
              <a:buChar char="n"/>
            </a:pPr>
            <a:r>
              <a:rPr lang="en-US" dirty="0">
                <a:latin typeface="Arial" pitchFamily="34" charset="0"/>
              </a:rPr>
              <a:t>Tip: If you have screenshots or images in your presentation, be sure to add a shadow</a:t>
            </a:r>
          </a:p>
          <a:p>
            <a:pPr marL="285750" indent="-285750" algn="l">
              <a:spcAft>
                <a:spcPts val="800"/>
              </a:spcAft>
              <a:buFont typeface="Monotype Sorts" pitchFamily="2" charset="2"/>
              <a:buChar char="n"/>
            </a:pPr>
            <a:r>
              <a:rPr lang="en-US" dirty="0">
                <a:latin typeface="Arial" pitchFamily="34" charset="0"/>
              </a:rPr>
              <a:t>The Reflection and Glow and Soft Edges options are not as commonly used in CAST presentations</a:t>
            </a:r>
          </a:p>
          <a:p>
            <a:pPr marL="285750" indent="-285750"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Add a shadow to the shape in the top-left-hand corner</a:t>
            </a:r>
          </a:p>
        </p:txBody>
      </p:sp>
      <p:pic>
        <p:nvPicPr>
          <p:cNvPr id="5122" name="Picture 2"/>
          <p:cNvPicPr>
            <a:picLocks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3512" y="1828800"/>
            <a:ext cx="1261872" cy="434254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12" name="Straight Connector 11"/>
          <p:cNvCxnSpPr/>
          <p:nvPr/>
        </p:nvCxnSpPr>
        <p:spPr bwMode="auto">
          <a:xfrm>
            <a:off x="4085112" y="3598223"/>
            <a:ext cx="1318163" cy="2244437"/>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4085112" y="1851132"/>
            <a:ext cx="1496291" cy="1070198"/>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651484" y="2743200"/>
            <a:ext cx="1258785" cy="3529287"/>
            <a:chOff x="651484" y="2743200"/>
            <a:chExt cx="1258785" cy="3529287"/>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995869" y="2743200"/>
              <a:ext cx="914400" cy="352928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6" name="Right Arrow 15"/>
            <p:cNvSpPr/>
            <p:nvPr/>
          </p:nvSpPr>
          <p:spPr bwMode="auto">
            <a:xfrm>
              <a:off x="651484" y="3443844"/>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spTree>
    <p:extLst>
      <p:ext uri="{BB962C8B-B14F-4D97-AF65-F5344CB8AC3E}">
        <p14:creationId xmlns:p14="http://schemas.microsoft.com/office/powerpoint/2010/main" val="1619494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7000" y="1128713"/>
            <a:ext cx="8870950" cy="5370512"/>
            <a:chOff x="127000" y="1128713"/>
            <a:chExt cx="8870950" cy="5370512"/>
          </a:xfrm>
        </p:grpSpPr>
        <p:sp>
          <p:nvSpPr>
            <p:cNvPr id="14"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5" name="Rectangle 8"/>
            <p:cNvSpPr>
              <a:spLocks noChangeArrowheads="1"/>
            </p:cNvSpPr>
            <p:nvPr/>
          </p:nvSpPr>
          <p:spPr bwMode="auto">
            <a:xfrm>
              <a:off x="2036255" y="1128713"/>
              <a:ext cx="5052473"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3-D FORMAT AND 3-D ROTATION</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4" name="Snip Same Side Corner Rectangle 3"/>
          <p:cNvSpPr/>
          <p:nvPr/>
        </p:nvSpPr>
        <p:spPr bwMode="auto">
          <a:xfrm>
            <a:off x="510640" y="2018806"/>
            <a:ext cx="1983179" cy="878774"/>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Beveled Effect</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344488" indent="-344488" algn="l">
              <a:spcAft>
                <a:spcPts val="800"/>
              </a:spcAft>
              <a:buFont typeface="Monotype Sorts" pitchFamily="2" charset="2"/>
              <a:buChar char="n"/>
            </a:pPr>
            <a:r>
              <a:rPr lang="en-US" dirty="0">
                <a:latin typeface="Arial" pitchFamily="34" charset="0"/>
              </a:rPr>
              <a:t>3-D Formatting is common in CAST presentations</a:t>
            </a:r>
          </a:p>
          <a:p>
            <a:pPr marL="344488" indent="-344488" algn="l">
              <a:spcAft>
                <a:spcPts val="800"/>
              </a:spcAft>
              <a:buFont typeface="Monotype Sorts" pitchFamily="2" charset="2"/>
              <a:buChar char="n"/>
            </a:pPr>
            <a:r>
              <a:rPr lang="en-US" dirty="0">
                <a:latin typeface="Arial" pitchFamily="34" charset="0"/>
              </a:rPr>
              <a:t>The first Bevel effect is the most frequently used of the 3-D Format features</a:t>
            </a:r>
          </a:p>
          <a:p>
            <a:pPr marL="344488" indent="-344488" algn="l">
              <a:spcAft>
                <a:spcPts val="800"/>
              </a:spcAft>
              <a:buFont typeface="Monotype Sorts" pitchFamily="2" charset="2"/>
              <a:buChar char="n"/>
            </a:pPr>
            <a:r>
              <a:rPr lang="en-US" dirty="0">
                <a:latin typeface="Arial" pitchFamily="34" charset="0"/>
              </a:rPr>
              <a:t> 3-D Rotation is not as common</a:t>
            </a:r>
          </a:p>
          <a:p>
            <a:pPr marL="344488" indent="-344488"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Add a bevel effect to the shape in the top-left hand corner.  Also experiment with other effects.</a:t>
            </a:r>
          </a:p>
        </p:txBody>
      </p:sp>
      <p:pic>
        <p:nvPicPr>
          <p:cNvPr id="6146" name="Picture 2"/>
          <p:cNvPicPr>
            <a:picLocks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3512" y="1828800"/>
            <a:ext cx="1261872" cy="4343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grpSp>
        <p:nvGrpSpPr>
          <p:cNvPr id="17" name="Group 16"/>
          <p:cNvGrpSpPr/>
          <p:nvPr/>
        </p:nvGrpSpPr>
        <p:grpSpPr>
          <a:xfrm>
            <a:off x="445987" y="3639785"/>
            <a:ext cx="2112479" cy="2535382"/>
            <a:chOff x="445987" y="3948535"/>
            <a:chExt cx="2112479" cy="2535382"/>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45987" y="3948535"/>
              <a:ext cx="2112479" cy="253538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7" name="Right Arrow 26"/>
            <p:cNvSpPr/>
            <p:nvPr/>
          </p:nvSpPr>
          <p:spPr bwMode="auto">
            <a:xfrm>
              <a:off x="510640" y="5320147"/>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cxnSp>
        <p:nvCxnSpPr>
          <p:cNvPr id="12" name="Straight Connector 11"/>
          <p:cNvCxnSpPr/>
          <p:nvPr/>
        </p:nvCxnSpPr>
        <p:spPr bwMode="auto">
          <a:xfrm>
            <a:off x="4144484" y="4064096"/>
            <a:ext cx="1268285" cy="1826065"/>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4132609" y="2018806"/>
            <a:ext cx="1280160" cy="1620981"/>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19494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27000" y="1128713"/>
            <a:ext cx="8870950" cy="5370512"/>
            <a:chOff x="127000" y="1128713"/>
            <a:chExt cx="8870950" cy="5370512"/>
          </a:xfrm>
        </p:grpSpPr>
        <p:sp>
          <p:nvSpPr>
            <p:cNvPr id="25"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26" name="Rectangle 8"/>
            <p:cNvSpPr>
              <a:spLocks noChangeArrowheads="1"/>
            </p:cNvSpPr>
            <p:nvPr/>
          </p:nvSpPr>
          <p:spPr bwMode="auto">
            <a:xfrm>
              <a:off x="2629527" y="1128713"/>
              <a:ext cx="3865931"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PICTURE FEATURES</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344488" indent="-344488" algn="l">
              <a:spcAft>
                <a:spcPts val="800"/>
              </a:spcAft>
              <a:buFont typeface="Monotype Sorts" pitchFamily="2" charset="2"/>
              <a:buChar char="n"/>
            </a:pPr>
            <a:r>
              <a:rPr lang="en-US" dirty="0">
                <a:latin typeface="Arial" pitchFamily="34" charset="0"/>
              </a:rPr>
              <a:t>These options allow you to optimize a picture for you presentation</a:t>
            </a:r>
          </a:p>
          <a:p>
            <a:pPr marL="344488" indent="-344488" algn="l">
              <a:spcAft>
                <a:spcPts val="800"/>
              </a:spcAft>
              <a:buFont typeface="Monotype Sorts" pitchFamily="2" charset="2"/>
              <a:buChar char="n"/>
            </a:pPr>
            <a:r>
              <a:rPr lang="en-US" dirty="0">
                <a:latin typeface="Arial" pitchFamily="34" charset="0"/>
              </a:rPr>
              <a:t>The function you will use most often is the Crop option</a:t>
            </a:r>
          </a:p>
          <a:p>
            <a:pPr marL="628650" lvl="1" indent="-284163" algn="l">
              <a:buFont typeface="Wingdings" pitchFamily="2" charset="2"/>
              <a:buChar char="q"/>
            </a:pPr>
            <a:r>
              <a:rPr lang="en-US" dirty="0"/>
              <a:t>This is especially useful to focus on one part of a screenshot</a:t>
            </a:r>
          </a:p>
          <a:p>
            <a:pPr marL="344488" indent="-344488"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Use the picture in the top-left hand corner to experiment with the different effects in Picture Corrections, Picture Color, and Artistic Effects</a:t>
            </a:r>
          </a:p>
          <a:p>
            <a:pPr marL="344488" indent="-344488"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Crop out one of the puppies.  First, use the Crop option in the Format Shape menu.  Next, try the Crop function on the ribbon</a:t>
            </a:r>
          </a:p>
          <a:p>
            <a:pPr marL="344488" indent="-344488" algn="l">
              <a:spcAft>
                <a:spcPts val="8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Take a screenshot and crop out the section of your choice</a:t>
            </a:r>
          </a:p>
        </p:txBody>
      </p:sp>
      <p:pic>
        <p:nvPicPr>
          <p:cNvPr id="1026" name="Picture 2" descr="http://ts1.mm.bing.net/th?id=I.4631895414146256&amp;pid=1.7&amp;w=185&amp;h=144&amp;c=7&amp;rs=1"/>
          <p:cNvPicPr>
            <a:picLocks noChangeAspect="1" noChangeArrowheads="1"/>
          </p:cNvPicPr>
          <p:nvPr/>
        </p:nvPicPr>
        <p:blipFill>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p:blipFill>
        <p:spPr bwMode="auto">
          <a:xfrm>
            <a:off x="297354" y="1745798"/>
            <a:ext cx="2416154" cy="1880683"/>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953512" y="1828798"/>
            <a:ext cx="1261872" cy="4343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12" name="Straight Connector 11"/>
          <p:cNvCxnSpPr/>
          <p:nvPr/>
        </p:nvCxnSpPr>
        <p:spPr bwMode="auto">
          <a:xfrm>
            <a:off x="4085112" y="5011387"/>
            <a:ext cx="1448789" cy="973767"/>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4085112" y="2112390"/>
            <a:ext cx="1282538" cy="2024742"/>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a:off x="208287" y="4420202"/>
            <a:ext cx="2582414" cy="960154"/>
            <a:chOff x="202348" y="4277702"/>
            <a:chExt cx="2582414" cy="960154"/>
          </a:xfrm>
        </p:grpSpPr>
        <p:pic>
          <p:nvPicPr>
            <p:cNvPr id="1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02348" y="4277702"/>
              <a:ext cx="2582414" cy="9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ight Arrow 18"/>
            <p:cNvSpPr/>
            <p:nvPr/>
          </p:nvSpPr>
          <p:spPr bwMode="auto">
            <a:xfrm rot="1129400">
              <a:off x="1831040" y="4282023"/>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sp>
        <p:nvSpPr>
          <p:cNvPr id="28" name="Rectangle 13"/>
          <p:cNvSpPr>
            <a:spLocks noChangeArrowheads="1"/>
          </p:cNvSpPr>
          <p:nvPr/>
        </p:nvSpPr>
        <p:spPr bwMode="auto">
          <a:xfrm>
            <a:off x="265912" y="3854257"/>
            <a:ext cx="2431537" cy="452432"/>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r>
              <a:rPr lang="en-US" dirty="0" smtClean="0">
                <a:solidFill>
                  <a:schemeClr val="bg1"/>
                </a:solidFill>
              </a:rPr>
              <a:t>Find the Crop Function on the Ribbon</a:t>
            </a:r>
            <a:endParaRPr lang="en-US" dirty="0">
              <a:solidFill>
                <a:schemeClr val="bg1"/>
              </a:solidFill>
            </a:endParaRPr>
          </a:p>
        </p:txBody>
      </p:sp>
      <p:grpSp>
        <p:nvGrpSpPr>
          <p:cNvPr id="16" name="Group 15"/>
          <p:cNvGrpSpPr/>
          <p:nvPr/>
        </p:nvGrpSpPr>
        <p:grpSpPr>
          <a:xfrm>
            <a:off x="214224" y="5455908"/>
            <a:ext cx="2582414" cy="960154"/>
            <a:chOff x="190474" y="5384658"/>
            <a:chExt cx="2582414" cy="960154"/>
          </a:xfrm>
        </p:grpSpPr>
        <p:pic>
          <p:nvPicPr>
            <p:cNvPr id="1028"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90474" y="5384658"/>
              <a:ext cx="2582414" cy="9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ight Arrow 28"/>
            <p:cNvSpPr/>
            <p:nvPr/>
          </p:nvSpPr>
          <p:spPr bwMode="auto">
            <a:xfrm rot="1129400">
              <a:off x="1267927" y="5516653"/>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spTree>
    <p:extLst>
      <p:ext uri="{BB962C8B-B14F-4D97-AF65-F5344CB8AC3E}">
        <p14:creationId xmlns:p14="http://schemas.microsoft.com/office/powerpoint/2010/main" val="161949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27000" y="1128713"/>
            <a:ext cx="8870950" cy="5370512"/>
            <a:chOff x="127000" y="1128713"/>
            <a:chExt cx="8870950" cy="5370512"/>
          </a:xfrm>
        </p:grpSpPr>
        <p:sp>
          <p:nvSpPr>
            <p:cNvPr id="24"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25" name="Rectangle 8"/>
            <p:cNvSpPr>
              <a:spLocks noChangeArrowheads="1"/>
            </p:cNvSpPr>
            <p:nvPr/>
          </p:nvSpPr>
          <p:spPr bwMode="auto">
            <a:xfrm>
              <a:off x="2656970" y="1128713"/>
              <a:ext cx="3811043"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SIZE AND POSITION</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4" name="Snip Same Side Corner Rectangle 3"/>
          <p:cNvSpPr/>
          <p:nvPr/>
        </p:nvSpPr>
        <p:spPr bwMode="auto">
          <a:xfrm>
            <a:off x="1487252" y="3534323"/>
            <a:ext cx="1169718" cy="706576"/>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Master Shape</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344488" indent="-344488" algn="l">
              <a:spcAft>
                <a:spcPts val="600"/>
              </a:spcAft>
              <a:buFont typeface="Monotype Sorts" pitchFamily="2" charset="2"/>
              <a:buChar char="n"/>
            </a:pPr>
            <a:r>
              <a:rPr lang="en-US" dirty="0">
                <a:latin typeface="Arial" pitchFamily="34" charset="0"/>
              </a:rPr>
              <a:t>Use the Size feature to ensure that corresponding shapes are equal sizes</a:t>
            </a:r>
          </a:p>
          <a:p>
            <a:pPr marL="344488" indent="-344488" algn="l">
              <a:spcAft>
                <a:spcPts val="600"/>
              </a:spcAft>
              <a:buFont typeface="Monotype Sorts" pitchFamily="2" charset="2"/>
              <a:buChar char="n"/>
            </a:pPr>
            <a:r>
              <a:rPr lang="en-US" dirty="0">
                <a:latin typeface="Arial" pitchFamily="34" charset="0"/>
              </a:rPr>
              <a:t> The Position feature gives the exact location of the shape on the slide and allows for minute adjustments</a:t>
            </a:r>
          </a:p>
          <a:p>
            <a:pPr marL="628650" lvl="1" indent="-284163" algn="l">
              <a:spcAft>
                <a:spcPts val="600"/>
              </a:spcAft>
              <a:buFont typeface="Wingdings" pitchFamily="2" charset="2"/>
              <a:buChar char="q"/>
            </a:pPr>
            <a:r>
              <a:rPr lang="en-US" dirty="0"/>
              <a:t>These adjustments are often smaller than you can make with mouse or arrow </a:t>
            </a:r>
            <a:r>
              <a:rPr lang="en-US" dirty="0" smtClean="0"/>
              <a:t>buttons</a:t>
            </a:r>
            <a:endParaRPr lang="en-US" dirty="0"/>
          </a:p>
          <a:p>
            <a:pPr marL="344488" indent="-344488" algn="l">
              <a:spcAft>
                <a:spcPts val="600"/>
              </a:spcAft>
              <a:buFont typeface="Monotype Sorts" pitchFamily="2" charset="2"/>
              <a:buChar char="n"/>
            </a:pPr>
            <a:r>
              <a:rPr lang="en-US" dirty="0">
                <a:latin typeface="Arial" pitchFamily="34" charset="0"/>
              </a:rPr>
              <a:t>These features are especially useful when you have corresponding shapes on different slides</a:t>
            </a:r>
          </a:p>
          <a:p>
            <a:pPr marL="344488" indent="-344488" algn="l">
              <a:spcAft>
                <a:spcPts val="6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Using the Size and Position options, align the top shape to the center of the master shape and the bottom shape to the middle of the master shape.  Also, make each equally sized.</a:t>
            </a:r>
          </a:p>
        </p:txBody>
      </p:sp>
      <p:pic>
        <p:nvPicPr>
          <p:cNvPr id="2050" name="Picture 2"/>
          <p:cNvPicPr>
            <a:picLocks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3512" y="1828800"/>
            <a:ext cx="1261872" cy="4343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Straight Connector 6"/>
          <p:cNvCxnSpPr/>
          <p:nvPr/>
        </p:nvCxnSpPr>
        <p:spPr bwMode="auto">
          <a:xfrm flipV="1">
            <a:off x="4085112" y="2196925"/>
            <a:ext cx="1246909" cy="2826337"/>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061362" y="5498276"/>
            <a:ext cx="1662544" cy="617507"/>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Snip Same Side Corner Rectangle 20"/>
          <p:cNvSpPr/>
          <p:nvPr/>
        </p:nvSpPr>
        <p:spPr bwMode="auto">
          <a:xfrm>
            <a:off x="0" y="2205939"/>
            <a:ext cx="2214749" cy="314690"/>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Align Center</a:t>
            </a:r>
          </a:p>
        </p:txBody>
      </p:sp>
      <p:sp>
        <p:nvSpPr>
          <p:cNvPr id="22" name="Snip Same Side Corner Rectangle 21"/>
          <p:cNvSpPr/>
          <p:nvPr/>
        </p:nvSpPr>
        <p:spPr bwMode="auto">
          <a:xfrm>
            <a:off x="237508" y="5171687"/>
            <a:ext cx="1318161" cy="439387"/>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r>
              <a:rPr lang="en-US" dirty="0" smtClean="0">
                <a:solidFill>
                  <a:srgbClr val="000000"/>
                </a:solidFill>
                <a:latin typeface="Arial" pitchFamily="34" charset="0"/>
              </a:rPr>
              <a:t>Align Middle</a:t>
            </a:r>
          </a:p>
        </p:txBody>
      </p:sp>
    </p:spTree>
    <p:extLst>
      <p:ext uri="{BB962C8B-B14F-4D97-AF65-F5344CB8AC3E}">
        <p14:creationId xmlns:p14="http://schemas.microsoft.com/office/powerpoint/2010/main" val="1619494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27000" y="1128713"/>
            <a:ext cx="8870950" cy="5370512"/>
            <a:chOff x="127000" y="1128713"/>
            <a:chExt cx="8870950" cy="5370512"/>
          </a:xfrm>
        </p:grpSpPr>
        <p:sp>
          <p:nvSpPr>
            <p:cNvPr id="37"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38" name="Rectangle 8"/>
            <p:cNvSpPr>
              <a:spLocks noChangeArrowheads="1"/>
            </p:cNvSpPr>
            <p:nvPr/>
          </p:nvSpPr>
          <p:spPr bwMode="auto">
            <a:xfrm>
              <a:off x="2566210" y="1128713"/>
              <a:ext cx="3992568"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TEXT BOX FEATURES</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The “Format Shape” menu option contains several </a:t>
            </a:r>
            <a:br>
              <a:rPr lang="en-US" dirty="0"/>
            </a:br>
            <a:r>
              <a:rPr lang="en-US" dirty="0"/>
              <a:t>tools that allow you to customize a shape to fit your needs</a:t>
            </a:r>
          </a:p>
        </p:txBody>
      </p:sp>
      <p:sp>
        <p:nvSpPr>
          <p:cNvPr id="5" name="Rounded Rectangle 4"/>
          <p:cNvSpPr/>
          <p:nvPr/>
        </p:nvSpPr>
        <p:spPr bwMode="auto">
          <a:xfrm>
            <a:off x="5332021" y="1757538"/>
            <a:ext cx="3360716" cy="4381995"/>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344488" indent="-344488" algn="l">
              <a:spcAft>
                <a:spcPts val="600"/>
              </a:spcAft>
              <a:buFont typeface="Monotype Sorts" pitchFamily="2" charset="2"/>
              <a:buChar char="n"/>
            </a:pPr>
            <a:r>
              <a:rPr lang="en-US" dirty="0">
                <a:latin typeface="Arial" pitchFamily="34" charset="0"/>
              </a:rPr>
              <a:t>These features allow you to specify the vertical alignment and direction of text within a shape</a:t>
            </a:r>
          </a:p>
          <a:p>
            <a:pPr marL="344488" indent="-344488" algn="l">
              <a:spcAft>
                <a:spcPts val="600"/>
              </a:spcAft>
              <a:buFont typeface="Monotype Sorts" pitchFamily="2" charset="2"/>
              <a:buChar char="n"/>
            </a:pPr>
            <a:r>
              <a:rPr lang="en-US" dirty="0">
                <a:latin typeface="Arial" pitchFamily="34" charset="0"/>
              </a:rPr>
              <a:t>Autofitting the shape to the textbox causes a shape to change size each time you modify text</a:t>
            </a:r>
          </a:p>
          <a:p>
            <a:pPr marL="628650" lvl="1" indent="-284163" algn="l">
              <a:spcAft>
                <a:spcPts val="600"/>
              </a:spcAft>
              <a:buFont typeface="Wingdings" pitchFamily="2" charset="2"/>
              <a:buChar char="q"/>
            </a:pPr>
            <a:r>
              <a:rPr lang="en-US" dirty="0"/>
              <a:t>This feature should usually be disabled</a:t>
            </a:r>
          </a:p>
          <a:p>
            <a:pPr marL="344488" indent="-344488" algn="l">
              <a:spcAft>
                <a:spcPts val="600"/>
              </a:spcAft>
              <a:buFont typeface="Monotype Sorts" pitchFamily="2" charset="2"/>
              <a:buChar char="n"/>
            </a:pPr>
            <a:r>
              <a:rPr lang="en-US" dirty="0">
                <a:latin typeface="Arial" pitchFamily="34" charset="0"/>
              </a:rPr>
              <a:t>Shrinking the internal margins and unwrapping the text opens up more room in a shape</a:t>
            </a:r>
          </a:p>
          <a:p>
            <a:pPr marL="344488" indent="-344488" algn="l">
              <a:spcAft>
                <a:spcPts val="6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Change the text box settings in the box in the upper-left so that all the text fits.  Try to do this without looking at the settings on the second box</a:t>
            </a:r>
          </a:p>
          <a:p>
            <a:pPr marL="344488" indent="-344488" algn="l">
              <a:spcAft>
                <a:spcPts val="600"/>
              </a:spcAft>
              <a:buFont typeface="Monotype Sorts" pitchFamily="2" charset="2"/>
              <a:buChar char="n"/>
            </a:pPr>
            <a:r>
              <a:rPr lang="en-US" dirty="0">
                <a:solidFill>
                  <a:srgbClr val="C00000"/>
                </a:solidFill>
                <a:latin typeface="Arial" pitchFamily="34" charset="0"/>
              </a:rPr>
              <a:t>Exercise: </a:t>
            </a:r>
            <a:r>
              <a:rPr lang="en-US" dirty="0">
                <a:latin typeface="Arial" pitchFamily="34" charset="0"/>
              </a:rPr>
              <a:t>Change the arrow in the bottom-left hand corner to match the arrow to its right</a:t>
            </a:r>
          </a:p>
        </p:txBody>
      </p:sp>
      <p:pic>
        <p:nvPicPr>
          <p:cNvPr id="3" name="Picture 2"/>
          <p:cNvPicPr>
            <a:picLocks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53512" y="1828800"/>
            <a:ext cx="1261872" cy="4343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Straight Connector 6"/>
          <p:cNvCxnSpPr/>
          <p:nvPr/>
        </p:nvCxnSpPr>
        <p:spPr bwMode="auto">
          <a:xfrm flipV="1">
            <a:off x="4085112" y="2196925"/>
            <a:ext cx="1246909" cy="3336977"/>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085112" y="6048083"/>
            <a:ext cx="1733796" cy="91440"/>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Snip Same Side Corner Rectangle 31"/>
          <p:cNvSpPr/>
          <p:nvPr/>
        </p:nvSpPr>
        <p:spPr bwMode="auto">
          <a:xfrm>
            <a:off x="1663665" y="1757538"/>
            <a:ext cx="770776" cy="1635802"/>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vert270" wrap="none" lIns="0" tIns="0" rIns="0" bIns="0" numCol="1" rtlCol="0" anchor="t" anchorCtr="0" compatLnSpc="1">
            <a:prstTxWarp prst="textNoShape">
              <a:avLst/>
            </a:prstTxWarp>
            <a:noAutofit/>
          </a:bodyPr>
          <a:lstStyle/>
          <a:p>
            <a:r>
              <a:rPr lang="en-US" dirty="0" smtClean="0">
                <a:solidFill>
                  <a:srgbClr val="000000"/>
                </a:solidFill>
                <a:latin typeface="Arial" pitchFamily="34" charset="0"/>
              </a:rPr>
              <a:t>Sample Text Sample</a:t>
            </a:r>
          </a:p>
          <a:p>
            <a:r>
              <a:rPr lang="en-US" dirty="0" smtClean="0">
                <a:solidFill>
                  <a:srgbClr val="000000"/>
                </a:solidFill>
                <a:latin typeface="Arial" pitchFamily="34" charset="0"/>
              </a:rPr>
              <a:t>Text Sample Text</a:t>
            </a:r>
          </a:p>
          <a:p>
            <a:r>
              <a:rPr lang="en-US" dirty="0" smtClean="0">
                <a:solidFill>
                  <a:srgbClr val="000000"/>
                </a:solidFill>
                <a:latin typeface="Arial" pitchFamily="34" charset="0"/>
              </a:rPr>
              <a:t>Sample Text Sample</a:t>
            </a:r>
          </a:p>
          <a:p>
            <a:r>
              <a:rPr lang="en-US" dirty="0" smtClean="0">
                <a:solidFill>
                  <a:srgbClr val="000000"/>
                </a:solidFill>
                <a:latin typeface="Arial" pitchFamily="34" charset="0"/>
              </a:rPr>
              <a:t>Text Sample Text</a:t>
            </a:r>
          </a:p>
        </p:txBody>
      </p:sp>
      <p:sp>
        <p:nvSpPr>
          <p:cNvPr id="34" name="Snip Same Side Corner Rectangle 33"/>
          <p:cNvSpPr/>
          <p:nvPr/>
        </p:nvSpPr>
        <p:spPr bwMode="auto">
          <a:xfrm>
            <a:off x="345504" y="1757538"/>
            <a:ext cx="770776" cy="1635802"/>
          </a:xfrm>
          <a:prstGeom prst="snip2Same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vert270" wrap="square" lIns="91440" tIns="91440" rIns="91440" bIns="91440" numCol="1" rtlCol="0" anchor="t" anchorCtr="0" compatLnSpc="1">
            <a:prstTxWarp prst="textNoShape">
              <a:avLst/>
            </a:prstTxWarp>
            <a:noAutofit/>
          </a:bodyPr>
          <a:lstStyle/>
          <a:p>
            <a:r>
              <a:rPr lang="en-US" dirty="0" smtClean="0">
                <a:solidFill>
                  <a:srgbClr val="000000"/>
                </a:solidFill>
                <a:latin typeface="Arial" pitchFamily="34" charset="0"/>
              </a:rPr>
              <a:t>Sample Text Sample Text Sample Text Sample Text Sample Text Sample Text</a:t>
            </a:r>
          </a:p>
        </p:txBody>
      </p:sp>
      <p:sp>
        <p:nvSpPr>
          <p:cNvPr id="20" name="Pentagon 19"/>
          <p:cNvSpPr/>
          <p:nvPr/>
        </p:nvSpPr>
        <p:spPr bwMode="auto">
          <a:xfrm>
            <a:off x="366005" y="4734435"/>
            <a:ext cx="729773" cy="590931"/>
          </a:xfrm>
          <a:prstGeom prst="homePlat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Sample Text</a:t>
            </a:r>
          </a:p>
        </p:txBody>
      </p:sp>
      <p:sp>
        <p:nvSpPr>
          <p:cNvPr id="35" name="Pentagon 34"/>
          <p:cNvSpPr/>
          <p:nvPr/>
        </p:nvSpPr>
        <p:spPr bwMode="auto">
          <a:xfrm>
            <a:off x="1684166" y="3687988"/>
            <a:ext cx="729773" cy="2683823"/>
          </a:xfrm>
          <a:prstGeom prst="homePlat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vert270"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Sample Text</a:t>
            </a:r>
          </a:p>
        </p:txBody>
      </p:sp>
    </p:spTree>
    <p:extLst>
      <p:ext uri="{BB962C8B-B14F-4D97-AF65-F5344CB8AC3E}">
        <p14:creationId xmlns:p14="http://schemas.microsoft.com/office/powerpoint/2010/main" val="672661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27000" y="1128713"/>
            <a:ext cx="8870950" cy="5370512"/>
            <a:chOff x="127000" y="1128713"/>
            <a:chExt cx="8870950" cy="5370512"/>
          </a:xfrm>
        </p:grpSpPr>
        <p:sp>
          <p:nvSpPr>
            <p:cNvPr id="17"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8" name="Rectangle 8"/>
            <p:cNvSpPr>
              <a:spLocks noChangeArrowheads="1"/>
            </p:cNvSpPr>
            <p:nvPr/>
          </p:nvSpPr>
          <p:spPr bwMode="auto">
            <a:xfrm>
              <a:off x="2566210" y="1128713"/>
              <a:ext cx="3992568"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CHANGING THE TEXT BOX FEATURES</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smtClean="0"/>
              <a:t>Additions text box tools can be found on the ribbon…</a:t>
            </a:r>
            <a:endParaRPr lang="en-US" dirty="0"/>
          </a:p>
        </p:txBody>
      </p:sp>
      <p:sp>
        <p:nvSpPr>
          <p:cNvPr id="4" name="TextBox 3"/>
          <p:cNvSpPr txBox="1"/>
          <p:nvPr/>
        </p:nvSpPr>
        <p:spPr>
          <a:xfrm>
            <a:off x="3572495" y="3375430"/>
            <a:ext cx="1097280" cy="2843784"/>
          </a:xfrm>
          <a:prstGeom prst="rect">
            <a:avLst/>
          </a:prstGeom>
          <a:noFill/>
          <a:ln>
            <a:solidFill>
              <a:schemeClr val="tx1"/>
            </a:solidFill>
          </a:ln>
        </p:spPr>
        <p:txBody>
          <a:bodyPr wrap="square" rtlCol="0">
            <a:spAutoFit/>
          </a:bodyPr>
          <a:lstStyle/>
          <a:p>
            <a:r>
              <a:rPr lang="en-US" dirty="0" smtClean="0"/>
              <a:t>Sample</a:t>
            </a:r>
          </a:p>
          <a:p>
            <a:r>
              <a:rPr lang="en-US" dirty="0" smtClean="0"/>
              <a:t>Sample</a:t>
            </a:r>
          </a:p>
          <a:p>
            <a:r>
              <a:rPr lang="en-US" dirty="0" smtClean="0"/>
              <a:t>Sample</a:t>
            </a:r>
            <a:endParaRPr lang="en-US" dirty="0"/>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a:t>Sample</a:t>
            </a:r>
          </a:p>
          <a:p>
            <a:r>
              <a:rPr lang="en-US" dirty="0" smtClean="0"/>
              <a:t>Sample</a:t>
            </a:r>
          </a:p>
          <a:p>
            <a:r>
              <a:rPr lang="en-US" dirty="0" smtClean="0"/>
              <a:t>Sample</a:t>
            </a:r>
            <a:endParaRPr lang="en-US" dirty="0"/>
          </a:p>
        </p:txBody>
      </p:sp>
      <p:sp>
        <p:nvSpPr>
          <p:cNvPr id="6" name="TextBox 5"/>
          <p:cNvSpPr txBox="1"/>
          <p:nvPr/>
        </p:nvSpPr>
        <p:spPr>
          <a:xfrm>
            <a:off x="369929" y="3375430"/>
            <a:ext cx="1093642" cy="2846933"/>
          </a:xfrm>
          <a:prstGeom prst="rect">
            <a:avLst/>
          </a:prstGeom>
          <a:noFill/>
          <a:ln>
            <a:solidFill>
              <a:schemeClr val="tx1"/>
            </a:solidFill>
          </a:ln>
        </p:spPr>
        <p:txBody>
          <a:bodyPr wrap="square" rtlCol="0">
            <a:spAutoFit/>
          </a:bodyPr>
          <a:lstStyle/>
          <a:p>
            <a:pPr>
              <a:lnSpc>
                <a:spcPct val="150000"/>
              </a:lnSpc>
              <a:spcBef>
                <a:spcPts val="600"/>
              </a:spcBef>
            </a:pPr>
            <a:r>
              <a:rPr lang="en-US" dirty="0" smtClean="0"/>
              <a:t>Sample</a:t>
            </a:r>
          </a:p>
          <a:p>
            <a:pPr>
              <a:lnSpc>
                <a:spcPct val="150000"/>
              </a:lnSpc>
              <a:spcBef>
                <a:spcPts val="600"/>
              </a:spcBef>
            </a:pPr>
            <a:r>
              <a:rPr lang="en-US" dirty="0" smtClean="0"/>
              <a:t>Sample</a:t>
            </a:r>
          </a:p>
          <a:p>
            <a:pPr>
              <a:lnSpc>
                <a:spcPct val="150000"/>
              </a:lnSpc>
              <a:spcBef>
                <a:spcPts val="600"/>
              </a:spcBef>
            </a:pPr>
            <a:r>
              <a:rPr lang="en-US" dirty="0" smtClean="0"/>
              <a:t>Sample</a:t>
            </a:r>
            <a:endParaRPr lang="en-US" dirty="0"/>
          </a:p>
          <a:p>
            <a:pPr>
              <a:lnSpc>
                <a:spcPct val="150000"/>
              </a:lnSpc>
              <a:spcBef>
                <a:spcPts val="600"/>
              </a:spcBef>
            </a:pPr>
            <a:r>
              <a:rPr lang="en-US" dirty="0"/>
              <a:t>Sample</a:t>
            </a:r>
          </a:p>
          <a:p>
            <a:pPr>
              <a:lnSpc>
                <a:spcPct val="150000"/>
              </a:lnSpc>
              <a:spcBef>
                <a:spcPts val="600"/>
              </a:spcBef>
            </a:pPr>
            <a:r>
              <a:rPr lang="en-US" dirty="0"/>
              <a:t>Sample</a:t>
            </a:r>
          </a:p>
          <a:p>
            <a:pPr>
              <a:lnSpc>
                <a:spcPct val="150000"/>
              </a:lnSpc>
              <a:spcBef>
                <a:spcPts val="600"/>
              </a:spcBef>
            </a:pPr>
            <a:r>
              <a:rPr lang="en-US" dirty="0"/>
              <a:t>Sample</a:t>
            </a:r>
          </a:p>
          <a:p>
            <a:pPr>
              <a:lnSpc>
                <a:spcPct val="150000"/>
              </a:lnSpc>
              <a:spcBef>
                <a:spcPts val="600"/>
              </a:spcBef>
            </a:pPr>
            <a:r>
              <a:rPr lang="en-US" dirty="0" smtClean="0"/>
              <a:t>Sample</a:t>
            </a:r>
          </a:p>
          <a:p>
            <a:pPr>
              <a:lnSpc>
                <a:spcPct val="150000"/>
              </a:lnSpc>
              <a:spcBef>
                <a:spcPts val="600"/>
              </a:spcBef>
            </a:pPr>
            <a:r>
              <a:rPr lang="en-US" dirty="0" smtClean="0"/>
              <a:t>Sample</a:t>
            </a:r>
            <a:endParaRPr lang="en-US"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40819" y="3295075"/>
            <a:ext cx="3361703" cy="221163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3"/>
          <a:stretch/>
        </p:blipFill>
        <p:spPr bwMode="auto">
          <a:xfrm>
            <a:off x="322056" y="1761212"/>
            <a:ext cx="7089631" cy="1158391"/>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9" name="Straight Connector 8"/>
          <p:cNvCxnSpPr/>
          <p:nvPr/>
        </p:nvCxnSpPr>
        <p:spPr bwMode="auto">
          <a:xfrm flipH="1">
            <a:off x="5440820" y="2919603"/>
            <a:ext cx="1645225" cy="375472"/>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flipV="1">
            <a:off x="7320710" y="2919603"/>
            <a:ext cx="1481814" cy="37547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7086045" y="2748598"/>
            <a:ext cx="234665" cy="182880"/>
          </a:xfrm>
          <a:prstGeom prst="ellipse">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12" name="Right Arrow 11"/>
          <p:cNvSpPr/>
          <p:nvPr/>
        </p:nvSpPr>
        <p:spPr bwMode="auto">
          <a:xfrm>
            <a:off x="1623829" y="3983841"/>
            <a:ext cx="1805049" cy="1534697"/>
          </a:xfrm>
          <a:prstGeom prst="rightArrow">
            <a:avLst/>
          </a:prstGeom>
          <a:noFill/>
          <a:ln w="28575">
            <a:solidFill>
              <a:srgbClr val="FF0000"/>
            </a:solidFill>
          </a:ln>
          <a:effectLst/>
          <a:extLst/>
        </p:spPr>
        <p:txBody>
          <a:bodyPr vert="horz" wrap="square" lIns="91440" tIns="45720" rIns="91440" bIns="45720" numCol="1" rtlCol="0" anchor="ctr" anchorCtr="0" compatLnSpc="1">
            <a:prstTxWarp prst="textNoShape">
              <a:avLst/>
            </a:prstTxWarp>
            <a:noAutofit/>
          </a:bodyPr>
          <a:lstStyle/>
          <a:p>
            <a:r>
              <a:rPr lang="en-US" dirty="0">
                <a:solidFill>
                  <a:srgbClr val="000000"/>
                </a:solidFill>
                <a:latin typeface="Arial" pitchFamily="34" charset="0"/>
              </a:rPr>
              <a:t>Adjust the spacing to add more content</a:t>
            </a:r>
          </a:p>
        </p:txBody>
      </p:sp>
      <p:sp>
        <p:nvSpPr>
          <p:cNvPr id="19" name="Rectangle 13"/>
          <p:cNvSpPr>
            <a:spLocks noChangeArrowheads="1"/>
          </p:cNvSpPr>
          <p:nvPr/>
        </p:nvSpPr>
        <p:spPr bwMode="auto">
          <a:xfrm>
            <a:off x="5905902" y="5601456"/>
            <a:ext cx="2431537" cy="452432"/>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r>
              <a:rPr lang="en-US" dirty="0" smtClean="0">
                <a:solidFill>
                  <a:schemeClr val="bg1"/>
                </a:solidFill>
              </a:rPr>
              <a:t>Line Spacing must be at least 0.9</a:t>
            </a:r>
            <a:endParaRPr lang="en-US" dirty="0">
              <a:solidFill>
                <a:schemeClr val="bg1"/>
              </a:solidFill>
            </a:endParaRPr>
          </a:p>
        </p:txBody>
      </p:sp>
    </p:spTree>
    <p:extLst>
      <p:ext uri="{BB962C8B-B14F-4D97-AF65-F5344CB8AC3E}">
        <p14:creationId xmlns:p14="http://schemas.microsoft.com/office/powerpoint/2010/main" val="2751830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3" name="Title 2"/>
          <p:cNvSpPr>
            <a:spLocks noGrp="1"/>
          </p:cNvSpPr>
          <p:nvPr>
            <p:ph type="title"/>
          </p:nvPr>
        </p:nvSpPr>
        <p:spPr/>
        <p:txBody>
          <a:bodyPr/>
          <a:lstStyle/>
          <a:p>
            <a:r>
              <a:rPr lang="en-US" dirty="0"/>
              <a:t>Other tips and tricks that will help you make the most of PowerPoint…</a:t>
            </a:r>
          </a:p>
        </p:txBody>
      </p:sp>
      <p:sp>
        <p:nvSpPr>
          <p:cNvPr id="39944" name="Right Arrow 6"/>
          <p:cNvSpPr>
            <a:spLocks noChangeArrowheads="1"/>
          </p:cNvSpPr>
          <p:nvPr/>
        </p:nvSpPr>
        <p:spPr bwMode="auto">
          <a:xfrm>
            <a:off x="2603461" y="1918803"/>
            <a:ext cx="800778" cy="573088"/>
          </a:xfrm>
          <a:prstGeom prst="rightArrow">
            <a:avLst>
              <a:gd name="adj1" fmla="val 50000"/>
              <a:gd name="adj2" fmla="val 49958"/>
            </a:avLst>
          </a:prstGeom>
          <a:solidFill>
            <a:schemeClr val="accent1"/>
          </a:solidFill>
          <a:ln w="9525" algn="ctr">
            <a:solidFill>
              <a:schemeClr val="tx1"/>
            </a:solidFill>
            <a:round/>
            <a:headEnd/>
            <a:tailEnd/>
          </a:ln>
          <a:effectLst>
            <a:outerShdw blurRad="190500" dist="50800" dir="2700000" algn="ctr" rotWithShape="0">
              <a:srgbClr val="000000">
                <a:alpha val="43137"/>
              </a:srgbClr>
            </a:outerShdw>
          </a:effectLst>
        </p:spPr>
        <p:txBody>
          <a:bodyPr/>
          <a:lstStyle/>
          <a:p>
            <a:pPr algn="l">
              <a:lnSpc>
                <a:spcPct val="100000"/>
              </a:lnSpc>
            </a:pPr>
            <a:endParaRPr lang="en-US" sz="2400" b="0" dirty="0">
              <a:solidFill>
                <a:srgbClr val="000000"/>
              </a:solidFill>
              <a:latin typeface="Arial" pitchFamily="34" charset="0"/>
              <a:ea typeface="ＭＳ Ｐゴシック"/>
              <a:cs typeface="ＭＳ Ｐゴシック"/>
            </a:endParaRPr>
          </a:p>
        </p:txBody>
      </p:sp>
      <p:sp>
        <p:nvSpPr>
          <p:cNvPr id="8" name="Rectangle 3"/>
          <p:cNvSpPr>
            <a:spLocks noChangeArrowheads="1"/>
          </p:cNvSpPr>
          <p:nvPr/>
        </p:nvSpPr>
        <p:spPr bwMode="auto">
          <a:xfrm>
            <a:off x="328904" y="1405247"/>
            <a:ext cx="2286000" cy="1600200"/>
          </a:xfrm>
          <a:prstGeom prst="rect">
            <a:avLst/>
          </a:prstGeom>
          <a:solidFill>
            <a:schemeClr val="accent4">
              <a:lumMod val="20000"/>
              <a:lumOff val="80000"/>
            </a:schemeClr>
          </a:solidFill>
          <a:ln w="19050">
            <a:solidFill>
              <a:srgbClr val="CC9900"/>
            </a:solidFill>
            <a:miter lim="800000"/>
            <a:headEnd/>
            <a:tailEnd/>
          </a:ln>
          <a:effectLst>
            <a:outerShdw blurRad="190500" dist="38100" dir="2700000" algn="tl" rotWithShape="0">
              <a:prstClr val="black">
                <a:alpha val="40000"/>
              </a:prstClr>
            </a:outerShdw>
          </a:effectLst>
        </p:spPr>
        <p:txBody>
          <a:bodyPr lIns="182880" rIns="182880" anchor="ctr"/>
          <a:lstStyle/>
          <a:p>
            <a:pPr algn="l">
              <a:lnSpc>
                <a:spcPct val="100000"/>
              </a:lnSpc>
              <a:buClr>
                <a:srgbClr val="FF0000"/>
              </a:buClr>
              <a:defRPr/>
            </a:pPr>
            <a:r>
              <a:rPr lang="en-US" sz="1400" dirty="0" smtClean="0">
                <a:solidFill>
                  <a:srgbClr val="000000"/>
                </a:solidFill>
                <a:latin typeface="Arial" pitchFamily="34" charset="0"/>
              </a:rPr>
              <a:t>Inserting and Exporting Shapes</a:t>
            </a:r>
          </a:p>
          <a:p>
            <a:pPr algn="l">
              <a:lnSpc>
                <a:spcPct val="100000"/>
              </a:lnSpc>
              <a:buClr>
                <a:srgbClr val="FF0000"/>
              </a:buClr>
              <a:defRPr/>
            </a:pPr>
            <a:endParaRPr lang="en-US" sz="900" dirty="0" smtClean="0">
              <a:solidFill>
                <a:srgbClr val="000000"/>
              </a:solidFill>
              <a:latin typeface="Arial" pitchFamily="34" charset="0"/>
            </a:endParaRPr>
          </a:p>
          <a:p>
            <a:pPr marL="231775" lvl="1" indent="-231775" algn="l">
              <a:spcAft>
                <a:spcPct val="30000"/>
              </a:spcAft>
              <a:buClr>
                <a:srgbClr val="B30019"/>
              </a:buClr>
              <a:buSzPct val="100000"/>
              <a:buFont typeface="Monotype Sorts" pitchFamily="2" charset="2"/>
              <a:buChar char="n"/>
              <a:defRPr/>
            </a:pPr>
            <a:r>
              <a:rPr lang="en-US" sz="1100" dirty="0" smtClean="0">
                <a:solidFill>
                  <a:srgbClr val="000000"/>
                </a:solidFill>
                <a:latin typeface="Arial" pitchFamily="34" charset="0"/>
              </a:rPr>
              <a:t>The shapes at your disposal include arrows, flow charts, and call-outs</a:t>
            </a:r>
          </a:p>
          <a:p>
            <a:pPr marL="231775" lvl="1" indent="-231775" algn="l">
              <a:spcAft>
                <a:spcPct val="30000"/>
              </a:spcAft>
              <a:buClr>
                <a:srgbClr val="B30019"/>
              </a:buClr>
              <a:buSzPct val="100000"/>
              <a:buFont typeface="Monotype Sorts" pitchFamily="2" charset="2"/>
              <a:buChar char="n"/>
              <a:defRPr/>
            </a:pPr>
            <a:r>
              <a:rPr lang="en-US" sz="1100" dirty="0" smtClean="0">
                <a:solidFill>
                  <a:srgbClr val="000000"/>
                </a:solidFill>
                <a:latin typeface="Arial" pitchFamily="34" charset="0"/>
              </a:rPr>
              <a:t>These are best exported as pictures </a:t>
            </a:r>
            <a:endParaRPr lang="en-US" sz="1100" dirty="0">
              <a:solidFill>
                <a:srgbClr val="000000"/>
              </a:solidFill>
              <a:latin typeface="Arial" pitchFamily="34" charset="0"/>
            </a:endParaRPr>
          </a:p>
        </p:txBody>
      </p:sp>
      <p:sp>
        <p:nvSpPr>
          <p:cNvPr id="39946" name="Right Arrow 8"/>
          <p:cNvSpPr>
            <a:spLocks noChangeArrowheads="1"/>
          </p:cNvSpPr>
          <p:nvPr/>
        </p:nvSpPr>
        <p:spPr bwMode="auto">
          <a:xfrm>
            <a:off x="2149959" y="3374393"/>
            <a:ext cx="1254280" cy="573088"/>
          </a:xfrm>
          <a:prstGeom prst="rightArrow">
            <a:avLst>
              <a:gd name="adj1" fmla="val 50000"/>
              <a:gd name="adj2" fmla="val 50026"/>
            </a:avLst>
          </a:prstGeom>
          <a:solidFill>
            <a:schemeClr val="accent1"/>
          </a:solidFill>
          <a:ln w="9525" algn="ctr">
            <a:solidFill>
              <a:schemeClr val="tx1"/>
            </a:solidFill>
            <a:round/>
            <a:headEnd/>
            <a:tailEnd/>
          </a:ln>
          <a:effectLst>
            <a:outerShdw blurRad="190500" dist="50800" dir="2700000" algn="ctr" rotWithShape="0">
              <a:srgbClr val="000000">
                <a:alpha val="43137"/>
              </a:srgbClr>
            </a:outerShdw>
          </a:effectLst>
        </p:spPr>
        <p:txBody>
          <a:bodyPr/>
          <a:lstStyle/>
          <a:p>
            <a:pPr algn="l">
              <a:lnSpc>
                <a:spcPct val="100000"/>
              </a:lnSpc>
            </a:pPr>
            <a:endParaRPr lang="en-US" sz="2400" b="0" dirty="0">
              <a:solidFill>
                <a:srgbClr val="000000"/>
              </a:solidFill>
              <a:latin typeface="Arial" pitchFamily="34" charset="0"/>
              <a:ea typeface="ＭＳ Ｐゴシック"/>
              <a:cs typeface="ＭＳ Ｐゴシック"/>
            </a:endParaRPr>
          </a:p>
        </p:txBody>
      </p:sp>
      <p:sp>
        <p:nvSpPr>
          <p:cNvPr id="13" name="Rectangle 3"/>
          <p:cNvSpPr>
            <a:spLocks noChangeArrowheads="1"/>
          </p:cNvSpPr>
          <p:nvPr/>
        </p:nvSpPr>
        <p:spPr bwMode="auto">
          <a:xfrm>
            <a:off x="328904" y="3117615"/>
            <a:ext cx="2286000" cy="1086644"/>
          </a:xfrm>
          <a:prstGeom prst="rect">
            <a:avLst/>
          </a:prstGeom>
          <a:solidFill>
            <a:schemeClr val="accent4">
              <a:lumMod val="20000"/>
              <a:lumOff val="80000"/>
            </a:schemeClr>
          </a:solidFill>
          <a:ln w="19050">
            <a:solidFill>
              <a:srgbClr val="CC9900"/>
            </a:solidFill>
            <a:miter lim="800000"/>
            <a:headEnd/>
            <a:tailEnd/>
          </a:ln>
          <a:effectLst>
            <a:outerShdw blurRad="190500" dist="38100" dir="2700000" algn="tl" rotWithShape="0">
              <a:prstClr val="black">
                <a:alpha val="40000"/>
              </a:prstClr>
            </a:outerShdw>
          </a:effectLst>
        </p:spPr>
        <p:txBody>
          <a:bodyPr lIns="182880" rIns="182880" anchor="ctr"/>
          <a:lstStyle/>
          <a:p>
            <a:pPr algn="l">
              <a:lnSpc>
                <a:spcPct val="100000"/>
              </a:lnSpc>
              <a:buClr>
                <a:srgbClr val="FF0000"/>
              </a:buClr>
              <a:defRPr/>
            </a:pPr>
            <a:r>
              <a:rPr lang="en-US" sz="1400" dirty="0" smtClean="0">
                <a:solidFill>
                  <a:srgbClr val="000000"/>
                </a:solidFill>
                <a:latin typeface="Arial" pitchFamily="34" charset="0"/>
              </a:rPr>
              <a:t>Layering Shapes</a:t>
            </a:r>
            <a:endParaRPr lang="en-US" sz="1400" dirty="0">
              <a:solidFill>
                <a:srgbClr val="000000"/>
              </a:solidFill>
              <a:latin typeface="Arial" pitchFamily="34" charset="0"/>
            </a:endParaRPr>
          </a:p>
          <a:p>
            <a:pPr algn="l">
              <a:lnSpc>
                <a:spcPct val="100000"/>
              </a:lnSpc>
              <a:buClr>
                <a:srgbClr val="FF0000"/>
              </a:buClr>
              <a:defRPr/>
            </a:pPr>
            <a:endParaRPr lang="en-US" sz="900" dirty="0">
              <a:solidFill>
                <a:srgbClr val="000000"/>
              </a:solidFill>
              <a:latin typeface="Arial" pitchFamily="34" charset="0"/>
            </a:endParaRPr>
          </a:p>
          <a:p>
            <a:pPr marL="231775" lvl="1" indent="-231775" algn="l">
              <a:spcAft>
                <a:spcPct val="30000"/>
              </a:spcAft>
              <a:buClr>
                <a:srgbClr val="B30019"/>
              </a:buClr>
              <a:buSzPct val="100000"/>
              <a:buFont typeface="Monotype Sorts" pitchFamily="2" charset="2"/>
              <a:buChar char="n"/>
              <a:defRPr/>
            </a:pPr>
            <a:r>
              <a:rPr lang="en-US" sz="1100" dirty="0" smtClean="0">
                <a:solidFill>
                  <a:srgbClr val="000000"/>
                </a:solidFill>
                <a:latin typeface="Arial" pitchFamily="34" charset="0"/>
              </a:rPr>
              <a:t>Shapes can be moved backwards or forwards for proper layering</a:t>
            </a:r>
            <a:endParaRPr lang="en-US" sz="1100" dirty="0">
              <a:solidFill>
                <a:srgbClr val="000000"/>
              </a:solidFill>
              <a:latin typeface="Arial" pitchFamily="34" charset="0"/>
            </a:endParaRPr>
          </a:p>
        </p:txBody>
      </p:sp>
      <p:sp>
        <p:nvSpPr>
          <p:cNvPr id="18" name="Right Arrow 6"/>
          <p:cNvSpPr>
            <a:spLocks noChangeArrowheads="1"/>
          </p:cNvSpPr>
          <p:nvPr/>
        </p:nvSpPr>
        <p:spPr bwMode="auto">
          <a:xfrm>
            <a:off x="2296164" y="5716735"/>
            <a:ext cx="1108075" cy="573088"/>
          </a:xfrm>
          <a:prstGeom prst="rightArrow">
            <a:avLst>
              <a:gd name="adj1" fmla="val 50000"/>
              <a:gd name="adj2" fmla="val 49958"/>
            </a:avLst>
          </a:prstGeom>
          <a:solidFill>
            <a:schemeClr val="accent1"/>
          </a:solidFill>
          <a:ln w="9525" algn="ctr">
            <a:solidFill>
              <a:schemeClr val="tx1"/>
            </a:solidFill>
            <a:round/>
            <a:headEnd/>
            <a:tailEnd/>
          </a:ln>
          <a:effectLst>
            <a:outerShdw blurRad="190500" dist="50800" dir="2700000" algn="ctr" rotWithShape="0">
              <a:srgbClr val="000000">
                <a:alpha val="43137"/>
              </a:srgbClr>
            </a:outerShdw>
          </a:effectLst>
        </p:spPr>
        <p:txBody>
          <a:bodyPr/>
          <a:lstStyle/>
          <a:p>
            <a:pPr algn="l">
              <a:lnSpc>
                <a:spcPct val="100000"/>
              </a:lnSpc>
            </a:pPr>
            <a:endParaRPr lang="en-US" sz="2400" b="0" dirty="0">
              <a:solidFill>
                <a:srgbClr val="000000"/>
              </a:solidFill>
              <a:latin typeface="Arial" pitchFamily="34" charset="0"/>
              <a:ea typeface="ＭＳ Ｐゴシック"/>
              <a:cs typeface="ＭＳ Ｐゴシック"/>
            </a:endParaRPr>
          </a:p>
        </p:txBody>
      </p:sp>
      <p:sp>
        <p:nvSpPr>
          <p:cNvPr id="17" name="Right Arrow 6"/>
          <p:cNvSpPr>
            <a:spLocks noChangeArrowheads="1"/>
          </p:cNvSpPr>
          <p:nvPr/>
        </p:nvSpPr>
        <p:spPr bwMode="auto">
          <a:xfrm>
            <a:off x="2193697" y="4555913"/>
            <a:ext cx="1210542" cy="573088"/>
          </a:xfrm>
          <a:prstGeom prst="rightArrow">
            <a:avLst>
              <a:gd name="adj1" fmla="val 50000"/>
              <a:gd name="adj2" fmla="val 49958"/>
            </a:avLst>
          </a:prstGeom>
          <a:solidFill>
            <a:schemeClr val="accent1"/>
          </a:solidFill>
          <a:ln w="9525" algn="ctr">
            <a:solidFill>
              <a:schemeClr val="tx1"/>
            </a:solidFill>
            <a:round/>
            <a:headEnd/>
            <a:tailEnd/>
          </a:ln>
          <a:effectLst>
            <a:outerShdw blurRad="190500" dist="50800" dir="2700000" algn="ctr" rotWithShape="0">
              <a:srgbClr val="000000">
                <a:alpha val="43137"/>
              </a:srgbClr>
            </a:outerShdw>
          </a:effectLst>
        </p:spPr>
        <p:txBody>
          <a:bodyPr/>
          <a:lstStyle/>
          <a:p>
            <a:pPr algn="l">
              <a:lnSpc>
                <a:spcPct val="100000"/>
              </a:lnSpc>
            </a:pPr>
            <a:endParaRPr lang="en-US" sz="2400" b="0" dirty="0">
              <a:solidFill>
                <a:srgbClr val="000000"/>
              </a:solidFill>
              <a:latin typeface="Arial" pitchFamily="34" charset="0"/>
              <a:ea typeface="ＭＳ Ｐゴシック"/>
              <a:cs typeface="ＭＳ Ｐゴシック"/>
            </a:endParaRPr>
          </a:p>
        </p:txBody>
      </p:sp>
      <p:sp>
        <p:nvSpPr>
          <p:cNvPr id="10" name="Rectangle 3"/>
          <p:cNvSpPr>
            <a:spLocks noChangeArrowheads="1"/>
          </p:cNvSpPr>
          <p:nvPr/>
        </p:nvSpPr>
        <p:spPr bwMode="auto">
          <a:xfrm>
            <a:off x="328904" y="5480655"/>
            <a:ext cx="2286000" cy="1045249"/>
          </a:xfrm>
          <a:prstGeom prst="rect">
            <a:avLst/>
          </a:prstGeom>
          <a:solidFill>
            <a:schemeClr val="accent4">
              <a:lumMod val="20000"/>
              <a:lumOff val="80000"/>
            </a:schemeClr>
          </a:solidFill>
          <a:ln w="19050">
            <a:solidFill>
              <a:srgbClr val="CC9900"/>
            </a:solidFill>
            <a:miter lim="800000"/>
            <a:headEnd/>
            <a:tailEnd/>
          </a:ln>
          <a:effectLst>
            <a:outerShdw blurRad="190500" dist="38100" dir="2700000" algn="tl" rotWithShape="0">
              <a:prstClr val="black">
                <a:alpha val="40000"/>
              </a:prstClr>
            </a:outerShdw>
          </a:effectLst>
        </p:spPr>
        <p:txBody>
          <a:bodyPr lIns="182880" rIns="182880" anchor="ctr"/>
          <a:lstStyle/>
          <a:p>
            <a:pPr algn="l">
              <a:lnSpc>
                <a:spcPct val="100000"/>
              </a:lnSpc>
              <a:buClr>
                <a:srgbClr val="FF0000"/>
              </a:buClr>
              <a:defRPr/>
            </a:pPr>
            <a:r>
              <a:rPr lang="en-US" sz="1400" dirty="0" smtClean="0">
                <a:solidFill>
                  <a:srgbClr val="000000"/>
                </a:solidFill>
                <a:latin typeface="Arial" pitchFamily="34" charset="0"/>
              </a:rPr>
              <a:t>Cascading Titles</a:t>
            </a:r>
            <a:endParaRPr lang="en-US" sz="1400" dirty="0">
              <a:solidFill>
                <a:srgbClr val="000000"/>
              </a:solidFill>
              <a:latin typeface="Arial" pitchFamily="34" charset="0"/>
            </a:endParaRPr>
          </a:p>
          <a:p>
            <a:pPr algn="l">
              <a:lnSpc>
                <a:spcPct val="100000"/>
              </a:lnSpc>
              <a:buClr>
                <a:srgbClr val="FF0000"/>
              </a:buClr>
              <a:defRPr/>
            </a:pPr>
            <a:endParaRPr lang="en-US" sz="900" dirty="0">
              <a:solidFill>
                <a:srgbClr val="000000"/>
              </a:solidFill>
              <a:latin typeface="Arial" pitchFamily="34" charset="0"/>
            </a:endParaRPr>
          </a:p>
          <a:p>
            <a:pPr marL="231775" lvl="1" indent="-231775" algn="l">
              <a:spcAft>
                <a:spcPct val="30000"/>
              </a:spcAft>
              <a:buClr>
                <a:srgbClr val="B30019"/>
              </a:buClr>
              <a:buSzPct val="100000"/>
              <a:buFont typeface="Monotype Sorts" pitchFamily="2" charset="2"/>
              <a:buChar char="n"/>
              <a:defRPr/>
            </a:pPr>
            <a:r>
              <a:rPr lang="en-US" sz="1100" dirty="0" smtClean="0">
                <a:solidFill>
                  <a:srgbClr val="000000"/>
                </a:solidFill>
                <a:latin typeface="Arial" pitchFamily="34" charset="0"/>
              </a:rPr>
              <a:t>The t</a:t>
            </a:r>
            <a:r>
              <a:rPr lang="en-US" sz="1100" dirty="0" smtClean="0"/>
              <a:t>op </a:t>
            </a:r>
            <a:r>
              <a:rPr lang="en-US" sz="1100" dirty="0"/>
              <a:t>line </a:t>
            </a:r>
            <a:r>
              <a:rPr lang="en-US" sz="1100" dirty="0" smtClean="0"/>
              <a:t>of a title should </a:t>
            </a:r>
            <a:r>
              <a:rPr lang="en-US" sz="1100" dirty="0"/>
              <a:t>be shorter than the bottom </a:t>
            </a:r>
            <a:r>
              <a:rPr lang="en-US" sz="1100" dirty="0" smtClean="0"/>
              <a:t>line</a:t>
            </a:r>
            <a:endParaRPr lang="en-US" sz="1100" dirty="0"/>
          </a:p>
        </p:txBody>
      </p:sp>
      <p:sp>
        <p:nvSpPr>
          <p:cNvPr id="12" name="Rectangle 3"/>
          <p:cNvSpPr>
            <a:spLocks noChangeArrowheads="1"/>
          </p:cNvSpPr>
          <p:nvPr/>
        </p:nvSpPr>
        <p:spPr bwMode="auto">
          <a:xfrm>
            <a:off x="328904" y="4316427"/>
            <a:ext cx="2286000" cy="1052060"/>
          </a:xfrm>
          <a:prstGeom prst="rect">
            <a:avLst/>
          </a:prstGeom>
          <a:solidFill>
            <a:schemeClr val="accent4">
              <a:lumMod val="20000"/>
              <a:lumOff val="80000"/>
            </a:schemeClr>
          </a:solidFill>
          <a:ln w="19050">
            <a:solidFill>
              <a:srgbClr val="CC9900"/>
            </a:solidFill>
            <a:miter lim="800000"/>
            <a:headEnd/>
            <a:tailEnd/>
          </a:ln>
          <a:effectLst>
            <a:outerShdw blurRad="190500" dist="38100" dir="2700000" algn="tl" rotWithShape="0">
              <a:prstClr val="black">
                <a:alpha val="40000"/>
              </a:prstClr>
            </a:outerShdw>
          </a:effectLst>
        </p:spPr>
        <p:txBody>
          <a:bodyPr lIns="182880" rIns="182880" anchor="ctr"/>
          <a:lstStyle/>
          <a:p>
            <a:pPr algn="l">
              <a:lnSpc>
                <a:spcPct val="100000"/>
              </a:lnSpc>
              <a:buClr>
                <a:srgbClr val="FF0000"/>
              </a:buClr>
              <a:defRPr/>
            </a:pPr>
            <a:r>
              <a:rPr lang="en-US" sz="1400" dirty="0" smtClean="0">
                <a:solidFill>
                  <a:srgbClr val="000000"/>
                </a:solidFill>
                <a:latin typeface="Arial" pitchFamily="34" charset="0"/>
              </a:rPr>
              <a:t>Alignment Tools</a:t>
            </a:r>
            <a:endParaRPr lang="en-US" sz="1400" dirty="0">
              <a:solidFill>
                <a:srgbClr val="000000"/>
              </a:solidFill>
              <a:latin typeface="Arial" pitchFamily="34" charset="0"/>
            </a:endParaRPr>
          </a:p>
          <a:p>
            <a:pPr algn="l">
              <a:lnSpc>
                <a:spcPct val="100000"/>
              </a:lnSpc>
              <a:buClr>
                <a:srgbClr val="FF0000"/>
              </a:buClr>
              <a:defRPr/>
            </a:pPr>
            <a:endParaRPr lang="en-US" sz="900" dirty="0">
              <a:solidFill>
                <a:srgbClr val="000000"/>
              </a:solidFill>
              <a:latin typeface="Arial" pitchFamily="34" charset="0"/>
            </a:endParaRPr>
          </a:p>
          <a:p>
            <a:pPr marL="231775" lvl="1" indent="-231775" algn="l">
              <a:spcAft>
                <a:spcPct val="30000"/>
              </a:spcAft>
              <a:buClr>
                <a:srgbClr val="B30019"/>
              </a:buClr>
              <a:buSzPct val="100000"/>
              <a:buFont typeface="Monotype Sorts" pitchFamily="2" charset="2"/>
              <a:buChar char="n"/>
              <a:defRPr/>
            </a:pPr>
            <a:r>
              <a:rPr lang="en-US" sz="1100" dirty="0" smtClean="0">
                <a:solidFill>
                  <a:srgbClr val="000000"/>
                </a:solidFill>
                <a:latin typeface="Arial" pitchFamily="34" charset="0"/>
              </a:rPr>
              <a:t>Guides and gridlines are useful for aligning shapes on a slide</a:t>
            </a:r>
            <a:endParaRPr lang="en-US" sz="1100" dirty="0">
              <a:solidFill>
                <a:srgbClr val="000000"/>
              </a:solidFill>
              <a:latin typeface="Arial" pitchFamily="34" charset="0"/>
            </a:endParaRPr>
          </a:p>
        </p:txBody>
      </p:sp>
      <p:grpSp>
        <p:nvGrpSpPr>
          <p:cNvPr id="2" name="Group 1"/>
          <p:cNvGrpSpPr/>
          <p:nvPr/>
        </p:nvGrpSpPr>
        <p:grpSpPr>
          <a:xfrm>
            <a:off x="3535021" y="4412751"/>
            <a:ext cx="5466474" cy="845767"/>
            <a:chOff x="3511271" y="4412751"/>
            <a:chExt cx="5466474" cy="845767"/>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511271" y="4412751"/>
              <a:ext cx="5466474" cy="84576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9" name="Oval 18"/>
            <p:cNvSpPr/>
            <p:nvPr/>
          </p:nvSpPr>
          <p:spPr bwMode="auto">
            <a:xfrm>
              <a:off x="5545777" y="4697276"/>
              <a:ext cx="698731" cy="444740"/>
            </a:xfrm>
            <a:prstGeom prst="ellipse">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20" name="Oval 19"/>
            <p:cNvSpPr/>
            <p:nvPr/>
          </p:nvSpPr>
          <p:spPr bwMode="auto">
            <a:xfrm>
              <a:off x="7184577" y="4538145"/>
              <a:ext cx="344379" cy="182880"/>
            </a:xfrm>
            <a:prstGeom prst="ellipse">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pic>
        <p:nvPicPr>
          <p:cNvPr id="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511271" y="5716735"/>
            <a:ext cx="5371471" cy="59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3603201" y="3391681"/>
            <a:ext cx="1045028" cy="493776"/>
          </a:xfrm>
          <a:prstGeom prst="roundRect">
            <a:avLst/>
          </a:prstGeom>
          <a:ln>
            <a:headEnd/>
            <a:tailEnd/>
          </a:ln>
          <a:effectLst>
            <a:outerShdw blurRad="190500" dist="38100" dir="2700000" algn="tl" rotWithShape="0">
              <a:prstClr val="black">
                <a:alpha val="40000"/>
              </a:prstClr>
            </a:outerShdw>
          </a:effectLst>
          <a:extLst/>
        </p:spPr>
        <p:style>
          <a:lnRef idx="0">
            <a:schemeClr val="accent1"/>
          </a:lnRef>
          <a:fillRef idx="3">
            <a:schemeClr val="accent1"/>
          </a:fillRef>
          <a:effectRef idx="3">
            <a:schemeClr val="accent1"/>
          </a:effectRef>
          <a:fontRef idx="minor">
            <a:schemeClr val="lt1"/>
          </a:fontRef>
        </p:style>
        <p:txBody>
          <a:bodyPr wrap="none" lIns="92075" tIns="46038" rIns="92075" bIns="46038" anchor="ctr"/>
          <a:lstStyle/>
          <a:p>
            <a:r>
              <a:rPr lang="en-US" dirty="0" smtClean="0">
                <a:solidFill>
                  <a:schemeClr val="bg1"/>
                </a:solidFill>
              </a:rPr>
              <a:t>MOVE</a:t>
            </a:r>
          </a:p>
          <a:p>
            <a:r>
              <a:rPr lang="en-US" dirty="0" smtClean="0">
                <a:solidFill>
                  <a:schemeClr val="bg1"/>
                </a:solidFill>
              </a:rPr>
              <a:t>FORWARD</a:t>
            </a:r>
            <a:endParaRPr lang="en-US" dirty="0">
              <a:solidFill>
                <a:schemeClr val="bg1"/>
              </a:solidFill>
            </a:endParaRPr>
          </a:p>
        </p:txBody>
      </p:sp>
      <p:sp>
        <p:nvSpPr>
          <p:cNvPr id="5" name="Right Arrow 4"/>
          <p:cNvSpPr/>
          <p:nvPr/>
        </p:nvSpPr>
        <p:spPr bwMode="auto">
          <a:xfrm>
            <a:off x="4363220" y="3156977"/>
            <a:ext cx="4519521" cy="974367"/>
          </a:xfrm>
          <a:prstGeom prst="rightArrow">
            <a:avLst/>
          </a:prstGeom>
          <a:gradFill flip="none" rotWithShape="1">
            <a:gsLst>
              <a:gs pos="0">
                <a:srgbClr val="B30019">
                  <a:shade val="30000"/>
                  <a:satMod val="115000"/>
                </a:srgbClr>
              </a:gs>
              <a:gs pos="50000">
                <a:srgbClr val="B30019">
                  <a:shade val="67500"/>
                  <a:satMod val="115000"/>
                </a:srgbClr>
              </a:gs>
              <a:gs pos="100000">
                <a:srgbClr val="B30019">
                  <a:shade val="100000"/>
                  <a:satMod val="115000"/>
                </a:srgbClr>
              </a:gs>
            </a:gsLst>
            <a:lin ang="18900000" scaled="1"/>
            <a:tileRect/>
          </a:gradFill>
          <a:ln>
            <a:headEnd/>
            <a:tailEnd/>
          </a:ln>
          <a:effectLst>
            <a:outerShdw blurRad="190500" dist="38100" dir="2700000" algn="tl" rotWithShape="0">
              <a:prstClr val="black">
                <a:alpha val="40000"/>
              </a:prstClr>
            </a:outerShdw>
          </a:effectLst>
          <a:extLst/>
        </p:spPr>
        <p:style>
          <a:lnRef idx="0">
            <a:schemeClr val="accent1"/>
          </a:lnRef>
          <a:fillRef idx="3">
            <a:schemeClr val="accent1"/>
          </a:fillRef>
          <a:effectRef idx="3">
            <a:schemeClr val="accent1"/>
          </a:effectRef>
          <a:fontRef idx="minor">
            <a:schemeClr val="lt1"/>
          </a:fontRef>
        </p:style>
        <p:txBody>
          <a:bodyPr wrap="none" anchor="ctr"/>
          <a:lstStyle/>
          <a:p>
            <a:pPr defTabSz="917575"/>
            <a:r>
              <a:rPr lang="en-US" sz="1300" dirty="0" smtClean="0">
                <a:solidFill>
                  <a:schemeClr val="bg1"/>
                </a:solidFill>
              </a:rPr>
              <a:t>MOVE BACKWARD</a:t>
            </a:r>
            <a:endParaRPr lang="en-US" sz="1300" dirty="0">
              <a:solidFill>
                <a:schemeClr val="bg1"/>
              </a:solidFill>
            </a:endParaRPr>
          </a:p>
        </p:txBody>
      </p:sp>
      <p:sp>
        <p:nvSpPr>
          <p:cNvPr id="25" name="Rounded Rectangle 24"/>
          <p:cNvSpPr/>
          <p:nvPr/>
        </p:nvSpPr>
        <p:spPr bwMode="auto">
          <a:xfrm>
            <a:off x="3603201" y="1451259"/>
            <a:ext cx="1840675" cy="1508176"/>
          </a:xfrm>
          <a:prstGeom prst="roundRect">
            <a:avLst/>
          </a:prstGeom>
          <a:noFill/>
          <a:ln w="25400">
            <a:solidFill>
              <a:srgbClr val="0070C0"/>
            </a:solidFill>
          </a:ln>
          <a:effectLst/>
          <a:extLst/>
        </p:spPr>
        <p:txBody>
          <a:bodyPr vert="horz" wrap="square" lIns="45720" tIns="45720" rIns="45720" bIns="45720" numCol="1" rtlCol="0" anchor="ctr" anchorCtr="0" compatLnSpc="1">
            <a:prstTxWarp prst="textNoShape">
              <a:avLst/>
            </a:prstTxWarp>
            <a:noAutofit/>
          </a:bodyPr>
          <a:lstStyle/>
          <a:p>
            <a:pPr marL="225425" indent="-225425" algn="l">
              <a:buFont typeface="Monotype Sorts" pitchFamily="2" charset="2"/>
              <a:buChar char="n"/>
            </a:pPr>
            <a:r>
              <a:rPr lang="en-US" dirty="0" smtClean="0">
                <a:solidFill>
                  <a:srgbClr val="C00000"/>
                </a:solidFill>
                <a:latin typeface="Arial" pitchFamily="34" charset="0"/>
              </a:rPr>
              <a:t>Exercise: </a:t>
            </a:r>
            <a:r>
              <a:rPr lang="en-US" dirty="0" smtClean="0">
                <a:latin typeface="Arial" pitchFamily="34" charset="0"/>
              </a:rPr>
              <a:t>Insert the shape of your choice to the right.  Then copy and paste it to the next slide as a picture.</a:t>
            </a:r>
            <a:endParaRPr lang="en-US" dirty="0" smtClean="0">
              <a:solidFill>
                <a:srgbClr val="FF0000"/>
              </a:solidFill>
              <a:latin typeface="Arial" pitchFamily="34" charset="0"/>
            </a:endParaRPr>
          </a:p>
        </p:txBody>
      </p:sp>
    </p:spTree>
    <p:extLst>
      <p:ext uri="{BB962C8B-B14F-4D97-AF65-F5344CB8AC3E}">
        <p14:creationId xmlns:p14="http://schemas.microsoft.com/office/powerpoint/2010/main" val="426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1131549"/>
            <a:ext cx="9143999"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4098" name="Title 1"/>
          <p:cNvSpPr>
            <a:spLocks noGrp="1"/>
          </p:cNvSpPr>
          <p:nvPr>
            <p:ph type="title"/>
          </p:nvPr>
        </p:nvSpPr>
        <p:spPr/>
        <p:txBody>
          <a:bodyPr/>
          <a:lstStyle/>
          <a:p>
            <a:r>
              <a:rPr lang="en-US" dirty="0" smtClean="0"/>
              <a:t>Customizing the Quick Access toolbar will put </a:t>
            </a:r>
            <a:br>
              <a:rPr lang="en-US" dirty="0" smtClean="0"/>
            </a:br>
            <a:r>
              <a:rPr lang="en-US" dirty="0" smtClean="0"/>
              <a:t>the tools that you use most often at your fingertips</a:t>
            </a:r>
          </a:p>
        </p:txBody>
      </p:sp>
      <p:grpSp>
        <p:nvGrpSpPr>
          <p:cNvPr id="2" name="Group 1"/>
          <p:cNvGrpSpPr/>
          <p:nvPr/>
        </p:nvGrpSpPr>
        <p:grpSpPr>
          <a:xfrm>
            <a:off x="368138" y="1543801"/>
            <a:ext cx="7647706" cy="1318850"/>
            <a:chOff x="368138" y="1710051"/>
            <a:chExt cx="7647706" cy="1318850"/>
          </a:xfrm>
        </p:grpSpPr>
        <p:grpSp>
          <p:nvGrpSpPr>
            <p:cNvPr id="4" name="Group 3"/>
            <p:cNvGrpSpPr/>
            <p:nvPr/>
          </p:nvGrpSpPr>
          <p:grpSpPr>
            <a:xfrm>
              <a:off x="676892" y="1710051"/>
              <a:ext cx="7338952" cy="1318850"/>
              <a:chOff x="896585" y="1698172"/>
              <a:chExt cx="6727372" cy="1093047"/>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96585" y="1698172"/>
                <a:ext cx="6727372" cy="109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896585" y="1806432"/>
                <a:ext cx="358043" cy="188534"/>
              </a:xfrm>
              <a:prstGeom prst="roundRect">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grpSp>
        <p:sp>
          <p:nvSpPr>
            <p:cNvPr id="7" name="Right Arrow 6"/>
            <p:cNvSpPr/>
            <p:nvPr/>
          </p:nvSpPr>
          <p:spPr bwMode="auto">
            <a:xfrm>
              <a:off x="368138" y="1851240"/>
              <a:ext cx="201884" cy="21876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latin typeface="Arial" pitchFamily="34" charset="0"/>
              </a:endParaRPr>
            </a:p>
          </p:txBody>
        </p:sp>
      </p:grpSp>
      <p:grpSp>
        <p:nvGrpSpPr>
          <p:cNvPr id="8" name="Group 7"/>
          <p:cNvGrpSpPr/>
          <p:nvPr/>
        </p:nvGrpSpPr>
        <p:grpSpPr>
          <a:xfrm>
            <a:off x="469080" y="3459503"/>
            <a:ext cx="7546764" cy="3226302"/>
            <a:chOff x="469080" y="3305128"/>
            <a:chExt cx="7546764" cy="3226302"/>
          </a:xfrm>
        </p:grpSpPr>
        <p:grpSp>
          <p:nvGrpSpPr>
            <p:cNvPr id="5" name="Group 4"/>
            <p:cNvGrpSpPr/>
            <p:nvPr/>
          </p:nvGrpSpPr>
          <p:grpSpPr>
            <a:xfrm>
              <a:off x="676893" y="3305128"/>
              <a:ext cx="7338951" cy="3226302"/>
              <a:chOff x="439387" y="3138874"/>
              <a:chExt cx="7679378" cy="3526584"/>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39387" y="3138874"/>
                <a:ext cx="7679378" cy="352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bwMode="auto">
              <a:xfrm>
                <a:off x="556162" y="6315693"/>
                <a:ext cx="583870" cy="225631"/>
              </a:xfrm>
              <a:prstGeom prst="roundRect">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grpSp>
        <p:sp>
          <p:nvSpPr>
            <p:cNvPr id="15" name="Right Arrow 14"/>
            <p:cNvSpPr/>
            <p:nvPr/>
          </p:nvSpPr>
          <p:spPr bwMode="auto">
            <a:xfrm>
              <a:off x="469080" y="6223322"/>
              <a:ext cx="201884" cy="21876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latin typeface="Arial" pitchFamily="34" charset="0"/>
              </a:endParaRPr>
            </a:p>
          </p:txBody>
        </p:sp>
      </p:grpSp>
      <p:sp>
        <p:nvSpPr>
          <p:cNvPr id="16" name="Rectangle 13"/>
          <p:cNvSpPr>
            <a:spLocks noChangeArrowheads="1"/>
          </p:cNvSpPr>
          <p:nvPr/>
        </p:nvSpPr>
        <p:spPr bwMode="auto">
          <a:xfrm>
            <a:off x="206450" y="1144769"/>
            <a:ext cx="2719655" cy="313932"/>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274320" tIns="64008" rIns="274320" bIns="54864" anchor="ctr">
            <a:spAutoFit/>
          </a:bodyPr>
          <a:lstStyle/>
          <a:p>
            <a:pPr algn="l"/>
            <a:r>
              <a:rPr lang="en-US" sz="1400" dirty="0">
                <a:solidFill>
                  <a:schemeClr val="bg1"/>
                </a:solidFill>
              </a:rPr>
              <a:t>Step 1: </a:t>
            </a:r>
            <a:r>
              <a:rPr lang="en-US" sz="1400" dirty="0" smtClean="0">
                <a:solidFill>
                  <a:schemeClr val="bg1"/>
                </a:solidFill>
              </a:rPr>
              <a:t>Select the File </a:t>
            </a:r>
            <a:r>
              <a:rPr lang="en-US" sz="1400" dirty="0">
                <a:solidFill>
                  <a:schemeClr val="bg1"/>
                </a:solidFill>
              </a:rPr>
              <a:t>tab</a:t>
            </a:r>
          </a:p>
        </p:txBody>
      </p:sp>
      <p:sp>
        <p:nvSpPr>
          <p:cNvPr id="18" name="Rectangle 13"/>
          <p:cNvSpPr>
            <a:spLocks noChangeArrowheads="1"/>
          </p:cNvSpPr>
          <p:nvPr/>
        </p:nvSpPr>
        <p:spPr bwMode="auto">
          <a:xfrm>
            <a:off x="206450" y="3058556"/>
            <a:ext cx="2719655" cy="313932"/>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pPr algn="l"/>
            <a:r>
              <a:rPr lang="en-US" sz="1400" dirty="0">
                <a:solidFill>
                  <a:schemeClr val="bg1"/>
                </a:solidFill>
              </a:rPr>
              <a:t>Step 2: Select Options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4" name="Rectangle 13"/>
          <p:cNvSpPr>
            <a:spLocks noChangeArrowheads="1"/>
          </p:cNvSpPr>
          <p:nvPr/>
        </p:nvSpPr>
        <p:spPr bwMode="auto">
          <a:xfrm>
            <a:off x="1533849" y="3022735"/>
            <a:ext cx="6076301" cy="812530"/>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r>
              <a:rPr lang="en-US" sz="2500" dirty="0" smtClean="0">
                <a:solidFill>
                  <a:schemeClr val="bg1"/>
                </a:solidFill>
              </a:rPr>
              <a:t>APPENDIX:</a:t>
            </a:r>
          </a:p>
          <a:p>
            <a:r>
              <a:rPr lang="en-US" sz="2500" dirty="0">
                <a:solidFill>
                  <a:schemeClr val="bg1"/>
                </a:solidFill>
              </a:rPr>
              <a:t>T</a:t>
            </a:r>
            <a:r>
              <a:rPr lang="en-US" sz="2500" dirty="0" smtClean="0">
                <a:solidFill>
                  <a:schemeClr val="bg1"/>
                </a:solidFill>
              </a:rPr>
              <a:t>ABLES AND CHARTS</a:t>
            </a:r>
            <a:endParaRPr lang="en-US" sz="2500" dirty="0">
              <a:solidFill>
                <a:schemeClr val="bg1"/>
              </a:solidFill>
            </a:endParaRPr>
          </a:p>
        </p:txBody>
      </p:sp>
    </p:spTree>
    <p:extLst>
      <p:ext uri="{BB962C8B-B14F-4D97-AF65-F5344CB8AC3E}">
        <p14:creationId xmlns:p14="http://schemas.microsoft.com/office/powerpoint/2010/main" val="2773942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Formatting tables in PowerPoint is </a:t>
            </a:r>
            <a:r>
              <a:rPr lang="en-US" dirty="0" smtClean="0"/>
              <a:t>important skill </a:t>
            </a:r>
            <a:br>
              <a:rPr lang="en-US" dirty="0" smtClean="0"/>
            </a:br>
            <a:r>
              <a:rPr lang="en-US" dirty="0" smtClean="0"/>
              <a:t>that you will use to present data-heavy recommendations</a:t>
            </a:r>
            <a:endParaRPr lang="en-US" dirty="0"/>
          </a:p>
        </p:txBody>
      </p:sp>
      <p:sp>
        <p:nvSpPr>
          <p:cNvPr id="18" name="Freeform 2"/>
          <p:cNvSpPr>
            <a:spLocks/>
          </p:cNvSpPr>
          <p:nvPr/>
        </p:nvSpPr>
        <p:spPr bwMode="auto">
          <a:xfrm rot="16200000">
            <a:off x="2354149" y="1843506"/>
            <a:ext cx="5533903" cy="4316951"/>
          </a:xfrm>
          <a:custGeom>
            <a:avLst/>
            <a:gdLst>
              <a:gd name="T0" fmla="*/ 2147483647 w 5184"/>
              <a:gd name="T1" fmla="*/ 2147483647 h 1872"/>
              <a:gd name="T2" fmla="*/ 0 w 5184"/>
              <a:gd name="T3" fmla="*/ 1814512500 h 1872"/>
              <a:gd name="T4" fmla="*/ 0 w 5184"/>
              <a:gd name="T5" fmla="*/ 0 h 1872"/>
              <a:gd name="T6" fmla="*/ 2147483647 w 5184"/>
              <a:gd name="T7" fmla="*/ 0 h 1872"/>
              <a:gd name="T8" fmla="*/ 2147483647 w 5184"/>
              <a:gd name="T9" fmla="*/ 1814512500 h 1872"/>
              <a:gd name="T10" fmla="*/ 2147483647 w 5184"/>
              <a:gd name="T11" fmla="*/ 2147483647 h 1872"/>
              <a:gd name="T12" fmla="*/ 2147483647 w 5184"/>
              <a:gd name="T13" fmla="*/ 2147483647 h 18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84" h="1872">
                <a:moveTo>
                  <a:pt x="1680" y="1872"/>
                </a:moveTo>
                <a:lnTo>
                  <a:pt x="0" y="720"/>
                </a:lnTo>
                <a:lnTo>
                  <a:pt x="0" y="0"/>
                </a:lnTo>
                <a:lnTo>
                  <a:pt x="5184" y="0"/>
                </a:lnTo>
                <a:lnTo>
                  <a:pt x="5184" y="720"/>
                </a:lnTo>
                <a:lnTo>
                  <a:pt x="3552" y="1872"/>
                </a:lnTo>
                <a:lnTo>
                  <a:pt x="1680" y="1872"/>
                </a:lnTo>
                <a:close/>
              </a:path>
            </a:pathLst>
          </a:custGeom>
          <a:gradFill rotWithShape="1">
            <a:gsLst>
              <a:gs pos="0">
                <a:srgbClr val="FFFFFF"/>
              </a:gs>
              <a:gs pos="100000">
                <a:schemeClr val="accent4"/>
              </a:gs>
            </a:gsLst>
            <a:lin ang="5400000" scaled="1"/>
          </a:gradFill>
          <a:ln>
            <a:noFill/>
          </a:ln>
          <a:effectLst/>
        </p:spPr>
        <p:txBody>
          <a:bodyPr/>
          <a:lstStyle/>
          <a:p>
            <a:pPr algn="l">
              <a:lnSpc>
                <a:spcPct val="100000"/>
              </a:lnSpc>
            </a:pPr>
            <a:endParaRPr lang="en-US" sz="1800" dirty="0">
              <a:solidFill>
                <a:srgbClr val="000000"/>
              </a:solidFill>
              <a:latin typeface="Arial" pitchFamily="34" charset="0"/>
            </a:endParaRPr>
          </a:p>
        </p:txBody>
      </p:sp>
      <p:sp>
        <p:nvSpPr>
          <p:cNvPr id="31" name="Rectangle 15"/>
          <p:cNvSpPr>
            <a:spLocks noChangeArrowheads="1"/>
          </p:cNvSpPr>
          <p:nvPr/>
        </p:nvSpPr>
        <p:spPr bwMode="auto">
          <a:xfrm>
            <a:off x="4746450" y="3314700"/>
            <a:ext cx="374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defRPr/>
            </a:pPr>
            <a:r>
              <a:rPr lang="en-US" sz="900" dirty="0">
                <a:solidFill>
                  <a:srgbClr val="FFFFFF"/>
                </a:solidFill>
                <a:latin typeface="Arial" pitchFamily="34" charset="0"/>
              </a:rPr>
              <a:t>     </a:t>
            </a:r>
            <a:r>
              <a:rPr lang="en-US" sz="900" dirty="0">
                <a:solidFill>
                  <a:srgbClr val="FFFFFF"/>
                </a:solidFill>
                <a:effectLst>
                  <a:outerShdw blurRad="38100" dist="38100" dir="2700000" algn="tl">
                    <a:srgbClr val="C0C0C0"/>
                  </a:outerShdw>
                </a:effectLst>
                <a:latin typeface="Arial" pitchFamily="34" charset="0"/>
              </a:rPr>
              <a:t> </a:t>
            </a:r>
          </a:p>
        </p:txBody>
      </p:sp>
      <p:sp>
        <p:nvSpPr>
          <p:cNvPr id="32" name="Rectangle 16"/>
          <p:cNvSpPr>
            <a:spLocks noChangeArrowheads="1"/>
          </p:cNvSpPr>
          <p:nvPr/>
        </p:nvSpPr>
        <p:spPr bwMode="auto">
          <a:xfrm>
            <a:off x="4746450" y="3314700"/>
            <a:ext cx="374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defRPr/>
            </a:pPr>
            <a:r>
              <a:rPr lang="en-US" sz="900" dirty="0">
                <a:solidFill>
                  <a:srgbClr val="FFFFFF"/>
                </a:solidFill>
                <a:latin typeface="Arial" pitchFamily="34" charset="0"/>
              </a:rPr>
              <a:t>     </a:t>
            </a:r>
            <a:r>
              <a:rPr lang="en-US" sz="900" dirty="0">
                <a:solidFill>
                  <a:srgbClr val="FFFFFF"/>
                </a:solidFill>
                <a:effectLst>
                  <a:outerShdw blurRad="38100" dist="38100" dir="2700000" algn="tl">
                    <a:srgbClr val="C0C0C0"/>
                  </a:outerShdw>
                </a:effectLst>
                <a:latin typeface="Arial" pitchFamily="34" charset="0"/>
              </a:rPr>
              <a:t> </a:t>
            </a:r>
          </a:p>
        </p:txBody>
      </p:sp>
      <p:graphicFrame>
        <p:nvGraphicFramePr>
          <p:cNvPr id="33" name="Group 59"/>
          <p:cNvGraphicFramePr>
            <a:graphicFrameLocks noGrp="1"/>
          </p:cNvGraphicFramePr>
          <p:nvPr>
            <p:extLst>
              <p:ext uri="{D42A27DB-BD31-4B8C-83A1-F6EECF244321}">
                <p14:modId xmlns:p14="http://schemas.microsoft.com/office/powerpoint/2010/main" val="1418626050"/>
              </p:ext>
            </p:extLst>
          </p:nvPr>
        </p:nvGraphicFramePr>
        <p:xfrm>
          <a:off x="6626452" y="2964812"/>
          <a:ext cx="1840672" cy="2074338"/>
        </p:xfrm>
        <a:graphic>
          <a:graphicData uri="http://schemas.openxmlformats.org/drawingml/2006/table">
            <a:tbl>
              <a:tblPr/>
              <a:tblGrid>
                <a:gridCol w="688766"/>
                <a:gridCol w="581891"/>
                <a:gridCol w="570015"/>
              </a:tblGrid>
              <a:tr h="2963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1" i="0" u="none" strike="noStrike" cap="none" normalizeH="0" baseline="0" dirty="0" smtClean="0">
                          <a:ln>
                            <a:noFill/>
                          </a:ln>
                          <a:solidFill>
                            <a:schemeClr val="bg1"/>
                          </a:solidFill>
                          <a:effectLst/>
                          <a:latin typeface="Arial" pitchFamily="34" charset="0"/>
                        </a:rPr>
                        <a:t>Area</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CC9900">
                          <a:lumMod val="75000"/>
                        </a:srgb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1" i="0" u="none" strike="noStrike" cap="none" normalizeH="0" baseline="0" dirty="0" smtClean="0">
                          <a:ln>
                            <a:noFill/>
                          </a:ln>
                          <a:solidFill>
                            <a:schemeClr val="bg1"/>
                          </a:solidFill>
                          <a:effectLst/>
                          <a:latin typeface="Arial" pitchFamily="34" charset="0"/>
                        </a:rPr>
                        <a:t>New</a:t>
                      </a:r>
                    </a:p>
                  </a:txBody>
                  <a:tcPr anchor="ctr" horzOverflow="overflow">
                    <a:lnL w="12700" cap="flat" cmpd="sng" algn="ctr">
                      <a:solidFill>
                        <a:srgbClr val="CC9900">
                          <a:lumMod val="75000"/>
                        </a:srgbClr>
                      </a:solidFill>
                      <a:prstDash val="solid"/>
                      <a:round/>
                      <a:headEnd type="none" w="med" len="med"/>
                      <a:tailEnd type="none" w="med" len="med"/>
                    </a:lnL>
                    <a:lnR w="12700" cap="flat" cmpd="sng" algn="ctr">
                      <a:solidFill>
                        <a:srgbClr val="CC9900">
                          <a:lumMod val="75000"/>
                        </a:srgbClr>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1" i="0" u="none" strike="noStrike" cap="none" normalizeH="0" baseline="0" dirty="0" smtClean="0">
                          <a:ln>
                            <a:noFill/>
                          </a:ln>
                          <a:solidFill>
                            <a:schemeClr val="bg1"/>
                          </a:solidFill>
                          <a:effectLst/>
                          <a:latin typeface="Arial" pitchFamily="34" charset="0"/>
                        </a:rPr>
                        <a:t>Old</a:t>
                      </a:r>
                    </a:p>
                  </a:txBody>
                  <a:tcPr anchor="ctr" horzOverflow="overflow">
                    <a:lnL w="12700" cap="flat" cmpd="sng" algn="ctr">
                      <a:solidFill>
                        <a:srgbClr val="CC9900">
                          <a:lumMod val="75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5000"/>
                      </a:schemeClr>
                    </a:solidFill>
                  </a:tcPr>
                </a:tc>
              </a:tr>
              <a:tr h="2963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Local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1,793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822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63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Gov.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1,437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659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6334">
                <a:tc>
                  <a:txBody>
                    <a:body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Central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1,352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722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6334">
                <a:tc>
                  <a:txBody>
                    <a:body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District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1,667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837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6334">
                <a:tc>
                  <a:txBody>
                    <a:body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1,578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663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6334">
                <a:tc>
                  <a:txBody>
                    <a:bodyPr/>
                    <a:lstStyle/>
                    <a:p>
                      <a:pPr marL="0" marR="0" lvl="0" indent="0" algn="l"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Int’l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1,437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0"/>
                        </a:spcBef>
                        <a:spcAft>
                          <a:spcPct val="50000"/>
                        </a:spcAft>
                        <a:buClr>
                          <a:srgbClr val="B30019"/>
                        </a:buClr>
                        <a:buSzPct val="100000"/>
                        <a:buFont typeface="Monotype Sorts" pitchFamily="2" charset="2"/>
                        <a:buNone/>
                        <a:tabLst/>
                      </a:pPr>
                      <a:r>
                        <a:rPr kumimoji="0" lang="en-US" sz="1200" b="0" i="0" u="none" strike="noStrike" cap="none" normalizeH="0" baseline="0" dirty="0" smtClean="0">
                          <a:ln>
                            <a:noFill/>
                          </a:ln>
                          <a:solidFill>
                            <a:schemeClr val="tx1"/>
                          </a:solidFill>
                          <a:effectLst/>
                          <a:latin typeface="Arial" pitchFamily="34" charset="0"/>
                        </a:rPr>
                        <a:t>985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grpSp>
        <p:nvGrpSpPr>
          <p:cNvPr id="7" name="Group 6"/>
          <p:cNvGrpSpPr/>
          <p:nvPr/>
        </p:nvGrpSpPr>
        <p:grpSpPr>
          <a:xfrm>
            <a:off x="481545" y="5071750"/>
            <a:ext cx="3172684" cy="1499130"/>
            <a:chOff x="188033" y="5071750"/>
            <a:chExt cx="3172684" cy="1499130"/>
          </a:xfrm>
        </p:grpSpPr>
        <p:sp>
          <p:nvSpPr>
            <p:cNvPr id="26" name="Rectangle 10"/>
            <p:cNvSpPr>
              <a:spLocks noChangeArrowheads="1"/>
            </p:cNvSpPr>
            <p:nvPr/>
          </p:nvSpPr>
          <p:spPr bwMode="auto">
            <a:xfrm>
              <a:off x="1030485" y="5071750"/>
              <a:ext cx="1487781"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lnSpc>
                  <a:spcPct val="100000"/>
                </a:lnSpc>
              </a:pPr>
              <a:r>
                <a:rPr lang="en-US" sz="1300" dirty="0" smtClean="0">
                  <a:solidFill>
                    <a:srgbClr val="000000"/>
                  </a:solidFill>
                  <a:latin typeface="Arial" pitchFamily="34" charset="0"/>
                </a:rPr>
                <a:t>CELL BORDERS</a:t>
              </a:r>
              <a:endParaRPr lang="en-US" sz="1300" dirty="0">
                <a:solidFill>
                  <a:srgbClr val="000000"/>
                </a:solidFill>
                <a:latin typeface="Arial" pitchFamily="34" charset="0"/>
              </a:endParaRPr>
            </a:p>
          </p:txBody>
        </p:sp>
        <p:grpSp>
          <p:nvGrpSpPr>
            <p:cNvPr id="2" name="Group 1"/>
            <p:cNvGrpSpPr/>
            <p:nvPr/>
          </p:nvGrpSpPr>
          <p:grpSpPr>
            <a:xfrm>
              <a:off x="188033" y="5473600"/>
              <a:ext cx="3172684" cy="1097280"/>
              <a:chOff x="2490828" y="3554400"/>
              <a:chExt cx="3734232" cy="1122438"/>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490828" y="3554400"/>
                <a:ext cx="3734232" cy="11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Oval 33"/>
              <p:cNvSpPr/>
              <p:nvPr/>
            </p:nvSpPr>
            <p:spPr bwMode="auto">
              <a:xfrm>
                <a:off x="5220161" y="3924060"/>
                <a:ext cx="931257" cy="444740"/>
              </a:xfrm>
              <a:prstGeom prst="ellipse">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35" name="Oval 34"/>
              <p:cNvSpPr/>
              <p:nvPr/>
            </p:nvSpPr>
            <p:spPr bwMode="auto">
              <a:xfrm>
                <a:off x="3604807" y="4146430"/>
                <a:ext cx="725750" cy="192328"/>
              </a:xfrm>
              <a:prstGeom prst="ellipse">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36" name="Right Arrow 35"/>
              <p:cNvSpPr/>
              <p:nvPr/>
            </p:nvSpPr>
            <p:spPr bwMode="auto">
              <a:xfrm rot="5400000">
                <a:off x="3795489" y="3772014"/>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vert270" wrap="square" lIns="91440" tIns="45720" rIns="91440" bIns="45720" numCol="1" rtlCol="0" anchor="ctr" anchorCtr="0" compatLnSpc="1">
                <a:prstTxWarp prst="textNoShape">
                  <a:avLst/>
                </a:prstTxWarp>
                <a:noAutofit/>
              </a:bodyPr>
              <a:lstStyle/>
              <a:p>
                <a:r>
                  <a:rPr lang="en-US" dirty="0" smtClean="0">
                    <a:latin typeface="Arial" pitchFamily="34" charset="0"/>
                  </a:rPr>
                  <a:t>3</a:t>
                </a:r>
                <a:endParaRPr lang="en-US" dirty="0">
                  <a:latin typeface="Arial" pitchFamily="34" charset="0"/>
                </a:endParaRPr>
              </a:p>
            </p:txBody>
          </p:sp>
          <p:sp>
            <p:nvSpPr>
              <p:cNvPr id="37" name="Right Arrow 36"/>
              <p:cNvSpPr/>
              <p:nvPr/>
            </p:nvSpPr>
            <p:spPr bwMode="auto">
              <a:xfrm rot="3341102">
                <a:off x="5047968" y="3713514"/>
                <a:ext cx="344385" cy="308758"/>
              </a:xfrm>
              <a:prstGeom prst="rightArrow">
                <a:avLst/>
              </a:prstGeom>
              <a:noFill/>
              <a:ln w="28575">
                <a:solidFill>
                  <a:srgbClr val="FF0000"/>
                </a:solidFill>
              </a:ln>
              <a:effectLst>
                <a:outerShdw blurRad="50800" dist="25400" dir="1800000" algn="ctr" rotWithShape="0">
                  <a:srgbClr val="000000"/>
                </a:outerShdw>
              </a:effectLst>
              <a:extLst/>
            </p:spPr>
            <p:txBody>
              <a:bodyPr vert="vert270" wrap="square" lIns="91440" tIns="45720" rIns="91440" bIns="45720" numCol="1" rtlCol="0" anchor="ctr" anchorCtr="0" compatLnSpc="1">
                <a:prstTxWarp prst="textNoShape">
                  <a:avLst/>
                </a:prstTxWarp>
                <a:noAutofit/>
              </a:bodyPr>
              <a:lstStyle/>
              <a:p>
                <a:r>
                  <a:rPr lang="en-US" dirty="0">
                    <a:latin typeface="Arial" pitchFamily="34" charset="0"/>
                  </a:rPr>
                  <a:t>2</a:t>
                </a:r>
              </a:p>
            </p:txBody>
          </p:sp>
        </p:grpSp>
      </p:grpSp>
      <p:grpSp>
        <p:nvGrpSpPr>
          <p:cNvPr id="8" name="Group 7"/>
          <p:cNvGrpSpPr/>
          <p:nvPr/>
        </p:nvGrpSpPr>
        <p:grpSpPr>
          <a:xfrm>
            <a:off x="1065832" y="3225385"/>
            <a:ext cx="2004109" cy="1476571"/>
            <a:chOff x="772320" y="3108002"/>
            <a:chExt cx="2004109" cy="1476571"/>
          </a:xfrm>
        </p:grpSpPr>
        <p:sp>
          <p:nvSpPr>
            <p:cNvPr id="25" name="Rectangle 9"/>
            <p:cNvSpPr>
              <a:spLocks noChangeArrowheads="1"/>
            </p:cNvSpPr>
            <p:nvPr/>
          </p:nvSpPr>
          <p:spPr bwMode="auto">
            <a:xfrm>
              <a:off x="1007112" y="3108002"/>
              <a:ext cx="1534524"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lnSpc>
                  <a:spcPct val="100000"/>
                </a:lnSpc>
              </a:pPr>
              <a:r>
                <a:rPr lang="en-US" sz="1300" dirty="0" smtClean="0">
                  <a:solidFill>
                    <a:srgbClr val="000000"/>
                  </a:solidFill>
                  <a:latin typeface="Arial" pitchFamily="34" charset="0"/>
                </a:rPr>
                <a:t>TEXT FEATURES</a:t>
              </a:r>
              <a:endParaRPr lang="en-US" sz="1300" dirty="0">
                <a:solidFill>
                  <a:srgbClr val="000000"/>
                </a:solidFill>
                <a:latin typeface="Arial" pitchFamily="34" charset="0"/>
              </a:endParaRPr>
            </a:p>
          </p:txBody>
        </p:sp>
        <p:pic>
          <p:nvPicPr>
            <p:cNvPr id="3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72320" y="3487293"/>
              <a:ext cx="2004109"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3905177" y="5074161"/>
            <a:ext cx="1577975" cy="1665260"/>
            <a:chOff x="3255963" y="5074161"/>
            <a:chExt cx="1577975" cy="1665260"/>
          </a:xfrm>
        </p:grpSpPr>
        <p:sp>
          <p:nvSpPr>
            <p:cNvPr id="40" name="Rectangle 11"/>
            <p:cNvSpPr>
              <a:spLocks noChangeArrowheads="1"/>
            </p:cNvSpPr>
            <p:nvPr/>
          </p:nvSpPr>
          <p:spPr bwMode="auto">
            <a:xfrm>
              <a:off x="3257551" y="5074161"/>
              <a:ext cx="1570037" cy="502920"/>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noAutofit/>
            </a:bodyPr>
            <a:lstStyle/>
            <a:p>
              <a:r>
                <a:rPr lang="en-US" sz="1100" dirty="0">
                  <a:solidFill>
                    <a:schemeClr val="bg1"/>
                  </a:solidFill>
                </a:rPr>
                <a:t>Step 1: Select</a:t>
              </a:r>
            </a:p>
            <a:p>
              <a:r>
                <a:rPr lang="en-US" sz="1100" dirty="0" smtClean="0">
                  <a:solidFill>
                    <a:schemeClr val="bg1"/>
                  </a:solidFill>
                </a:rPr>
                <a:t>Table Area</a:t>
              </a:r>
              <a:endParaRPr lang="en-US" sz="1100" dirty="0">
                <a:solidFill>
                  <a:schemeClr val="bg1"/>
                </a:solidFill>
              </a:endParaRPr>
            </a:p>
          </p:txBody>
        </p:sp>
        <p:sp>
          <p:nvSpPr>
            <p:cNvPr id="41" name="Rectangle 12"/>
            <p:cNvSpPr>
              <a:spLocks noChangeArrowheads="1"/>
            </p:cNvSpPr>
            <p:nvPr/>
          </p:nvSpPr>
          <p:spPr bwMode="auto">
            <a:xfrm>
              <a:off x="3259138" y="6234596"/>
              <a:ext cx="1574800" cy="504825"/>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noAutofit/>
            </a:bodyPr>
            <a:lstStyle/>
            <a:p>
              <a:r>
                <a:rPr lang="en-US" sz="1100" dirty="0">
                  <a:solidFill>
                    <a:schemeClr val="bg1"/>
                  </a:solidFill>
                  <a:latin typeface="Arial" charset="0"/>
                </a:rPr>
                <a:t>Step 3: </a:t>
              </a:r>
              <a:r>
                <a:rPr lang="en-US" sz="1100" dirty="0" smtClean="0">
                  <a:solidFill>
                    <a:schemeClr val="bg1"/>
                  </a:solidFill>
                  <a:latin typeface="Arial" charset="0"/>
                </a:rPr>
                <a:t>Select</a:t>
              </a:r>
              <a:endParaRPr lang="en-US" sz="1100" dirty="0">
                <a:solidFill>
                  <a:schemeClr val="bg1"/>
                </a:solidFill>
                <a:latin typeface="Arial" charset="0"/>
              </a:endParaRPr>
            </a:p>
            <a:p>
              <a:r>
                <a:rPr lang="en-US" sz="1100" dirty="0">
                  <a:solidFill>
                    <a:schemeClr val="bg1"/>
                  </a:solidFill>
                  <a:latin typeface="Arial" charset="0"/>
                </a:rPr>
                <a:t>Borders to Add</a:t>
              </a:r>
            </a:p>
          </p:txBody>
        </p:sp>
        <p:sp>
          <p:nvSpPr>
            <p:cNvPr id="42" name="Rectangle 13"/>
            <p:cNvSpPr>
              <a:spLocks noChangeArrowheads="1"/>
            </p:cNvSpPr>
            <p:nvPr/>
          </p:nvSpPr>
          <p:spPr bwMode="auto">
            <a:xfrm>
              <a:off x="3255963" y="5653426"/>
              <a:ext cx="1574800" cy="504825"/>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noAutofit/>
            </a:bodyPr>
            <a:lstStyle/>
            <a:p>
              <a:r>
                <a:rPr lang="en-US" sz="1100" dirty="0">
                  <a:solidFill>
                    <a:schemeClr val="bg1"/>
                  </a:solidFill>
                  <a:latin typeface="Arial" charset="0"/>
                </a:rPr>
                <a:t>Step 2: </a:t>
              </a:r>
              <a:r>
                <a:rPr lang="en-US" sz="1100" dirty="0" smtClean="0">
                  <a:solidFill>
                    <a:schemeClr val="bg1"/>
                  </a:solidFill>
                  <a:latin typeface="Arial" charset="0"/>
                </a:rPr>
                <a:t>Select Border Style</a:t>
              </a:r>
              <a:endParaRPr lang="en-US" sz="1100" dirty="0">
                <a:solidFill>
                  <a:schemeClr val="bg1"/>
                </a:solidFill>
                <a:latin typeface="Arial" charset="0"/>
              </a:endParaRPr>
            </a:p>
          </p:txBody>
        </p:sp>
      </p:grpSp>
      <p:sp>
        <p:nvSpPr>
          <p:cNvPr id="21" name="Rectangle 5"/>
          <p:cNvSpPr>
            <a:spLocks noChangeArrowheads="1"/>
          </p:cNvSpPr>
          <p:nvPr/>
        </p:nvSpPr>
        <p:spPr bwMode="auto">
          <a:xfrm>
            <a:off x="1499398" y="1365662"/>
            <a:ext cx="1136980"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defTabSz="825500">
              <a:lnSpc>
                <a:spcPct val="100000"/>
              </a:lnSpc>
            </a:pPr>
            <a:r>
              <a:rPr lang="en-US" sz="1300" dirty="0" smtClean="0">
                <a:solidFill>
                  <a:srgbClr val="000000"/>
                </a:solidFill>
                <a:latin typeface="Arial" pitchFamily="34" charset="0"/>
              </a:rPr>
              <a:t>TABLE SIZE</a:t>
            </a:r>
            <a:endParaRPr lang="en-US" sz="1300" dirty="0">
              <a:solidFill>
                <a:srgbClr val="000000"/>
              </a:solidFill>
              <a:latin typeface="Arial" pitchFamily="34" charset="0"/>
            </a:endParaRPr>
          </a:p>
        </p:txBody>
      </p:sp>
      <p:grpSp>
        <p:nvGrpSpPr>
          <p:cNvPr id="5" name="Group 4"/>
          <p:cNvGrpSpPr/>
          <p:nvPr/>
        </p:nvGrpSpPr>
        <p:grpSpPr>
          <a:xfrm>
            <a:off x="412255" y="1734294"/>
            <a:ext cx="5142147" cy="1097547"/>
            <a:chOff x="47493" y="1764853"/>
            <a:chExt cx="5142147" cy="1097547"/>
          </a:xfrm>
        </p:grpSpPr>
        <p:grpSp>
          <p:nvGrpSpPr>
            <p:cNvPr id="4" name="Group 3"/>
            <p:cNvGrpSpPr/>
            <p:nvPr/>
          </p:nvGrpSpPr>
          <p:grpSpPr>
            <a:xfrm>
              <a:off x="47493" y="1764853"/>
              <a:ext cx="4045608" cy="1097546"/>
              <a:chOff x="407330" y="3723479"/>
              <a:chExt cx="5283238" cy="1290639"/>
            </a:xfrm>
          </p:grpSpPr>
          <p:pic>
            <p:nvPicPr>
              <p:cNvPr id="3075"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624448" y="3723479"/>
                <a:ext cx="306612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07330" y="3723481"/>
                <a:ext cx="2217118"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3"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4093101" y="1764855"/>
              <a:ext cx="1096539" cy="10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4562342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0"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2" name="Title 1"/>
          <p:cNvSpPr>
            <a:spLocks noGrp="1"/>
          </p:cNvSpPr>
          <p:nvPr>
            <p:ph type="title"/>
          </p:nvPr>
        </p:nvSpPr>
        <p:spPr/>
        <p:txBody>
          <a:bodyPr/>
          <a:lstStyle/>
          <a:p>
            <a:r>
              <a:rPr lang="en-US" dirty="0" smtClean="0"/>
              <a:t>Creating charts in PowerPoint is made simpler </a:t>
            </a:r>
            <a:br>
              <a:rPr lang="en-US" dirty="0" smtClean="0"/>
            </a:br>
            <a:r>
              <a:rPr lang="en-US" dirty="0" smtClean="0"/>
              <a:t>because the data is stored within the presentation</a:t>
            </a:r>
            <a:endParaRPr lang="en-US" dirty="0"/>
          </a:p>
        </p:txBody>
      </p:sp>
      <p:graphicFrame>
        <p:nvGraphicFramePr>
          <p:cNvPr id="26" name="Chart 25"/>
          <p:cNvGraphicFramePr/>
          <p:nvPr>
            <p:extLst>
              <p:ext uri="{D42A27DB-BD31-4B8C-83A1-F6EECF244321}">
                <p14:modId xmlns:p14="http://schemas.microsoft.com/office/powerpoint/2010/main" val="3137379552"/>
              </p:ext>
            </p:extLst>
          </p:nvPr>
        </p:nvGraphicFramePr>
        <p:xfrm>
          <a:off x="457200" y="2669309"/>
          <a:ext cx="82296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5" name="Rounded Rectangle 44"/>
          <p:cNvSpPr/>
          <p:nvPr/>
        </p:nvSpPr>
        <p:spPr bwMode="auto">
          <a:xfrm>
            <a:off x="3651663" y="1300339"/>
            <a:ext cx="1840675" cy="1508176"/>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225425" indent="-225425" algn="l">
              <a:buClr>
                <a:srgbClr val="B30019"/>
              </a:buClr>
              <a:buFont typeface="Monotype Sorts" pitchFamily="2" charset="2"/>
              <a:buChar char="n"/>
            </a:pPr>
            <a:r>
              <a:rPr lang="en-US" dirty="0" smtClean="0">
                <a:solidFill>
                  <a:srgbClr val="C00000"/>
                </a:solidFill>
                <a:latin typeface="Arial" pitchFamily="34" charset="0"/>
              </a:rPr>
              <a:t>Exercise: </a:t>
            </a:r>
            <a:r>
              <a:rPr lang="en-US" dirty="0" smtClean="0">
                <a:latin typeface="Arial" pitchFamily="34" charset="0"/>
              </a:rPr>
              <a:t>Change the color of one series.  Hint: Use your knowledge of formatting shapes</a:t>
            </a:r>
            <a:endParaRPr lang="en-US" dirty="0" smtClean="0">
              <a:solidFill>
                <a:srgbClr val="FF0000"/>
              </a:solidFill>
              <a:latin typeface="Arial" pitchFamily="34" charset="0"/>
            </a:endParaRPr>
          </a:p>
        </p:txBody>
      </p:sp>
      <p:sp>
        <p:nvSpPr>
          <p:cNvPr id="46" name="Rounded Rectangle 45"/>
          <p:cNvSpPr/>
          <p:nvPr/>
        </p:nvSpPr>
        <p:spPr bwMode="auto">
          <a:xfrm>
            <a:off x="6529446" y="1300339"/>
            <a:ext cx="1840675" cy="1508176"/>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225425" indent="-225425" algn="l">
              <a:buClr>
                <a:srgbClr val="B30019"/>
              </a:buClr>
              <a:buFont typeface="Monotype Sorts" pitchFamily="2" charset="2"/>
              <a:buChar char="n"/>
            </a:pPr>
            <a:r>
              <a:rPr lang="en-US" dirty="0" smtClean="0">
                <a:solidFill>
                  <a:srgbClr val="C00000"/>
                </a:solidFill>
                <a:latin typeface="Arial" pitchFamily="34" charset="0"/>
              </a:rPr>
              <a:t>Exercise: </a:t>
            </a:r>
            <a:r>
              <a:rPr lang="en-US" dirty="0" smtClean="0">
                <a:latin typeface="Arial" pitchFamily="34" charset="0"/>
              </a:rPr>
              <a:t>Move the legend to the right of the chart.  Hint: Look under Chart Layout tab on the ribbon </a:t>
            </a:r>
            <a:endParaRPr lang="en-US" dirty="0" smtClean="0">
              <a:solidFill>
                <a:srgbClr val="FF0000"/>
              </a:solidFill>
              <a:latin typeface="Arial" pitchFamily="34" charset="0"/>
            </a:endParaRPr>
          </a:p>
        </p:txBody>
      </p:sp>
      <p:sp>
        <p:nvSpPr>
          <p:cNvPr id="47" name="Rounded Rectangle 46"/>
          <p:cNvSpPr/>
          <p:nvPr/>
        </p:nvSpPr>
        <p:spPr bwMode="auto">
          <a:xfrm>
            <a:off x="767938" y="1300339"/>
            <a:ext cx="1840675" cy="1508176"/>
          </a:xfrm>
          <a:prstGeom prst="roundRect">
            <a:avLst/>
          </a:prstGeom>
          <a:noFill/>
          <a:ln w="25400">
            <a:solidFill>
              <a:srgbClr val="0070C0"/>
            </a:solidFill>
          </a:ln>
          <a:effectLst/>
          <a:extLst/>
        </p:spPr>
        <p:txBody>
          <a:bodyPr vert="horz" wrap="square" lIns="91440" tIns="45720" rIns="91440" bIns="45720" numCol="1" rtlCol="0" anchor="ctr" anchorCtr="0" compatLnSpc="1">
            <a:prstTxWarp prst="textNoShape">
              <a:avLst/>
            </a:prstTxWarp>
            <a:noAutofit/>
          </a:bodyPr>
          <a:lstStyle/>
          <a:p>
            <a:pPr marL="225425" indent="-225425" algn="l">
              <a:buClr>
                <a:srgbClr val="B30019"/>
              </a:buClr>
              <a:buFont typeface="Monotype Sorts" pitchFamily="2" charset="2"/>
              <a:buChar char="n"/>
            </a:pPr>
            <a:r>
              <a:rPr lang="en-US" dirty="0" smtClean="0">
                <a:solidFill>
                  <a:srgbClr val="C00000"/>
                </a:solidFill>
                <a:latin typeface="Arial" pitchFamily="34" charset="0"/>
              </a:rPr>
              <a:t>Exercise: </a:t>
            </a:r>
            <a:r>
              <a:rPr lang="en-US" dirty="0" smtClean="0">
                <a:latin typeface="Arial" pitchFamily="34" charset="0"/>
              </a:rPr>
              <a:t>Rename the categories in the chart.  Hint: Look under Chart Design tab on the ribbon</a:t>
            </a:r>
            <a:endParaRPr lang="en-US" dirty="0" smtClean="0">
              <a:solidFill>
                <a:srgbClr val="FF0000"/>
              </a:solidFill>
              <a:latin typeface="Arial" pitchFamily="34" charset="0"/>
            </a:endParaRPr>
          </a:p>
        </p:txBody>
      </p:sp>
    </p:spTree>
    <p:extLst>
      <p:ext uri="{BB962C8B-B14F-4D97-AF65-F5344CB8AC3E}">
        <p14:creationId xmlns:p14="http://schemas.microsoft.com/office/powerpoint/2010/main" val="196965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5320" y="1726816"/>
            <a:ext cx="1630600" cy="4759559"/>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a:endParaRPr>
          </a:p>
        </p:txBody>
      </p:sp>
      <p:sp>
        <p:nvSpPr>
          <p:cNvPr id="12" name="Rectangle 11"/>
          <p:cNvSpPr/>
          <p:nvPr/>
        </p:nvSpPr>
        <p:spPr bwMode="auto">
          <a:xfrm>
            <a:off x="7513400" y="1726816"/>
            <a:ext cx="1630600" cy="4759559"/>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a:endParaRPr>
          </a:p>
        </p:txBody>
      </p:sp>
      <p:sp>
        <p:nvSpPr>
          <p:cNvPr id="4098" name="Title 1"/>
          <p:cNvSpPr>
            <a:spLocks noGrp="1"/>
          </p:cNvSpPr>
          <p:nvPr>
            <p:ph type="title"/>
          </p:nvPr>
        </p:nvSpPr>
        <p:spPr/>
        <p:txBody>
          <a:bodyPr/>
          <a:lstStyle/>
          <a:p>
            <a:r>
              <a:rPr lang="en-US" dirty="0" smtClean="0"/>
              <a:t>Customizing the Quick Access toolbar will put </a:t>
            </a:r>
            <a:br>
              <a:rPr lang="en-US" dirty="0" smtClean="0"/>
            </a:br>
            <a:r>
              <a:rPr lang="en-US" dirty="0" smtClean="0"/>
              <a:t>the tools that you use most often at your fingertips</a:t>
            </a:r>
          </a:p>
        </p:txBody>
      </p:sp>
      <p:sp>
        <p:nvSpPr>
          <p:cNvPr id="6" name="TextBox 5"/>
          <p:cNvSpPr txBox="1"/>
          <p:nvPr/>
        </p:nvSpPr>
        <p:spPr>
          <a:xfrm>
            <a:off x="4429498" y="1170700"/>
            <a:ext cx="4465122" cy="258532"/>
          </a:xfrm>
          <a:prstGeom prst="rect">
            <a:avLst/>
          </a:prstGeom>
          <a:noFill/>
        </p:spPr>
        <p:txBody>
          <a:bodyPr wrap="square" rtlCol="0">
            <a:spAutoFit/>
          </a:bodyPr>
          <a:lstStyle/>
          <a:p>
            <a:pPr algn="l"/>
            <a:r>
              <a:rPr lang="en-US" dirty="0" smtClean="0">
                <a:solidFill>
                  <a:srgbClr val="000000"/>
                </a:solidFill>
              </a:rPr>
              <a:t>At minimum, the features shown below are recommended</a:t>
            </a:r>
            <a:endParaRPr lang="en-US" dirty="0">
              <a:solidFill>
                <a:srgbClr val="000000"/>
              </a:solidFill>
            </a:endParaRPr>
          </a:p>
        </p:txBody>
      </p:sp>
      <p:grpSp>
        <p:nvGrpSpPr>
          <p:cNvPr id="3" name="Group 2"/>
          <p:cNvGrpSpPr/>
          <p:nvPr/>
        </p:nvGrpSpPr>
        <p:grpSpPr>
          <a:xfrm>
            <a:off x="1211283" y="1636013"/>
            <a:ext cx="6483927" cy="5080422"/>
            <a:chOff x="1211283" y="1671638"/>
            <a:chExt cx="6483927" cy="5080422"/>
          </a:xfrm>
        </p:grpSpPr>
        <p:grpSp>
          <p:nvGrpSpPr>
            <p:cNvPr id="7" name="Group 6"/>
            <p:cNvGrpSpPr/>
            <p:nvPr/>
          </p:nvGrpSpPr>
          <p:grpSpPr>
            <a:xfrm>
              <a:off x="1448790" y="1671638"/>
              <a:ext cx="6246420" cy="5080422"/>
              <a:chOff x="1448790" y="1576638"/>
              <a:chExt cx="6246420" cy="5080422"/>
            </a:xfrm>
          </p:grpSpPr>
          <p:pic>
            <p:nvPicPr>
              <p:cNvPr id="205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48790" y="1576638"/>
                <a:ext cx="6246420" cy="508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le 15"/>
              <p:cNvSpPr/>
              <p:nvPr/>
            </p:nvSpPr>
            <p:spPr bwMode="auto">
              <a:xfrm>
                <a:off x="1587641" y="3093987"/>
                <a:ext cx="933584" cy="206419"/>
              </a:xfrm>
              <a:prstGeom prst="roundRect">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grpSp>
        <p:sp>
          <p:nvSpPr>
            <p:cNvPr id="18" name="Right Arrow 17"/>
            <p:cNvSpPr/>
            <p:nvPr/>
          </p:nvSpPr>
          <p:spPr bwMode="auto">
            <a:xfrm>
              <a:off x="1211283" y="3188987"/>
              <a:ext cx="201884" cy="218768"/>
            </a:xfrm>
            <a:prstGeom prst="rightArrow">
              <a:avLst/>
            </a:prstGeom>
            <a:noFill/>
            <a:ln w="28575">
              <a:solidFill>
                <a:srgbClr val="FF0000"/>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endParaRPr lang="en-US" dirty="0">
                <a:latin typeface="Arial" pitchFamily="34" charset="0"/>
              </a:endParaRPr>
            </a:p>
          </p:txBody>
        </p:sp>
      </p:grpSp>
      <p:sp>
        <p:nvSpPr>
          <p:cNvPr id="8" name="Rectangle 13"/>
          <p:cNvSpPr>
            <a:spLocks noChangeArrowheads="1"/>
          </p:cNvSpPr>
          <p:nvPr/>
        </p:nvSpPr>
        <p:spPr bwMode="auto">
          <a:xfrm>
            <a:off x="210313" y="1143000"/>
            <a:ext cx="4112306" cy="313932"/>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pPr algn="l"/>
            <a:r>
              <a:rPr lang="en-US" sz="1400" dirty="0">
                <a:solidFill>
                  <a:schemeClr val="bg1"/>
                </a:solidFill>
              </a:rPr>
              <a:t>Step </a:t>
            </a:r>
            <a:r>
              <a:rPr lang="en-US" sz="1400" dirty="0" smtClean="0">
                <a:solidFill>
                  <a:schemeClr val="bg1"/>
                </a:solidFill>
              </a:rPr>
              <a:t>3: Select the Quick Access Toolbar</a:t>
            </a:r>
            <a:endParaRPr lang="en-US" sz="1400" dirty="0">
              <a:solidFill>
                <a:schemeClr val="bg1"/>
              </a:solidFill>
            </a:endParaRPr>
          </a:p>
        </p:txBody>
      </p:sp>
    </p:spTree>
    <p:extLst>
      <p:ext uri="{BB962C8B-B14F-4D97-AF65-F5344CB8AC3E}">
        <p14:creationId xmlns:p14="http://schemas.microsoft.com/office/powerpoint/2010/main" val="2234416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16" name="Rectangle 13"/>
          <p:cNvSpPr>
            <a:spLocks noChangeAspect="1" noChangeArrowheads="1"/>
          </p:cNvSpPr>
          <p:nvPr/>
        </p:nvSpPr>
        <p:spPr bwMode="auto">
          <a:xfrm>
            <a:off x="4772019" y="1794818"/>
            <a:ext cx="3974789" cy="4700985"/>
          </a:xfrm>
          <a:prstGeom prst="rect">
            <a:avLst/>
          </a:prstGeom>
          <a:gradFill>
            <a:gsLst>
              <a:gs pos="0">
                <a:srgbClr val="FFFFCC"/>
              </a:gs>
              <a:gs pos="50000">
                <a:schemeClr val="bg1"/>
              </a:gs>
              <a:gs pos="100000">
                <a:srgbClr val="FFFFCC"/>
              </a:gs>
            </a:gsLst>
            <a:lin ang="5400000" scaled="0"/>
          </a:gradFill>
          <a:ln w="19050">
            <a:solidFill>
              <a:srgbClr val="CC9900"/>
            </a:solidFill>
            <a:miter lim="800000"/>
            <a:headEnd/>
            <a:tailEnd/>
          </a:ln>
          <a:effectLst>
            <a:outerShdw blurRad="50800" dist="38100" dir="2700000" algn="tl" rotWithShape="0">
              <a:prstClr val="black">
                <a:alpha val="40000"/>
              </a:prstClr>
            </a:outerShdw>
          </a:effectLst>
        </p:spPr>
        <p:txBody>
          <a:bodyPr lIns="92075" tIns="182880" rIns="92075" bIns="46038" anchor="t" anchorCtr="0"/>
          <a:lstStyle/>
          <a:p>
            <a:pPr marL="288925" indent="-288925" algn="l">
              <a:spcBef>
                <a:spcPts val="600"/>
              </a:spcBef>
              <a:spcAft>
                <a:spcPts val="800"/>
              </a:spcAft>
              <a:buClr>
                <a:srgbClr val="B30019"/>
              </a:buClr>
              <a:buFont typeface="Monotype Sorts" pitchFamily="2" charset="2"/>
              <a:buChar char="n"/>
            </a:pPr>
            <a:endParaRPr lang="en-US" sz="1600" dirty="0" smtClean="0">
              <a:solidFill>
                <a:srgbClr val="000000"/>
              </a:solidFill>
            </a:endParaRPr>
          </a:p>
        </p:txBody>
      </p:sp>
      <p:sp>
        <p:nvSpPr>
          <p:cNvPr id="17" name="Rectangle 5"/>
          <p:cNvSpPr>
            <a:spLocks noChangeArrowheads="1"/>
          </p:cNvSpPr>
          <p:nvPr/>
        </p:nvSpPr>
        <p:spPr bwMode="auto">
          <a:xfrm>
            <a:off x="397189" y="1794200"/>
            <a:ext cx="3977640" cy="4701603"/>
          </a:xfrm>
          <a:prstGeom prst="rect">
            <a:avLst/>
          </a:prstGeom>
          <a:gradFill rotWithShape="1">
            <a:gsLst>
              <a:gs pos="0">
                <a:srgbClr val="CDE6FF"/>
              </a:gs>
              <a:gs pos="50000">
                <a:srgbClr val="FFFFFF"/>
              </a:gs>
              <a:gs pos="100000">
                <a:srgbClr val="CDE6FF"/>
              </a:gs>
            </a:gsLst>
            <a:lin ang="2700000" scaled="1"/>
          </a:gradFill>
          <a:ln w="19050">
            <a:solidFill>
              <a:srgbClr val="6699FF"/>
            </a:solidFill>
            <a:miter lim="800000"/>
            <a:headEnd/>
            <a:tailEnd/>
          </a:ln>
          <a:effectLst>
            <a:outerShdw blurRad="50800" dist="38100" dir="2700000" algn="tl" rotWithShape="0">
              <a:prstClr val="black">
                <a:alpha val="40000"/>
              </a:prstClr>
            </a:outerShdw>
          </a:effectLst>
        </p:spPr>
        <p:txBody>
          <a:bodyPr lIns="91440" tIns="182880" rIns="91440" bIns="46038" anchor="t" anchorCtr="0"/>
          <a:lstStyle/>
          <a:p>
            <a:pPr algn="l">
              <a:spcBef>
                <a:spcPts val="600"/>
              </a:spcBef>
              <a:spcAft>
                <a:spcPts val="600"/>
              </a:spcAft>
              <a:buClr>
                <a:srgbClr val="B30019"/>
              </a:buClr>
              <a:buSzPct val="100000"/>
              <a:defRPr/>
            </a:pPr>
            <a:endParaRPr lang="en-US" sz="1150" dirty="0">
              <a:solidFill>
                <a:srgbClr val="000000"/>
              </a:solidFill>
            </a:endParaRPr>
          </a:p>
        </p:txBody>
      </p:sp>
      <p:sp>
        <p:nvSpPr>
          <p:cNvPr id="18" name="AutoShape 3"/>
          <p:cNvSpPr>
            <a:spLocks noChangeArrowheads="1"/>
          </p:cNvSpPr>
          <p:nvPr/>
        </p:nvSpPr>
        <p:spPr bwMode="auto">
          <a:xfrm rot="5400000">
            <a:off x="2141933" y="240554"/>
            <a:ext cx="488151" cy="2884337"/>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rgbClr val="FFFFFF"/>
                </a:solidFill>
                <a:latin typeface="Arial"/>
              </a:rPr>
              <a:t>ALIGN LEFT</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sp>
        <p:nvSpPr>
          <p:cNvPr id="19" name="AutoShape 3"/>
          <p:cNvSpPr>
            <a:spLocks noChangeArrowheads="1"/>
          </p:cNvSpPr>
          <p:nvPr/>
        </p:nvSpPr>
        <p:spPr bwMode="auto">
          <a:xfrm rot="5400000">
            <a:off x="6515337" y="240555"/>
            <a:ext cx="488151" cy="2884337"/>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FFFF"/>
                </a:solidFill>
                <a:effectLst/>
                <a:uLnTx/>
                <a:uFillTx/>
                <a:latin typeface="Arial"/>
                <a:ea typeface="+mn-ea"/>
                <a:cs typeface="+mn-cs"/>
              </a:rPr>
              <a:t>ALIGN RIGHT</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smtClean="0"/>
              <a:t>Now, try out the tools that you have added to your Quick Access toolbar</a:t>
            </a:r>
            <a:endParaRPr lang="en-US" dirty="0"/>
          </a:p>
        </p:txBody>
      </p:sp>
      <p:sp>
        <p:nvSpPr>
          <p:cNvPr id="26" name="Snip Same Side Corner Rectangle 25"/>
          <p:cNvSpPr/>
          <p:nvPr/>
        </p:nvSpPr>
        <p:spPr bwMode="auto">
          <a:xfrm>
            <a:off x="931965" y="2048983"/>
            <a:ext cx="1159823" cy="516520"/>
          </a:xfrm>
          <a:prstGeom prst="snip2SameRect">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7" name="Right Arrow 26"/>
          <p:cNvSpPr/>
          <p:nvPr/>
        </p:nvSpPr>
        <p:spPr bwMode="auto">
          <a:xfrm>
            <a:off x="2930379" y="2701186"/>
            <a:ext cx="842006" cy="672525"/>
          </a:xfrm>
          <a:prstGeom prst="rightArrow">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8" name="Isosceles Triangle 27"/>
          <p:cNvSpPr/>
          <p:nvPr/>
        </p:nvSpPr>
        <p:spPr bwMode="auto">
          <a:xfrm>
            <a:off x="2434817" y="3645077"/>
            <a:ext cx="751202" cy="672525"/>
          </a:xfrm>
          <a:prstGeom prst="triangl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9" name="Sun 28"/>
          <p:cNvSpPr/>
          <p:nvPr/>
        </p:nvSpPr>
        <p:spPr bwMode="auto">
          <a:xfrm>
            <a:off x="1389413" y="4645117"/>
            <a:ext cx="1256021" cy="950833"/>
          </a:xfrm>
          <a:prstGeom prst="sun">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30" name="Double Wave 29"/>
          <p:cNvSpPr/>
          <p:nvPr/>
        </p:nvSpPr>
        <p:spPr bwMode="auto">
          <a:xfrm>
            <a:off x="2848584" y="5744317"/>
            <a:ext cx="1056635" cy="449878"/>
          </a:xfrm>
          <a:prstGeom prst="doubleWav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31" name="Snip Same Side Corner Rectangle 30"/>
          <p:cNvSpPr/>
          <p:nvPr/>
        </p:nvSpPr>
        <p:spPr bwMode="auto">
          <a:xfrm>
            <a:off x="5090928" y="2048983"/>
            <a:ext cx="1668484" cy="665018"/>
          </a:xfrm>
          <a:prstGeom prst="snip2SameRect">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2" name="Right Arrow 31"/>
          <p:cNvSpPr/>
          <p:nvPr/>
        </p:nvSpPr>
        <p:spPr bwMode="auto">
          <a:xfrm>
            <a:off x="7127547" y="3204847"/>
            <a:ext cx="1211283" cy="1031125"/>
          </a:xfrm>
          <a:prstGeom prst="rightArrow">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3" name="Isosceles Triangle 32"/>
          <p:cNvSpPr/>
          <p:nvPr/>
        </p:nvSpPr>
        <p:spPr bwMode="auto">
          <a:xfrm>
            <a:off x="6046892" y="3849512"/>
            <a:ext cx="1080655" cy="964705"/>
          </a:xfrm>
          <a:prstGeom prst="triangl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4" name="Sun 33"/>
          <p:cNvSpPr/>
          <p:nvPr/>
        </p:nvSpPr>
        <p:spPr bwMode="auto">
          <a:xfrm>
            <a:off x="7566934" y="4814217"/>
            <a:ext cx="1080654" cy="935347"/>
          </a:xfrm>
          <a:prstGeom prst="sun">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5" name="Double Wave 34"/>
          <p:cNvSpPr/>
          <p:nvPr/>
        </p:nvSpPr>
        <p:spPr bwMode="auto">
          <a:xfrm>
            <a:off x="5645484" y="5749564"/>
            <a:ext cx="1520041" cy="439387"/>
          </a:xfrm>
          <a:prstGeom prst="doubleWav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Tree>
    <p:extLst>
      <p:ext uri="{BB962C8B-B14F-4D97-AF65-F5344CB8AC3E}">
        <p14:creationId xmlns:p14="http://schemas.microsoft.com/office/powerpoint/2010/main" val="1468145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nvGrpSpPr>
          <p:cNvPr id="21" name="Group 20"/>
          <p:cNvGrpSpPr/>
          <p:nvPr/>
        </p:nvGrpSpPr>
        <p:grpSpPr>
          <a:xfrm>
            <a:off x="305514" y="3954482"/>
            <a:ext cx="8585140" cy="2538661"/>
            <a:chOff x="756776" y="3954482"/>
            <a:chExt cx="8585140" cy="2538661"/>
          </a:xfrm>
        </p:grpSpPr>
        <p:sp>
          <p:nvSpPr>
            <p:cNvPr id="18" name="Rectangle 13"/>
            <p:cNvSpPr>
              <a:spLocks noChangeAspect="1" noChangeArrowheads="1"/>
            </p:cNvSpPr>
            <p:nvPr/>
          </p:nvSpPr>
          <p:spPr bwMode="auto">
            <a:xfrm>
              <a:off x="1151059" y="3954482"/>
              <a:ext cx="8190857" cy="2538661"/>
            </a:xfrm>
            <a:prstGeom prst="rect">
              <a:avLst/>
            </a:prstGeom>
            <a:gradFill>
              <a:gsLst>
                <a:gs pos="0">
                  <a:srgbClr val="FFFFCC"/>
                </a:gs>
                <a:gs pos="50000">
                  <a:schemeClr val="bg1"/>
                </a:gs>
                <a:gs pos="100000">
                  <a:srgbClr val="FFFFCC"/>
                </a:gs>
              </a:gsLst>
              <a:lin ang="5400000" scaled="0"/>
            </a:gradFill>
            <a:ln w="19050">
              <a:solidFill>
                <a:srgbClr val="CC9900"/>
              </a:solidFill>
              <a:miter lim="800000"/>
              <a:headEnd/>
              <a:tailEnd/>
            </a:ln>
            <a:effectLst>
              <a:outerShdw blurRad="50800" dist="38100" dir="2700000" algn="tl" rotWithShape="0">
                <a:prstClr val="black">
                  <a:alpha val="40000"/>
                </a:prstClr>
              </a:outerShdw>
            </a:effectLst>
          </p:spPr>
          <p:txBody>
            <a:bodyPr lIns="92075" tIns="182880" rIns="92075" bIns="46038" anchor="t" anchorCtr="0"/>
            <a:lstStyle/>
            <a:p>
              <a:pPr marL="288925" indent="-288925" algn="l">
                <a:spcBef>
                  <a:spcPts val="600"/>
                </a:spcBef>
                <a:spcAft>
                  <a:spcPts val="800"/>
                </a:spcAft>
                <a:buClr>
                  <a:srgbClr val="B30019"/>
                </a:buClr>
                <a:buFont typeface="Monotype Sorts" pitchFamily="2" charset="2"/>
                <a:buChar char="n"/>
              </a:pPr>
              <a:endParaRPr lang="en-US" sz="1600" dirty="0" smtClean="0">
                <a:solidFill>
                  <a:srgbClr val="000000"/>
                </a:solidFill>
              </a:endParaRPr>
            </a:p>
          </p:txBody>
        </p:sp>
        <p:sp>
          <p:nvSpPr>
            <p:cNvPr id="19" name="AutoShape 3"/>
            <p:cNvSpPr>
              <a:spLocks noChangeArrowheads="1"/>
            </p:cNvSpPr>
            <p:nvPr/>
          </p:nvSpPr>
          <p:spPr bwMode="auto">
            <a:xfrm>
              <a:off x="756776" y="4206773"/>
              <a:ext cx="488151" cy="2034078"/>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rgbClr val="FFFFFF"/>
                  </a:solidFill>
                  <a:latin typeface="Arial"/>
                </a:rPr>
                <a:t>ALIGN BOTTOM</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20" name="Group 19"/>
          <p:cNvGrpSpPr/>
          <p:nvPr/>
        </p:nvGrpSpPr>
        <p:grpSpPr>
          <a:xfrm>
            <a:off x="305514" y="1192052"/>
            <a:ext cx="8585139" cy="2542032"/>
            <a:chOff x="758722" y="1192052"/>
            <a:chExt cx="8585139" cy="2542032"/>
          </a:xfrm>
        </p:grpSpPr>
        <p:sp>
          <p:nvSpPr>
            <p:cNvPr id="15" name="Rectangle 5"/>
            <p:cNvSpPr>
              <a:spLocks noChangeArrowheads="1"/>
            </p:cNvSpPr>
            <p:nvPr/>
          </p:nvSpPr>
          <p:spPr bwMode="auto">
            <a:xfrm>
              <a:off x="1147098" y="1192052"/>
              <a:ext cx="8196763" cy="2542032"/>
            </a:xfrm>
            <a:prstGeom prst="rect">
              <a:avLst/>
            </a:prstGeom>
            <a:gradFill rotWithShape="1">
              <a:gsLst>
                <a:gs pos="0">
                  <a:srgbClr val="CDE6FF"/>
                </a:gs>
                <a:gs pos="50000">
                  <a:srgbClr val="FFFFFF"/>
                </a:gs>
                <a:gs pos="100000">
                  <a:srgbClr val="CDE6FF"/>
                </a:gs>
              </a:gsLst>
              <a:lin ang="2700000" scaled="1"/>
            </a:gradFill>
            <a:ln w="19050">
              <a:solidFill>
                <a:srgbClr val="6699FF"/>
              </a:solidFill>
              <a:miter lim="800000"/>
              <a:headEnd/>
              <a:tailEnd/>
            </a:ln>
            <a:effectLst>
              <a:outerShdw blurRad="50800" dist="38100" dir="2700000" algn="tl" rotWithShape="0">
                <a:prstClr val="black">
                  <a:alpha val="40000"/>
                </a:prstClr>
              </a:outerShdw>
            </a:effectLst>
          </p:spPr>
          <p:txBody>
            <a:bodyPr lIns="91440" tIns="182880" rIns="91440" bIns="46038" anchor="t" anchorCtr="0"/>
            <a:lstStyle/>
            <a:p>
              <a:pPr algn="l">
                <a:spcBef>
                  <a:spcPts val="600"/>
                </a:spcBef>
                <a:spcAft>
                  <a:spcPts val="600"/>
                </a:spcAft>
                <a:buClr>
                  <a:srgbClr val="B30019"/>
                </a:buClr>
                <a:buSzPct val="100000"/>
                <a:defRPr/>
              </a:pPr>
              <a:endParaRPr lang="en-US" sz="1150" dirty="0">
                <a:solidFill>
                  <a:srgbClr val="000000"/>
                </a:solidFill>
              </a:endParaRPr>
            </a:p>
          </p:txBody>
        </p:sp>
        <p:sp>
          <p:nvSpPr>
            <p:cNvPr id="16" name="AutoShape 3"/>
            <p:cNvSpPr>
              <a:spLocks noChangeArrowheads="1"/>
            </p:cNvSpPr>
            <p:nvPr/>
          </p:nvSpPr>
          <p:spPr bwMode="auto">
            <a:xfrm>
              <a:off x="758722" y="1446029"/>
              <a:ext cx="488151" cy="2034078"/>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rgbClr val="FFFFFF"/>
                  </a:solidFill>
                  <a:latin typeface="Arial"/>
                </a:rPr>
                <a:t>ALIGN TOP</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grpSp>
      <p:sp>
        <p:nvSpPr>
          <p:cNvPr id="2" name="Title 1"/>
          <p:cNvSpPr>
            <a:spLocks noGrp="1"/>
          </p:cNvSpPr>
          <p:nvPr>
            <p:ph type="title"/>
          </p:nvPr>
        </p:nvSpPr>
        <p:spPr>
          <a:xfrm>
            <a:off x="876300" y="463550"/>
            <a:ext cx="8153400" cy="606425"/>
          </a:xfrm>
        </p:spPr>
        <p:txBody>
          <a:bodyPr/>
          <a:lstStyle/>
          <a:p>
            <a:r>
              <a:rPr lang="en-US" dirty="0"/>
              <a:t>Now, try out the tools that you have added to your </a:t>
            </a:r>
            <a:r>
              <a:rPr lang="en-US" dirty="0" smtClean="0"/>
              <a:t>Quick Access toolbar</a:t>
            </a:r>
            <a:endParaRPr lang="en-US" dirty="0"/>
          </a:p>
        </p:txBody>
      </p:sp>
      <p:sp>
        <p:nvSpPr>
          <p:cNvPr id="22" name="Snip Same Side Corner Rectangle 21"/>
          <p:cNvSpPr/>
          <p:nvPr/>
        </p:nvSpPr>
        <p:spPr bwMode="auto">
          <a:xfrm>
            <a:off x="931965" y="2048983"/>
            <a:ext cx="1159823" cy="516520"/>
          </a:xfrm>
          <a:prstGeom prst="snip2SameRect">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3" name="Right Arrow 22"/>
          <p:cNvSpPr/>
          <p:nvPr/>
        </p:nvSpPr>
        <p:spPr bwMode="auto">
          <a:xfrm>
            <a:off x="2810418" y="2463068"/>
            <a:ext cx="842006" cy="672525"/>
          </a:xfrm>
          <a:prstGeom prst="rightArrow">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4" name="Isosceles Triangle 23"/>
          <p:cNvSpPr/>
          <p:nvPr/>
        </p:nvSpPr>
        <p:spPr bwMode="auto">
          <a:xfrm>
            <a:off x="4044023" y="1446029"/>
            <a:ext cx="751202" cy="672525"/>
          </a:xfrm>
          <a:prstGeom prst="triangl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5" name="Sun 24"/>
          <p:cNvSpPr/>
          <p:nvPr/>
        </p:nvSpPr>
        <p:spPr bwMode="auto">
          <a:xfrm>
            <a:off x="5679300" y="2031660"/>
            <a:ext cx="1256021" cy="950833"/>
          </a:xfrm>
          <a:prstGeom prst="sun">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6" name="Double Wave 25"/>
          <p:cNvSpPr/>
          <p:nvPr/>
        </p:nvSpPr>
        <p:spPr bwMode="auto">
          <a:xfrm>
            <a:off x="7064324" y="2723606"/>
            <a:ext cx="1056635" cy="449878"/>
          </a:xfrm>
          <a:prstGeom prst="doubleWav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7" name="Snip Same Side Corner Rectangle 26"/>
          <p:cNvSpPr/>
          <p:nvPr/>
        </p:nvSpPr>
        <p:spPr bwMode="auto">
          <a:xfrm>
            <a:off x="2532557" y="5357852"/>
            <a:ext cx="1668484" cy="665018"/>
          </a:xfrm>
          <a:prstGeom prst="snip2SameRect">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28" name="Right Arrow 27"/>
          <p:cNvSpPr/>
          <p:nvPr/>
        </p:nvSpPr>
        <p:spPr bwMode="auto">
          <a:xfrm>
            <a:off x="6058767" y="5357852"/>
            <a:ext cx="1211283" cy="1031125"/>
          </a:xfrm>
          <a:prstGeom prst="rightArrow">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29" name="Isosceles Triangle 28"/>
          <p:cNvSpPr/>
          <p:nvPr/>
        </p:nvSpPr>
        <p:spPr bwMode="auto">
          <a:xfrm>
            <a:off x="1308637" y="4331864"/>
            <a:ext cx="1080655" cy="964705"/>
          </a:xfrm>
          <a:prstGeom prst="triangl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0" name="Sun 29"/>
          <p:cNvSpPr/>
          <p:nvPr/>
        </p:nvSpPr>
        <p:spPr bwMode="auto">
          <a:xfrm>
            <a:off x="7388804" y="4588586"/>
            <a:ext cx="1080654" cy="935347"/>
          </a:xfrm>
          <a:prstGeom prst="sun">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1" name="Double Wave 30"/>
          <p:cNvSpPr/>
          <p:nvPr/>
        </p:nvSpPr>
        <p:spPr bwMode="auto">
          <a:xfrm>
            <a:off x="4315448" y="4814217"/>
            <a:ext cx="1520041" cy="439387"/>
          </a:xfrm>
          <a:prstGeom prst="doubleWav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Tree>
    <p:extLst>
      <p:ext uri="{BB962C8B-B14F-4D97-AF65-F5344CB8AC3E}">
        <p14:creationId xmlns:p14="http://schemas.microsoft.com/office/powerpoint/2010/main" val="205494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nvGrpSpPr>
          <p:cNvPr id="15" name="Group 14"/>
          <p:cNvGrpSpPr/>
          <p:nvPr/>
        </p:nvGrpSpPr>
        <p:grpSpPr>
          <a:xfrm>
            <a:off x="305514" y="1192052"/>
            <a:ext cx="8585139" cy="2542032"/>
            <a:chOff x="758722" y="1192052"/>
            <a:chExt cx="8585139" cy="2542032"/>
          </a:xfrm>
        </p:grpSpPr>
        <p:sp>
          <p:nvSpPr>
            <p:cNvPr id="16" name="Rectangle 5"/>
            <p:cNvSpPr>
              <a:spLocks noChangeArrowheads="1"/>
            </p:cNvSpPr>
            <p:nvPr/>
          </p:nvSpPr>
          <p:spPr bwMode="auto">
            <a:xfrm>
              <a:off x="1147098" y="1192052"/>
              <a:ext cx="8196763" cy="2542032"/>
            </a:xfrm>
            <a:prstGeom prst="rect">
              <a:avLst/>
            </a:prstGeom>
            <a:gradFill rotWithShape="1">
              <a:gsLst>
                <a:gs pos="0">
                  <a:srgbClr val="CDE6FF"/>
                </a:gs>
                <a:gs pos="50000">
                  <a:srgbClr val="FFFFFF"/>
                </a:gs>
                <a:gs pos="100000">
                  <a:srgbClr val="CDE6FF"/>
                </a:gs>
              </a:gsLst>
              <a:lin ang="2700000" scaled="1"/>
            </a:gradFill>
            <a:ln w="19050">
              <a:solidFill>
                <a:srgbClr val="6699FF"/>
              </a:solidFill>
              <a:miter lim="800000"/>
              <a:headEnd/>
              <a:tailEnd/>
            </a:ln>
            <a:effectLst>
              <a:outerShdw blurRad="50800" dist="38100" dir="2700000" algn="tl" rotWithShape="0">
                <a:prstClr val="black">
                  <a:alpha val="40000"/>
                </a:prstClr>
              </a:outerShdw>
            </a:effectLst>
          </p:spPr>
          <p:txBody>
            <a:bodyPr lIns="91440" tIns="182880" rIns="91440" bIns="46038" anchor="t" anchorCtr="0"/>
            <a:lstStyle/>
            <a:p>
              <a:pPr algn="l">
                <a:spcBef>
                  <a:spcPts val="600"/>
                </a:spcBef>
                <a:spcAft>
                  <a:spcPts val="600"/>
                </a:spcAft>
                <a:buClr>
                  <a:srgbClr val="B30019"/>
                </a:buClr>
                <a:buSzPct val="100000"/>
                <a:defRPr/>
              </a:pPr>
              <a:endParaRPr lang="en-US" sz="1150" dirty="0">
                <a:solidFill>
                  <a:srgbClr val="000000"/>
                </a:solidFill>
              </a:endParaRPr>
            </a:p>
          </p:txBody>
        </p:sp>
        <p:sp>
          <p:nvSpPr>
            <p:cNvPr id="17" name="AutoShape 3"/>
            <p:cNvSpPr>
              <a:spLocks noChangeArrowheads="1"/>
            </p:cNvSpPr>
            <p:nvPr/>
          </p:nvSpPr>
          <p:spPr bwMode="auto">
            <a:xfrm>
              <a:off x="758722" y="1446029"/>
              <a:ext cx="488151" cy="2034078"/>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rgbClr val="FFFFFF"/>
                  </a:solidFill>
                  <a:latin typeface="Arial"/>
                </a:rPr>
                <a:t>ALIGN MIDDLE</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grpSp>
      <p:sp>
        <p:nvSpPr>
          <p:cNvPr id="2" name="Title 1"/>
          <p:cNvSpPr>
            <a:spLocks noGrp="1"/>
          </p:cNvSpPr>
          <p:nvPr>
            <p:ph type="title"/>
          </p:nvPr>
        </p:nvSpPr>
        <p:spPr/>
        <p:txBody>
          <a:bodyPr/>
          <a:lstStyle/>
          <a:p>
            <a:r>
              <a:rPr lang="en-US" dirty="0"/>
              <a:t>Now, try out the tools that you have added to your </a:t>
            </a:r>
            <a:r>
              <a:rPr lang="en-US" dirty="0" smtClean="0"/>
              <a:t>Quick Access toolbar</a:t>
            </a:r>
            <a:endParaRPr lang="en-US" dirty="0"/>
          </a:p>
        </p:txBody>
      </p:sp>
      <p:sp>
        <p:nvSpPr>
          <p:cNvPr id="19" name="Snip Same Side Corner Rectangle 18"/>
          <p:cNvSpPr/>
          <p:nvPr/>
        </p:nvSpPr>
        <p:spPr bwMode="auto">
          <a:xfrm>
            <a:off x="931965" y="2048983"/>
            <a:ext cx="1159823" cy="516520"/>
          </a:xfrm>
          <a:prstGeom prst="snip2SameRect">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0" name="Right Arrow 19"/>
          <p:cNvSpPr/>
          <p:nvPr/>
        </p:nvSpPr>
        <p:spPr bwMode="auto">
          <a:xfrm>
            <a:off x="2810418" y="2463068"/>
            <a:ext cx="842006" cy="672525"/>
          </a:xfrm>
          <a:prstGeom prst="rightArrow">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1" name="Isosceles Triangle 20"/>
          <p:cNvSpPr/>
          <p:nvPr/>
        </p:nvSpPr>
        <p:spPr bwMode="auto">
          <a:xfrm>
            <a:off x="4044023" y="1446029"/>
            <a:ext cx="751202" cy="672525"/>
          </a:xfrm>
          <a:prstGeom prst="triangl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2" name="Sun 21"/>
          <p:cNvSpPr/>
          <p:nvPr/>
        </p:nvSpPr>
        <p:spPr bwMode="auto">
          <a:xfrm>
            <a:off x="5679300" y="2031660"/>
            <a:ext cx="1256021" cy="950833"/>
          </a:xfrm>
          <a:prstGeom prst="sun">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3" name="Double Wave 22"/>
          <p:cNvSpPr/>
          <p:nvPr/>
        </p:nvSpPr>
        <p:spPr bwMode="auto">
          <a:xfrm>
            <a:off x="7064324" y="2723606"/>
            <a:ext cx="1056635" cy="449878"/>
          </a:xfrm>
          <a:prstGeom prst="doubleWav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5" name="Rectangle 13"/>
          <p:cNvSpPr>
            <a:spLocks noChangeAspect="1" noChangeArrowheads="1"/>
          </p:cNvSpPr>
          <p:nvPr/>
        </p:nvSpPr>
        <p:spPr bwMode="auto">
          <a:xfrm>
            <a:off x="2421460" y="4132783"/>
            <a:ext cx="4301080" cy="2350493"/>
          </a:xfrm>
          <a:prstGeom prst="rect">
            <a:avLst/>
          </a:prstGeom>
          <a:gradFill>
            <a:gsLst>
              <a:gs pos="0">
                <a:srgbClr val="FFFFCC"/>
              </a:gs>
              <a:gs pos="50000">
                <a:schemeClr val="bg1"/>
              </a:gs>
              <a:gs pos="100000">
                <a:srgbClr val="FFFFCC"/>
              </a:gs>
            </a:gsLst>
            <a:lin ang="5400000" scaled="0"/>
          </a:gradFill>
          <a:ln w="19050">
            <a:solidFill>
              <a:srgbClr val="CC9900"/>
            </a:solidFill>
            <a:miter lim="800000"/>
            <a:headEnd/>
            <a:tailEnd/>
          </a:ln>
          <a:effectLst>
            <a:outerShdw blurRad="50800" dist="38100" dir="2700000" algn="tl" rotWithShape="0">
              <a:prstClr val="black">
                <a:alpha val="40000"/>
              </a:prstClr>
            </a:outerShdw>
          </a:effectLst>
        </p:spPr>
        <p:txBody>
          <a:bodyPr lIns="92075" tIns="182880" rIns="92075" bIns="46038" anchor="t" anchorCtr="0"/>
          <a:lstStyle/>
          <a:p>
            <a:pPr marL="288925" indent="-288925" algn="l">
              <a:spcBef>
                <a:spcPts val="600"/>
              </a:spcBef>
              <a:spcAft>
                <a:spcPts val="800"/>
              </a:spcAft>
              <a:buClr>
                <a:srgbClr val="B30019"/>
              </a:buClr>
              <a:buFont typeface="Monotype Sorts" pitchFamily="2" charset="2"/>
              <a:buChar char="n"/>
            </a:pPr>
            <a:endParaRPr lang="en-US" sz="1600" dirty="0" smtClean="0">
              <a:solidFill>
                <a:srgbClr val="000000"/>
              </a:solidFill>
            </a:endParaRPr>
          </a:p>
        </p:txBody>
      </p:sp>
      <p:sp>
        <p:nvSpPr>
          <p:cNvPr id="26" name="AutoShape 3"/>
          <p:cNvSpPr>
            <a:spLocks noChangeArrowheads="1"/>
          </p:cNvSpPr>
          <p:nvPr/>
        </p:nvSpPr>
        <p:spPr bwMode="auto">
          <a:xfrm rot="5400000">
            <a:off x="4322368" y="2610999"/>
            <a:ext cx="488151" cy="2884337"/>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FFFF"/>
                </a:solidFill>
                <a:effectLst/>
                <a:uLnTx/>
                <a:uFillTx/>
                <a:latin typeface="Arial"/>
                <a:ea typeface="+mn-ea"/>
                <a:cs typeface="+mn-cs"/>
              </a:rPr>
              <a:t>ALIGN CENTER</a:t>
            </a:r>
            <a:endParaRPr kumimoji="0" lang="en-US" sz="1400" i="0" u="none" strike="noStrike" kern="0" cap="none" spc="0" normalizeH="0" baseline="0" noProof="0" dirty="0">
              <a:ln>
                <a:noFill/>
              </a:ln>
              <a:solidFill>
                <a:srgbClr val="FFFFFF"/>
              </a:solidFill>
              <a:effectLst/>
              <a:uLnTx/>
              <a:uFillTx/>
              <a:latin typeface="Arial"/>
              <a:ea typeface="+mn-ea"/>
              <a:cs typeface="+mn-cs"/>
            </a:endParaRPr>
          </a:p>
        </p:txBody>
      </p:sp>
      <p:sp>
        <p:nvSpPr>
          <p:cNvPr id="28" name="Right Arrow 27"/>
          <p:cNvSpPr/>
          <p:nvPr/>
        </p:nvSpPr>
        <p:spPr bwMode="auto">
          <a:xfrm>
            <a:off x="4802746" y="4670285"/>
            <a:ext cx="876554" cy="771948"/>
          </a:xfrm>
          <a:prstGeom prst="rightArrow">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29" name="Isosceles Triangle 28"/>
          <p:cNvSpPr/>
          <p:nvPr/>
        </p:nvSpPr>
        <p:spPr bwMode="auto">
          <a:xfrm>
            <a:off x="5679300" y="5682309"/>
            <a:ext cx="750532" cy="605575"/>
          </a:xfrm>
          <a:prstGeom prst="triangl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0" name="Sun 29"/>
          <p:cNvSpPr/>
          <p:nvPr/>
        </p:nvSpPr>
        <p:spPr bwMode="auto">
          <a:xfrm>
            <a:off x="2691094" y="4954143"/>
            <a:ext cx="1080654" cy="935347"/>
          </a:xfrm>
          <a:prstGeom prst="sun">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1" name="Double Wave 30"/>
          <p:cNvSpPr/>
          <p:nvPr/>
        </p:nvSpPr>
        <p:spPr bwMode="auto">
          <a:xfrm>
            <a:off x="3124275" y="4431851"/>
            <a:ext cx="1123451" cy="313469"/>
          </a:xfrm>
          <a:prstGeom prst="doubleWav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Tree>
    <p:extLst>
      <p:ext uri="{BB962C8B-B14F-4D97-AF65-F5344CB8AC3E}">
        <p14:creationId xmlns:p14="http://schemas.microsoft.com/office/powerpoint/2010/main" val="3985757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grpSp>
        <p:nvGrpSpPr>
          <p:cNvPr id="15" name="Group 14"/>
          <p:cNvGrpSpPr/>
          <p:nvPr/>
        </p:nvGrpSpPr>
        <p:grpSpPr>
          <a:xfrm>
            <a:off x="201882" y="1192052"/>
            <a:ext cx="8688771" cy="2542032"/>
            <a:chOff x="655090" y="1192052"/>
            <a:chExt cx="8688771" cy="2542032"/>
          </a:xfrm>
        </p:grpSpPr>
        <p:sp>
          <p:nvSpPr>
            <p:cNvPr id="16" name="Rectangle 5"/>
            <p:cNvSpPr>
              <a:spLocks noChangeArrowheads="1"/>
            </p:cNvSpPr>
            <p:nvPr/>
          </p:nvSpPr>
          <p:spPr bwMode="auto">
            <a:xfrm>
              <a:off x="1147098" y="1192052"/>
              <a:ext cx="8196763" cy="2542032"/>
            </a:xfrm>
            <a:prstGeom prst="rect">
              <a:avLst/>
            </a:prstGeom>
            <a:gradFill rotWithShape="1">
              <a:gsLst>
                <a:gs pos="0">
                  <a:srgbClr val="CDE6FF"/>
                </a:gs>
                <a:gs pos="50000">
                  <a:srgbClr val="FFFFFF"/>
                </a:gs>
                <a:gs pos="100000">
                  <a:srgbClr val="CDE6FF"/>
                </a:gs>
              </a:gsLst>
              <a:lin ang="2700000" scaled="1"/>
            </a:gradFill>
            <a:ln w="19050">
              <a:solidFill>
                <a:srgbClr val="6699FF"/>
              </a:solidFill>
              <a:miter lim="800000"/>
              <a:headEnd/>
              <a:tailEnd/>
            </a:ln>
            <a:effectLst>
              <a:outerShdw blurRad="50800" dist="38100" dir="2700000" algn="tl" rotWithShape="0">
                <a:prstClr val="black">
                  <a:alpha val="40000"/>
                </a:prstClr>
              </a:outerShdw>
            </a:effectLst>
          </p:spPr>
          <p:txBody>
            <a:bodyPr lIns="91440" tIns="182880" rIns="91440" bIns="46038" anchor="t" anchorCtr="0"/>
            <a:lstStyle/>
            <a:p>
              <a:pPr algn="l">
                <a:spcBef>
                  <a:spcPts val="600"/>
                </a:spcBef>
                <a:spcAft>
                  <a:spcPts val="600"/>
                </a:spcAft>
                <a:buClr>
                  <a:srgbClr val="B30019"/>
                </a:buClr>
                <a:buSzPct val="100000"/>
                <a:defRPr/>
              </a:pPr>
              <a:endParaRPr lang="en-US" sz="1150" dirty="0">
                <a:solidFill>
                  <a:srgbClr val="000000"/>
                </a:solidFill>
              </a:endParaRPr>
            </a:p>
          </p:txBody>
        </p:sp>
        <p:sp>
          <p:nvSpPr>
            <p:cNvPr id="17" name="AutoShape 3"/>
            <p:cNvSpPr>
              <a:spLocks noChangeArrowheads="1"/>
            </p:cNvSpPr>
            <p:nvPr/>
          </p:nvSpPr>
          <p:spPr bwMode="auto">
            <a:xfrm>
              <a:off x="655090" y="1446029"/>
              <a:ext cx="591784" cy="2034078"/>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eaLnBrk="1" fontAlgn="auto" hangingPunct="1">
                <a:lnSpc>
                  <a:spcPct val="100000"/>
                </a:lnSpc>
                <a:spcBef>
                  <a:spcPts val="0"/>
                </a:spcBef>
                <a:spcAft>
                  <a:spcPts val="0"/>
                </a:spcAft>
                <a:defRPr/>
              </a:pPr>
              <a:r>
                <a:rPr lang="en-US" sz="1400" kern="0" dirty="0" smtClean="0">
                  <a:solidFill>
                    <a:srgbClr val="FFFFFF"/>
                  </a:solidFill>
                  <a:latin typeface="Arial"/>
                </a:rPr>
                <a:t>DISTRIBUTE HORIZONTALLY</a:t>
              </a:r>
              <a:endParaRPr lang="en-US" sz="1400" kern="0" dirty="0">
                <a:solidFill>
                  <a:srgbClr val="FFFFFF"/>
                </a:solidFill>
                <a:latin typeface="Arial"/>
              </a:endParaRPr>
            </a:p>
          </p:txBody>
        </p:sp>
      </p:grpSp>
      <p:sp>
        <p:nvSpPr>
          <p:cNvPr id="2" name="Title 1"/>
          <p:cNvSpPr>
            <a:spLocks noGrp="1"/>
          </p:cNvSpPr>
          <p:nvPr>
            <p:ph type="title"/>
          </p:nvPr>
        </p:nvSpPr>
        <p:spPr/>
        <p:txBody>
          <a:bodyPr/>
          <a:lstStyle/>
          <a:p>
            <a:r>
              <a:rPr lang="en-US" dirty="0"/>
              <a:t>Now, try out the tools that you have added to your </a:t>
            </a:r>
            <a:r>
              <a:rPr lang="en-US" dirty="0" smtClean="0"/>
              <a:t>Quick Access toolbar</a:t>
            </a:r>
            <a:endParaRPr lang="en-US" dirty="0"/>
          </a:p>
        </p:txBody>
      </p:sp>
      <p:sp>
        <p:nvSpPr>
          <p:cNvPr id="19" name="Snip Same Side Corner Rectangle 18"/>
          <p:cNvSpPr/>
          <p:nvPr/>
        </p:nvSpPr>
        <p:spPr bwMode="auto">
          <a:xfrm>
            <a:off x="931965" y="2048983"/>
            <a:ext cx="1159823" cy="516520"/>
          </a:xfrm>
          <a:prstGeom prst="snip2SameRect">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0" name="Right Arrow 19"/>
          <p:cNvSpPr/>
          <p:nvPr/>
        </p:nvSpPr>
        <p:spPr bwMode="auto">
          <a:xfrm>
            <a:off x="2810418" y="2463068"/>
            <a:ext cx="842006" cy="672525"/>
          </a:xfrm>
          <a:prstGeom prst="rightArrow">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1" name="Isosceles Triangle 20"/>
          <p:cNvSpPr/>
          <p:nvPr/>
        </p:nvSpPr>
        <p:spPr bwMode="auto">
          <a:xfrm>
            <a:off x="4044023" y="1446029"/>
            <a:ext cx="751202" cy="672525"/>
          </a:xfrm>
          <a:prstGeom prst="triangl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2" name="Sun 21"/>
          <p:cNvSpPr/>
          <p:nvPr/>
        </p:nvSpPr>
        <p:spPr bwMode="auto">
          <a:xfrm>
            <a:off x="5679300" y="2031660"/>
            <a:ext cx="1256021" cy="950833"/>
          </a:xfrm>
          <a:prstGeom prst="sun">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3" name="Double Wave 22"/>
          <p:cNvSpPr/>
          <p:nvPr/>
        </p:nvSpPr>
        <p:spPr bwMode="auto">
          <a:xfrm>
            <a:off x="7064324" y="2723606"/>
            <a:ext cx="1056635" cy="449878"/>
          </a:xfrm>
          <a:prstGeom prst="doubleWave">
            <a:avLst/>
          </a:prstGeom>
          <a:gradFill rotWithShape="1">
            <a:gsLst>
              <a:gs pos="0">
                <a:srgbClr val="CC9900">
                  <a:shade val="51000"/>
                  <a:satMod val="130000"/>
                </a:srgbClr>
              </a:gs>
              <a:gs pos="80000">
                <a:srgbClr val="CC9900">
                  <a:shade val="93000"/>
                  <a:satMod val="130000"/>
                </a:srgbClr>
              </a:gs>
              <a:gs pos="100000">
                <a:srgbClr val="CC9900">
                  <a:shade val="94000"/>
                  <a:satMod val="135000"/>
                </a:srgbClr>
              </a:gs>
            </a:gsLst>
            <a:lin ang="16200000" scaled="0"/>
          </a:gradFill>
          <a:ln w="9525" cap="flat" cmpd="sng" algn="ctr">
            <a:solidFill>
              <a:srgbClr val="CC9900">
                <a:shade val="95000"/>
                <a:satMod val="105000"/>
              </a:srgbClr>
            </a:solidFill>
            <a:prstDash val="solid"/>
            <a:headEnd/>
            <a:tailEnd/>
          </a:ln>
          <a:effectLst/>
          <a:scene3d>
            <a:camera prst="orthographicFront"/>
            <a:lightRig rig="threePt" dir="t"/>
          </a:scene3d>
          <a:sp3d>
            <a:bevelT/>
          </a:sp3d>
          <a:extLst/>
        </p:spPr>
        <p:txBody>
          <a:bodyPr wrap="square" anchor="ctr">
            <a:spAutoFit/>
          </a:bodyPr>
          <a:lstStyle/>
          <a:p>
            <a:pPr eaLnBrk="1" fontAlgn="auto" hangingPunct="1">
              <a:lnSpc>
                <a:spcPct val="100000"/>
              </a:lnSpc>
              <a:spcBef>
                <a:spcPts val="0"/>
              </a:spcBef>
              <a:spcAft>
                <a:spcPts val="0"/>
              </a:spcAft>
            </a:pPr>
            <a:endParaRPr lang="en-US" sz="1600" kern="0" dirty="0">
              <a:solidFill>
                <a:srgbClr val="FFFFFF"/>
              </a:solidFill>
              <a:latin typeface="Arial"/>
            </a:endParaRPr>
          </a:p>
        </p:txBody>
      </p:sp>
      <p:sp>
        <p:nvSpPr>
          <p:cNvPr id="25" name="Rectangle 13"/>
          <p:cNvSpPr>
            <a:spLocks noChangeAspect="1" noChangeArrowheads="1"/>
          </p:cNvSpPr>
          <p:nvPr/>
        </p:nvSpPr>
        <p:spPr bwMode="auto">
          <a:xfrm>
            <a:off x="2421460" y="4132783"/>
            <a:ext cx="4301080" cy="2350493"/>
          </a:xfrm>
          <a:prstGeom prst="rect">
            <a:avLst/>
          </a:prstGeom>
          <a:gradFill>
            <a:gsLst>
              <a:gs pos="0">
                <a:srgbClr val="FFFFCC"/>
              </a:gs>
              <a:gs pos="50000">
                <a:schemeClr val="bg1"/>
              </a:gs>
              <a:gs pos="100000">
                <a:srgbClr val="FFFFCC"/>
              </a:gs>
            </a:gsLst>
            <a:lin ang="5400000" scaled="0"/>
          </a:gradFill>
          <a:ln w="19050">
            <a:solidFill>
              <a:srgbClr val="CC9900"/>
            </a:solidFill>
            <a:miter lim="800000"/>
            <a:headEnd/>
            <a:tailEnd/>
          </a:ln>
          <a:effectLst>
            <a:outerShdw blurRad="50800" dist="38100" dir="2700000" algn="tl" rotWithShape="0">
              <a:prstClr val="black">
                <a:alpha val="40000"/>
              </a:prstClr>
            </a:outerShdw>
          </a:effectLst>
        </p:spPr>
        <p:txBody>
          <a:bodyPr lIns="92075" tIns="182880" rIns="92075" bIns="46038" anchor="t" anchorCtr="0"/>
          <a:lstStyle/>
          <a:p>
            <a:pPr marL="288925" indent="-288925" algn="l">
              <a:spcBef>
                <a:spcPts val="600"/>
              </a:spcBef>
              <a:spcAft>
                <a:spcPts val="800"/>
              </a:spcAft>
              <a:buClr>
                <a:srgbClr val="B30019"/>
              </a:buClr>
              <a:buFont typeface="Monotype Sorts" pitchFamily="2" charset="2"/>
              <a:buChar char="n"/>
            </a:pPr>
            <a:endParaRPr lang="en-US" sz="1600" dirty="0" smtClean="0">
              <a:solidFill>
                <a:srgbClr val="000000"/>
              </a:solidFill>
            </a:endParaRPr>
          </a:p>
        </p:txBody>
      </p:sp>
      <p:sp>
        <p:nvSpPr>
          <p:cNvPr id="26" name="AutoShape 3"/>
          <p:cNvSpPr>
            <a:spLocks noChangeArrowheads="1"/>
          </p:cNvSpPr>
          <p:nvPr/>
        </p:nvSpPr>
        <p:spPr bwMode="auto">
          <a:xfrm rot="5400000">
            <a:off x="4322368" y="2610999"/>
            <a:ext cx="488151" cy="2884337"/>
          </a:xfrm>
          <a:prstGeom prst="homePlate">
            <a:avLst>
              <a:gd name="adj" fmla="val 24764"/>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ln>
          <a:effectLst>
            <a:outerShdw blurRad="190500" dist="38100" dir="2700000" algn="tl" rotWithShape="0">
              <a:prstClr val="black">
                <a:alpha val="40000"/>
              </a:prstClr>
            </a:outerShdw>
          </a:effectLst>
          <a:scene3d>
            <a:camera prst="orthographicFront">
              <a:rot lat="0" lon="0" rev="0"/>
            </a:camera>
            <a:lightRig rig="threePt" dir="t">
              <a:rot lat="0" lon="0" rev="17400000"/>
            </a:lightRig>
          </a:scene3d>
          <a:sp3d>
            <a:bevelT w="63500" h="25400"/>
          </a:sp3d>
        </p:spPr>
        <p:txBody>
          <a:bodyPr rot="10800000" vert="eaVert" lIns="92075" tIns="46038" rIns="92075" bIns="46038" anchor="ctr"/>
          <a:lstStyle/>
          <a:p>
            <a:pPr eaLnBrk="1" fontAlgn="auto" hangingPunct="1">
              <a:lnSpc>
                <a:spcPct val="100000"/>
              </a:lnSpc>
              <a:spcBef>
                <a:spcPts val="0"/>
              </a:spcBef>
              <a:spcAft>
                <a:spcPts val="0"/>
              </a:spcAft>
              <a:defRPr/>
            </a:pPr>
            <a:r>
              <a:rPr lang="en-US" sz="1400" kern="0" dirty="0" smtClean="0">
                <a:solidFill>
                  <a:srgbClr val="FFFFFF"/>
                </a:solidFill>
                <a:latin typeface="Arial"/>
              </a:rPr>
              <a:t>DISTRIBUTE VERTICALLY</a:t>
            </a:r>
            <a:endParaRPr lang="en-US" sz="1400" kern="0" dirty="0">
              <a:solidFill>
                <a:srgbClr val="FFFFFF"/>
              </a:solidFill>
              <a:latin typeface="Arial"/>
            </a:endParaRPr>
          </a:p>
        </p:txBody>
      </p:sp>
      <p:sp>
        <p:nvSpPr>
          <p:cNvPr id="28" name="Right Arrow 27"/>
          <p:cNvSpPr/>
          <p:nvPr/>
        </p:nvSpPr>
        <p:spPr bwMode="auto">
          <a:xfrm>
            <a:off x="4802746" y="4670285"/>
            <a:ext cx="876554" cy="771948"/>
          </a:xfrm>
          <a:prstGeom prst="rightArrow">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29" name="Isosceles Triangle 28"/>
          <p:cNvSpPr/>
          <p:nvPr/>
        </p:nvSpPr>
        <p:spPr bwMode="auto">
          <a:xfrm>
            <a:off x="5679300" y="5682309"/>
            <a:ext cx="750532" cy="605575"/>
          </a:xfrm>
          <a:prstGeom prst="triangl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0" name="Sun 29"/>
          <p:cNvSpPr/>
          <p:nvPr/>
        </p:nvSpPr>
        <p:spPr bwMode="auto">
          <a:xfrm>
            <a:off x="2691094" y="4954143"/>
            <a:ext cx="1080654" cy="935347"/>
          </a:xfrm>
          <a:prstGeom prst="sun">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
        <p:nvSpPr>
          <p:cNvPr id="31" name="Double Wave 30"/>
          <p:cNvSpPr/>
          <p:nvPr/>
        </p:nvSpPr>
        <p:spPr bwMode="auto">
          <a:xfrm>
            <a:off x="3124275" y="4431851"/>
            <a:ext cx="1123451" cy="313469"/>
          </a:xfrm>
          <a:prstGeom prst="doubleWave">
            <a:avLst/>
          </a:prstGeom>
          <a:solidFill>
            <a:srgbClr val="B30019"/>
          </a:solidFill>
          <a:ln w="3175" algn="ctr">
            <a:noFill/>
            <a:round/>
            <a:headEnd/>
            <a:tailEnd type="triangle" w="med" len="med"/>
          </a:ln>
          <a:scene3d>
            <a:camera prst="orthographicFront"/>
            <a:lightRig rig="threePt" dir="t"/>
          </a:scene3d>
          <a:sp3d>
            <a:bevelT/>
          </a:sp3d>
          <a:extLst/>
        </p:spPr>
        <p:txBody>
          <a:bodyPr wrap="square">
            <a:noAutofit/>
          </a:bodyPr>
          <a:lstStyle/>
          <a:p>
            <a:endParaRPr lang="en-US" b="0" dirty="0">
              <a:solidFill>
                <a:srgbClr val="000000"/>
              </a:solidFill>
              <a:latin typeface="Arial"/>
              <a:cs typeface="Calibri" pitchFamily="34" charset="0"/>
            </a:endParaRPr>
          </a:p>
        </p:txBody>
      </p:sp>
    </p:spTree>
    <p:extLst>
      <p:ext uri="{BB962C8B-B14F-4D97-AF65-F5344CB8AC3E}">
        <p14:creationId xmlns:p14="http://schemas.microsoft.com/office/powerpoint/2010/main" val="2022929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556" y="1120398"/>
            <a:ext cx="9144000" cy="5470407"/>
          </a:xfrm>
          <a:prstGeom prst="rect">
            <a:avLst/>
          </a:prstGeom>
          <a:gradFill>
            <a:gsLst>
              <a:gs pos="0">
                <a:srgbClr val="FFFF00"/>
              </a:gs>
              <a:gs pos="100000">
                <a:schemeClr val="bg1"/>
              </a:gs>
            </a:gsLst>
            <a:path path="shape">
              <a:fillToRect l="50000" t="50000" r="50000" b="50000"/>
            </a:path>
          </a:gradFill>
          <a:ln w="12700">
            <a:noFill/>
          </a:ln>
          <a:effectLst/>
          <a:extLst/>
        </p:spPr>
        <p:txBody>
          <a:bodyPr vert="horz" wrap="square" lIns="91440" tIns="45720" rIns="91440" bIns="45720" numCol="1" rtlCol="0" anchor="ctr" anchorCtr="0" compatLnSpc="1">
            <a:prstTxWarp prst="textNoShape">
              <a:avLst/>
            </a:prstTxWarp>
            <a:noAutofit/>
          </a:bodyPr>
          <a:lstStyle/>
          <a:p>
            <a:endParaRPr lang="en-US" dirty="0">
              <a:solidFill>
                <a:srgbClr val="000000"/>
              </a:solidFill>
              <a:latin typeface="Arial" pitchFamily="34" charset="0"/>
            </a:endParaRPr>
          </a:p>
        </p:txBody>
      </p:sp>
      <p:sp>
        <p:nvSpPr>
          <p:cNvPr id="26" name="Rectangle 2"/>
          <p:cNvSpPr>
            <a:spLocks noChangeArrowheads="1"/>
          </p:cNvSpPr>
          <p:nvPr/>
        </p:nvSpPr>
        <p:spPr bwMode="auto">
          <a:xfrm>
            <a:off x="130969" y="4020086"/>
            <a:ext cx="8870950" cy="2529442"/>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blurRad="50800" dist="38100" dir="2700000" algn="tl" rotWithShape="0">
              <a:prstClr val="black">
                <a:alpha val="40000"/>
              </a:prstClr>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25" name="Rectangle 2"/>
          <p:cNvSpPr>
            <a:spLocks noChangeArrowheads="1"/>
          </p:cNvSpPr>
          <p:nvPr/>
        </p:nvSpPr>
        <p:spPr bwMode="auto">
          <a:xfrm>
            <a:off x="127000" y="1270660"/>
            <a:ext cx="8870950" cy="2529442"/>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blurRad="50800" dist="38100" dir="2700000" algn="tl" rotWithShape="0">
              <a:prstClr val="black">
                <a:alpha val="40000"/>
              </a:prstClr>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2" name="Title 1"/>
          <p:cNvSpPr>
            <a:spLocks noGrp="1"/>
          </p:cNvSpPr>
          <p:nvPr>
            <p:ph type="title"/>
          </p:nvPr>
        </p:nvSpPr>
        <p:spPr/>
        <p:txBody>
          <a:bodyPr/>
          <a:lstStyle/>
          <a:p>
            <a:r>
              <a:rPr lang="en-US" dirty="0" smtClean="0"/>
              <a:t>Distribute the boxes diagonally as shown on the top part of the slide  </a:t>
            </a:r>
            <a:endParaRPr lang="en-US" dirty="0"/>
          </a:p>
        </p:txBody>
      </p:sp>
      <p:sp>
        <p:nvSpPr>
          <p:cNvPr id="8" name="Rectangle 7"/>
          <p:cNvSpPr/>
          <p:nvPr/>
        </p:nvSpPr>
        <p:spPr bwMode="auto">
          <a:xfrm>
            <a:off x="332509" y="1413164"/>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2544713" y="1939072"/>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3650815" y="2202026"/>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4756917" y="2464980"/>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863019" y="2727934"/>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6969121" y="2990888"/>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8075221" y="3253839"/>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5" name="Rectangle 14"/>
          <p:cNvSpPr/>
          <p:nvPr/>
        </p:nvSpPr>
        <p:spPr bwMode="auto">
          <a:xfrm>
            <a:off x="1438611" y="1676118"/>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6" name="Rectangle 15"/>
          <p:cNvSpPr/>
          <p:nvPr/>
        </p:nvSpPr>
        <p:spPr bwMode="auto">
          <a:xfrm>
            <a:off x="760019" y="4332515"/>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bwMode="auto">
          <a:xfrm>
            <a:off x="2163005" y="5329479"/>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8" name="Rectangle 17"/>
          <p:cNvSpPr/>
          <p:nvPr/>
        </p:nvSpPr>
        <p:spPr bwMode="auto">
          <a:xfrm>
            <a:off x="3399736" y="5496297"/>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9" name="Rectangle 18"/>
          <p:cNvSpPr/>
          <p:nvPr/>
        </p:nvSpPr>
        <p:spPr bwMode="auto">
          <a:xfrm>
            <a:off x="4853615" y="5319582"/>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5281127" y="5947559"/>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1" name="Rectangle 20"/>
          <p:cNvSpPr/>
          <p:nvPr/>
        </p:nvSpPr>
        <p:spPr bwMode="auto">
          <a:xfrm>
            <a:off x="6375354" y="5329479"/>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2" name="Rectangle 21"/>
          <p:cNvSpPr/>
          <p:nvPr/>
        </p:nvSpPr>
        <p:spPr bwMode="auto">
          <a:xfrm>
            <a:off x="7718959" y="5721928"/>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3" name="Rectangle 22"/>
          <p:cNvSpPr/>
          <p:nvPr/>
        </p:nvSpPr>
        <p:spPr bwMode="auto">
          <a:xfrm>
            <a:off x="1996751" y="4558146"/>
            <a:ext cx="855023" cy="451262"/>
          </a:xfrm>
          <a:prstGeom prst="rect">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7" name="Rectangle 13"/>
          <p:cNvSpPr>
            <a:spLocks noChangeArrowheads="1"/>
          </p:cNvSpPr>
          <p:nvPr/>
        </p:nvSpPr>
        <p:spPr bwMode="auto">
          <a:xfrm>
            <a:off x="3110063" y="3625402"/>
            <a:ext cx="2923875" cy="505231"/>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noAutofit/>
          </a:bodyPr>
          <a:lstStyle/>
          <a:p>
            <a:r>
              <a:rPr lang="en-US" sz="1400" dirty="0" smtClean="0">
                <a:solidFill>
                  <a:schemeClr val="bg1"/>
                </a:solidFill>
              </a:rPr>
              <a:t>DISTRIBUTE DIAGONALLY</a:t>
            </a:r>
            <a:endParaRPr lang="en-US" sz="1400" dirty="0">
              <a:solidFill>
                <a:schemeClr val="bg1"/>
              </a:solidFill>
            </a:endParaRPr>
          </a:p>
        </p:txBody>
      </p:sp>
    </p:spTree>
    <p:extLst>
      <p:ext uri="{BB962C8B-B14F-4D97-AF65-F5344CB8AC3E}">
        <p14:creationId xmlns:p14="http://schemas.microsoft.com/office/powerpoint/2010/main" val="470391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27000" y="1128713"/>
            <a:ext cx="8870950" cy="5370512"/>
            <a:chOff x="127000" y="1128713"/>
            <a:chExt cx="8870950" cy="5370512"/>
          </a:xfrm>
        </p:grpSpPr>
        <p:sp>
          <p:nvSpPr>
            <p:cNvPr id="11" name="Rectangle 2"/>
            <p:cNvSpPr>
              <a:spLocks noChangeArrowheads="1"/>
            </p:cNvSpPr>
            <p:nvPr/>
          </p:nvSpPr>
          <p:spPr bwMode="auto">
            <a:xfrm>
              <a:off x="127000" y="1295400"/>
              <a:ext cx="8870950" cy="5203825"/>
            </a:xfrm>
            <a:prstGeom prst="rect">
              <a:avLst/>
            </a:prstGeom>
            <a:gradFill flip="none" rotWithShape="1">
              <a:gsLst>
                <a:gs pos="0">
                  <a:srgbClr val="FFFF99"/>
                </a:gs>
                <a:gs pos="100000">
                  <a:schemeClr val="bg1"/>
                </a:gs>
              </a:gsLst>
              <a:path path="shape">
                <a:fillToRect l="50000" t="50000" r="50000" b="50000"/>
              </a:path>
              <a:tileRect/>
            </a:gradFill>
            <a:ln w="9525">
              <a:solidFill>
                <a:srgbClr val="CC9900"/>
              </a:solidFill>
              <a:miter lim="800000"/>
              <a:headEnd/>
              <a:tailEnd/>
            </a:ln>
            <a:effectLst>
              <a:outerShdw dist="35921" dir="2700000" algn="ctr" rotWithShape="0">
                <a:schemeClr val="bg2"/>
              </a:outerShdw>
            </a:effectLst>
          </p:spPr>
          <p:txBody>
            <a:bodyPr lIns="182880" tIns="46038" rIns="182880" bIns="46038" anchor="ctr"/>
            <a:lstStyle/>
            <a:p>
              <a:pPr marL="287338" indent="-287338" algn="l" eaLnBrk="1" fontAlgn="auto" hangingPunct="1">
                <a:spcBef>
                  <a:spcPts val="0"/>
                </a:spcBef>
                <a:spcAft>
                  <a:spcPct val="70000"/>
                </a:spcAft>
                <a:buClr>
                  <a:srgbClr val="B30019"/>
                </a:buClr>
                <a:buSzPct val="100000"/>
                <a:buFont typeface="Monotype Sorts" pitchFamily="2" charset="2"/>
                <a:buChar char="n"/>
                <a:defRPr/>
              </a:pPr>
              <a:endParaRPr lang="en-US" b="0" dirty="0">
                <a:solidFill>
                  <a:srgbClr val="000000"/>
                </a:solidFill>
                <a:latin typeface="Arial"/>
                <a:ea typeface="+mn-ea"/>
              </a:endParaRPr>
            </a:p>
          </p:txBody>
        </p:sp>
        <p:sp>
          <p:nvSpPr>
            <p:cNvPr id="12" name="Rectangle 8"/>
            <p:cNvSpPr>
              <a:spLocks noChangeArrowheads="1"/>
            </p:cNvSpPr>
            <p:nvPr/>
          </p:nvSpPr>
          <p:spPr bwMode="auto">
            <a:xfrm>
              <a:off x="1494020" y="1128713"/>
              <a:ext cx="6136936" cy="338554"/>
            </a:xfrm>
            <a:prstGeom prst="rect">
              <a:avLst/>
            </a:prstGeom>
            <a:solidFill>
              <a:schemeClr val="accent1"/>
            </a:solidFill>
            <a:ln w="19050" algn="ctr">
              <a:solidFill>
                <a:srgbClr val="CC9900"/>
              </a:solidFill>
              <a:miter lim="800000"/>
              <a:headEnd/>
              <a:tailEnd/>
            </a:ln>
            <a:effectLst>
              <a:outerShdw dist="35921" dir="2700000" algn="ctr" rotWithShape="0">
                <a:schemeClr val="bg2"/>
              </a:outerShdw>
            </a:effectLst>
          </p:spPr>
          <p:txBody>
            <a:bodyPr wrap="none">
              <a:spAutoFit/>
            </a:bodyPr>
            <a:lstStyle/>
            <a:p>
              <a:pPr>
                <a:lnSpc>
                  <a:spcPct val="100000"/>
                </a:lnSpc>
                <a:spcBef>
                  <a:spcPct val="50000"/>
                </a:spcBef>
                <a:defRPr/>
              </a:pPr>
              <a:r>
                <a:rPr lang="en-US" sz="1600" dirty="0" smtClean="0">
                  <a:solidFill>
                    <a:srgbClr val="000000"/>
                  </a:solidFill>
                  <a:latin typeface="Arial"/>
                  <a:ea typeface="+mn-ea"/>
                </a:rPr>
                <a:t>FLIPPING SHAPES, THE FORMAT PAINTER, AND GROUPING</a:t>
              </a:r>
              <a:endParaRPr lang="en-US" sz="1600" dirty="0">
                <a:solidFill>
                  <a:srgbClr val="000000"/>
                </a:solidFill>
                <a:latin typeface="Arial"/>
                <a:ea typeface="+mn-ea"/>
              </a:endParaRPr>
            </a:p>
          </p:txBody>
        </p:sp>
      </p:grpSp>
      <p:sp>
        <p:nvSpPr>
          <p:cNvPr id="2" name="Title 1"/>
          <p:cNvSpPr>
            <a:spLocks noGrp="1"/>
          </p:cNvSpPr>
          <p:nvPr>
            <p:ph type="title"/>
          </p:nvPr>
        </p:nvSpPr>
        <p:spPr/>
        <p:txBody>
          <a:bodyPr/>
          <a:lstStyle/>
          <a:p>
            <a:r>
              <a:rPr lang="en-US" dirty="0"/>
              <a:t>Now, try out the tools that you have added to your </a:t>
            </a:r>
            <a:r>
              <a:rPr lang="en-US" dirty="0" smtClean="0"/>
              <a:t>Quick Access toolbar</a:t>
            </a:r>
            <a:endParaRPr lang="en-US" dirty="0"/>
          </a:p>
        </p:txBody>
      </p:sp>
      <p:sp>
        <p:nvSpPr>
          <p:cNvPr id="4" name="Right Arrow 3"/>
          <p:cNvSpPr/>
          <p:nvPr/>
        </p:nvSpPr>
        <p:spPr bwMode="auto">
          <a:xfrm flipH="1" flipV="1">
            <a:off x="3366655" y="2056636"/>
            <a:ext cx="2410690" cy="1840676"/>
          </a:xfrm>
          <a:prstGeom prst="rightArrow">
            <a:avLst/>
          </a:prstGeom>
          <a:noFill/>
          <a:ln w="28575">
            <a:solidFill>
              <a:srgbClr val="FF0000"/>
            </a:solidFill>
          </a:ln>
          <a:effectLst/>
          <a:extLst/>
        </p:spPr>
        <p:txBody>
          <a:bodyPr vert="horz" wrap="square" lIns="91440" tIns="45720" rIns="91440" bIns="45720" numCol="1" rtlCol="0" anchor="ctr" anchorCtr="0" compatLnSpc="1">
            <a:prstTxWarp prst="textNoShape">
              <a:avLst/>
            </a:prstTxWarp>
            <a:noAutofit/>
          </a:bodyPr>
          <a:lstStyle/>
          <a:p>
            <a:r>
              <a:rPr lang="en-US" dirty="0">
                <a:latin typeface="Arial" pitchFamily="34" charset="0"/>
              </a:rPr>
              <a:t>Flip Horizontally and Vertically</a:t>
            </a:r>
          </a:p>
        </p:txBody>
      </p:sp>
      <p:sp>
        <p:nvSpPr>
          <p:cNvPr id="6" name="Sun 5"/>
          <p:cNvSpPr/>
          <p:nvPr/>
        </p:nvSpPr>
        <p:spPr bwMode="auto">
          <a:xfrm>
            <a:off x="998067" y="2300079"/>
            <a:ext cx="1496291" cy="1353790"/>
          </a:xfrm>
          <a:prstGeom prst="sun">
            <a:avLst/>
          </a:prstGeom>
          <a:solidFill>
            <a:srgbClr val="FFFF00"/>
          </a:solidFill>
          <a:ln w="12700">
            <a:solidFill>
              <a:schemeClr val="bg2"/>
            </a:solidFill>
            <a:prstDash val="dash"/>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Pick</a:t>
            </a:r>
          </a:p>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Arial" pitchFamily="34" charset="0"/>
              </a:rPr>
              <a:t>Up</a:t>
            </a:r>
          </a:p>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Style</a:t>
            </a:r>
          </a:p>
        </p:txBody>
      </p:sp>
      <p:sp>
        <p:nvSpPr>
          <p:cNvPr id="7" name="Sun 6"/>
          <p:cNvSpPr/>
          <p:nvPr/>
        </p:nvSpPr>
        <p:spPr bwMode="auto">
          <a:xfrm>
            <a:off x="6611903" y="2300079"/>
            <a:ext cx="1499616" cy="1353790"/>
          </a:xfrm>
          <a:prstGeom prst="sun">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Apply</a:t>
            </a:r>
          </a:p>
          <a:p>
            <a:pPr marL="0" marR="0" indent="0" algn="ctr" defTabSz="914400"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Style</a:t>
            </a:r>
          </a:p>
        </p:txBody>
      </p:sp>
      <p:sp>
        <p:nvSpPr>
          <p:cNvPr id="15" name="Isosceles Triangle 14"/>
          <p:cNvSpPr/>
          <p:nvPr/>
        </p:nvSpPr>
        <p:spPr bwMode="auto">
          <a:xfrm>
            <a:off x="598920" y="5557878"/>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6" name="Isosceles Triangle 15"/>
          <p:cNvSpPr/>
          <p:nvPr/>
        </p:nvSpPr>
        <p:spPr bwMode="auto">
          <a:xfrm>
            <a:off x="1757258" y="4825567"/>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7" name="Isosceles Triangle 16"/>
          <p:cNvSpPr/>
          <p:nvPr/>
        </p:nvSpPr>
        <p:spPr bwMode="auto">
          <a:xfrm>
            <a:off x="1370545" y="4093255"/>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8" name="Isosceles Triangle 17"/>
          <p:cNvSpPr/>
          <p:nvPr/>
        </p:nvSpPr>
        <p:spPr bwMode="auto">
          <a:xfrm>
            <a:off x="974588" y="4825567"/>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19" name="Isosceles Triangle 18"/>
          <p:cNvSpPr/>
          <p:nvPr/>
        </p:nvSpPr>
        <p:spPr bwMode="auto">
          <a:xfrm>
            <a:off x="1360401" y="5557878"/>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21" name="Isosceles Triangle 20"/>
          <p:cNvSpPr/>
          <p:nvPr/>
        </p:nvSpPr>
        <p:spPr bwMode="auto">
          <a:xfrm>
            <a:off x="2132026" y="5557878"/>
            <a:ext cx="771625" cy="732312"/>
          </a:xfrm>
          <a:prstGeom prst="triangle">
            <a:avLst/>
          </a:prstGeom>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
        <p:nvSpPr>
          <p:cNvPr id="42" name="Rectangle 13"/>
          <p:cNvSpPr>
            <a:spLocks noChangeArrowheads="1"/>
          </p:cNvSpPr>
          <p:nvPr/>
        </p:nvSpPr>
        <p:spPr bwMode="auto">
          <a:xfrm>
            <a:off x="3366655" y="4945970"/>
            <a:ext cx="2410690" cy="618631"/>
          </a:xfrm>
          <a:prstGeom prst="rect">
            <a:avLst/>
          </a:prstGeom>
          <a:gradFill rotWithShape="1">
            <a:gsLst>
              <a:gs pos="0">
                <a:srgbClr val="001648">
                  <a:shade val="51000"/>
                  <a:satMod val="130000"/>
                </a:srgbClr>
              </a:gs>
              <a:gs pos="80000">
                <a:srgbClr val="001648">
                  <a:shade val="93000"/>
                  <a:satMod val="130000"/>
                </a:srgbClr>
              </a:gs>
              <a:gs pos="100000">
                <a:srgbClr val="001648">
                  <a:shade val="94000"/>
                  <a:satMod val="135000"/>
                </a:srgbClr>
              </a:gs>
            </a:gsLst>
            <a:lin ang="16200000" scaled="0"/>
          </a:gradFill>
          <a:ln>
            <a:noFill/>
            <a:headEnd/>
            <a:tailEnd/>
          </a:ln>
          <a:effectLst>
            <a:outerShdw blurRad="1905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square" lIns="274320" tIns="64008" rIns="274320" bIns="54864" anchor="ctr">
            <a:spAutoFit/>
          </a:bodyPr>
          <a:lstStyle/>
          <a:p>
            <a:r>
              <a:rPr lang="en-US" dirty="0" smtClean="0">
                <a:solidFill>
                  <a:schemeClr val="bg1"/>
                </a:solidFill>
              </a:rPr>
              <a:t>Group the pyramid to the left, then move a copy to the right of this box.</a:t>
            </a:r>
            <a:endParaRPr lang="en-US" dirty="0">
              <a:solidFill>
                <a:schemeClr val="bg1"/>
              </a:solidFill>
            </a:endParaRPr>
          </a:p>
        </p:txBody>
      </p:sp>
    </p:spTree>
    <p:extLst>
      <p:ext uri="{BB962C8B-B14F-4D97-AF65-F5344CB8AC3E}">
        <p14:creationId xmlns:p14="http://schemas.microsoft.com/office/powerpoint/2010/main" val="1493407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AST Blank">
  <a:themeElements>
    <a:clrScheme name="">
      <a:dk1>
        <a:srgbClr val="000000"/>
      </a:dk1>
      <a:lt1>
        <a:srgbClr val="FFFFFF"/>
      </a:lt1>
      <a:dk2>
        <a:srgbClr val="000000"/>
      </a:dk2>
      <a:lt2>
        <a:srgbClr val="000000"/>
      </a:lt2>
      <a:accent1>
        <a:srgbClr val="FFFFFF"/>
      </a:accent1>
      <a:accent2>
        <a:srgbClr val="00FF00"/>
      </a:accent2>
      <a:accent3>
        <a:srgbClr val="FFFFFF"/>
      </a:accent3>
      <a:accent4>
        <a:srgbClr val="000000"/>
      </a:accent4>
      <a:accent5>
        <a:srgbClr val="FFFFFF"/>
      </a:accent5>
      <a:accent6>
        <a:srgbClr val="00E700"/>
      </a:accent6>
      <a:hlink>
        <a:srgbClr val="FF0402"/>
      </a:hlink>
      <a:folHlink>
        <a:srgbClr val="919191"/>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CDE6FF"/>
            </a:gs>
            <a:gs pos="86000">
              <a:schemeClr val="bg1"/>
            </a:gs>
          </a:gsLst>
          <a:path path="shape">
            <a:fillToRect l="50000" t="50000" r="50000" b="50000"/>
          </a:path>
        </a:gradFill>
        <a:ln w="12700">
          <a:solidFill>
            <a:srgbClr val="6699FF"/>
          </a:solidFill>
        </a:ln>
        <a:effectLst>
          <a:outerShdw blurRad="50800" dist="25400" dir="1800000" algn="ctr" rotWithShape="0">
            <a:srgbClr val="000000"/>
          </a:outerShdw>
        </a:effectLst>
        <a:ex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ST A">
    <a:dk1>
      <a:srgbClr val="000000"/>
    </a:dk1>
    <a:lt1>
      <a:srgbClr val="FFFFFF"/>
    </a:lt1>
    <a:dk2>
      <a:srgbClr val="000000"/>
    </a:dk2>
    <a:lt2>
      <a:srgbClr val="FFFFFF"/>
    </a:lt2>
    <a:accent1>
      <a:srgbClr val="001648"/>
    </a:accent1>
    <a:accent2>
      <a:srgbClr val="6699FF"/>
    </a:accent2>
    <a:accent3>
      <a:srgbClr val="CDE6FF"/>
    </a:accent3>
    <a:accent4>
      <a:srgbClr val="FFFF66"/>
    </a:accent4>
    <a:accent5>
      <a:srgbClr val="FFFFCC"/>
    </a:accent5>
    <a:accent6>
      <a:srgbClr val="CC9900"/>
    </a:accent6>
    <a:hlink>
      <a:srgbClr val="6699FF"/>
    </a:hlink>
    <a:folHlink>
      <a:srgbClr val="919191"/>
    </a:folHlink>
  </a:clrScheme>
</a:themeOverride>
</file>

<file path=ppt/theme/themeOverride2.xml><?xml version="1.0" encoding="utf-8"?>
<a:themeOverride xmlns:a="http://schemas.openxmlformats.org/drawingml/2006/main">
  <a:clrScheme name="CAST A">
    <a:dk1>
      <a:srgbClr val="000000"/>
    </a:dk1>
    <a:lt1>
      <a:srgbClr val="FFFFFF"/>
    </a:lt1>
    <a:dk2>
      <a:srgbClr val="000000"/>
    </a:dk2>
    <a:lt2>
      <a:srgbClr val="FFFFFF"/>
    </a:lt2>
    <a:accent1>
      <a:srgbClr val="001648"/>
    </a:accent1>
    <a:accent2>
      <a:srgbClr val="6699FF"/>
    </a:accent2>
    <a:accent3>
      <a:srgbClr val="CDE6FF"/>
    </a:accent3>
    <a:accent4>
      <a:srgbClr val="FFFF66"/>
    </a:accent4>
    <a:accent5>
      <a:srgbClr val="FFFFCC"/>
    </a:accent5>
    <a:accent6>
      <a:srgbClr val="CC9900"/>
    </a:accent6>
    <a:hlink>
      <a:srgbClr val="6699FF"/>
    </a:hlink>
    <a:folHlink>
      <a:srgbClr val="919191"/>
    </a:folHlink>
  </a:clrScheme>
  <a:fontScheme name="5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7170</TotalTime>
  <Words>1368</Words>
  <Application>Microsoft Office PowerPoint</Application>
  <PresentationFormat>Letter Paper (8.5x11 in)</PresentationFormat>
  <Paragraphs>205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CAST Blank</vt:lpstr>
      <vt:lpstr>PowerPoint Presentation</vt:lpstr>
      <vt:lpstr>Customizing the Quick Access toolbar will put  the tools that you use most often at your fingertips</vt:lpstr>
      <vt:lpstr>Customizing the Quick Access toolbar will put  the tools that you use most often at your fingertips</vt:lpstr>
      <vt:lpstr>Now, try out the tools that you have added to your Quick Access toolbar</vt:lpstr>
      <vt:lpstr>Now, try out the tools that you have added to your Quick Access toolbar</vt:lpstr>
      <vt:lpstr>Now, try out the tools that you have added to your Quick Access toolbar</vt:lpstr>
      <vt:lpstr>Now, try out the tools that you have added to your Quick Access toolbar</vt:lpstr>
      <vt:lpstr>Distribute the boxes diagonally as shown on the top part of the slide  </vt:lpstr>
      <vt:lpstr>Now, try out the tools that you have added to your Quick Access toolbar</vt:lpstr>
      <vt:lpstr>Manipulating shapes is an important skill that you will use regularly</vt:lpstr>
      <vt:lpstr>The “Format Shape” menu option contains several  tools that allow you to customize a shape to fit your needs</vt:lpstr>
      <vt:lpstr>The “Format Shape” menu option contains several  tools that allow you to customize a shape to fit your needs</vt:lpstr>
      <vt:lpstr>The “Format Shape” menu option contains several  tools that allow you to customize a shape to fit your needs</vt:lpstr>
      <vt:lpstr>The “Format Shape” menu option contains several  tools that allow you to customize a shape to fit your needs</vt:lpstr>
      <vt:lpstr>The “Format Shape” menu option contains several  tools that allow you to customize a shape to fit your needs</vt:lpstr>
      <vt:lpstr>The “Format Shape” menu option contains several  tools that allow you to customize a shape to fit your needs</vt:lpstr>
      <vt:lpstr>The “Format Shape” menu option contains several  tools that allow you to customize a shape to fit your needs</vt:lpstr>
      <vt:lpstr>Additions text box tools can be found on the ribbon…</vt:lpstr>
      <vt:lpstr>Other tips and tricks that will help you make the most of PowerPoint…</vt:lpstr>
      <vt:lpstr>PowerPoint Presentation</vt:lpstr>
      <vt:lpstr>Formatting tables in PowerPoint is important skill  that you will use to present data-heavy recommendations</vt:lpstr>
      <vt:lpstr>Creating charts in PowerPoint is made simpler  because the data is stored within the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Redman</dc:creator>
  <cp:lastModifiedBy>Helene Fluhr Hinsey</cp:lastModifiedBy>
  <cp:revision>146</cp:revision>
  <cp:lastPrinted>2013-08-21T19:16:06Z</cp:lastPrinted>
  <dcterms:created xsi:type="dcterms:W3CDTF">2012-12-08T00:07:51Z</dcterms:created>
  <dcterms:modified xsi:type="dcterms:W3CDTF">2015-01-30T19:11:32Z</dcterms:modified>
</cp:coreProperties>
</file>