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24.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18.xml"/>
  <Override ContentType="application/vnd.openxmlformats-officedocument.presentationml.slideLayout+xml" PartName="/ppt/slideLayouts/slideLayout5.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22.xml"/>
  <Override ContentType="application/vnd.openxmlformats-officedocument.presentationml.slideLayout+xml" PartName="/ppt/slideLayouts/slideLayout1.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9143850" cy="6857875"/>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773061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31716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156262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128123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282469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670299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800584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161335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866067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847465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39023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767626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610870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635879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357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88109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9770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513902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26814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4646809"/>
      </p:ext>
    </p:extLst>
  </p:cSld>
  <p:clrMapOvr>
    <a:masterClrMapping xmlns:a="http://schemas.openxmlformats.org/drawingml/2006/main"/>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92" name="Shape 192"/>
        <p:cNvGrpSpPr/>
        <p:nvPr/>
      </p:nvGrpSpPr>
      <p:grpSpPr>
        <a:xfrm>
          <a:off x="0" y="0"/>
          <a:ext cx="0" cy="0"/>
          <a:chOff x="0" y="0"/>
          <a:chExt cx="0" cy="0"/>
        </a:xfrm>
      </p:grpSpPr>
      <p:sp>
        <p:nvSpPr>
          <p:cNvPr id="193" name="Google Shape;193;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94" name="Google Shape;194;p2"/>
          <p:cNvSpPr txBox="1"/>
          <p:nvPr>
            <p:ph type="ctr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5" name="Google Shape;195;p2"/>
          <p:cNvSpPr txBox="1"/>
          <p:nvPr>
            <p:ph idx="1" type="subTitle"/>
          </p:nvPr>
        </p:nvSpPr>
        <p:spPr>
          <a:xfrm>
            <a:off x="415600" y="2504747"/>
            <a:ext cx="5656800" cy="984300"/>
          </a:xfrm>
          <a:prstGeom prst="rect">
            <a:avLst/>
          </a:prstGeom>
          <a:noFill/>
          <a:ln>
            <a:noFill/>
          </a:ln>
        </p:spPr>
        <p:txBody>
          <a:bodyPr anchorCtr="0" anchor="t" bIns="121900" lIns="121900" spcFirstLastPara="1" rIns="121900" wrap="square" tIns="121900">
            <a:normAutofit/>
          </a:bodyPr>
          <a:lstStyle>
            <a:lvl1pPr lvl="0" rtl="0">
              <a:lnSpc>
                <a:spcPct val="100000"/>
              </a:lnSpc>
              <a:spcBef>
                <a:spcPts val="0"/>
              </a:spcBef>
              <a:spcAft>
                <a:spcPts val="0"/>
              </a:spcAft>
              <a:buClr>
                <a:schemeClr val="lt2"/>
              </a:buClr>
              <a:buSzPts val="2100"/>
              <a:buNone/>
              <a:defRPr sz="2100">
                <a:solidFill>
                  <a:schemeClr val="lt2"/>
                </a:solidFill>
              </a:defRPr>
            </a:lvl1pPr>
            <a:lvl2pPr lvl="1" rtl="0">
              <a:lnSpc>
                <a:spcPct val="100000"/>
              </a:lnSpc>
              <a:spcBef>
                <a:spcPts val="0"/>
              </a:spcBef>
              <a:spcAft>
                <a:spcPts val="0"/>
              </a:spcAft>
              <a:buClr>
                <a:schemeClr val="lt2"/>
              </a:buClr>
              <a:buSzPts val="2100"/>
              <a:buNone/>
              <a:defRPr sz="2100">
                <a:solidFill>
                  <a:schemeClr val="lt2"/>
                </a:solidFill>
              </a:defRPr>
            </a:lvl2pPr>
            <a:lvl3pPr lvl="2" rtl="0">
              <a:lnSpc>
                <a:spcPct val="100000"/>
              </a:lnSpc>
              <a:spcBef>
                <a:spcPts val="0"/>
              </a:spcBef>
              <a:spcAft>
                <a:spcPts val="0"/>
              </a:spcAft>
              <a:buClr>
                <a:schemeClr val="lt2"/>
              </a:buClr>
              <a:buSzPts val="2100"/>
              <a:buNone/>
              <a:defRPr sz="2100">
                <a:solidFill>
                  <a:schemeClr val="lt2"/>
                </a:solidFill>
              </a:defRPr>
            </a:lvl3pPr>
            <a:lvl4pPr lvl="3" rtl="0">
              <a:lnSpc>
                <a:spcPct val="100000"/>
              </a:lnSpc>
              <a:spcBef>
                <a:spcPts val="0"/>
              </a:spcBef>
              <a:spcAft>
                <a:spcPts val="0"/>
              </a:spcAft>
              <a:buClr>
                <a:schemeClr val="lt2"/>
              </a:buClr>
              <a:buSzPts val="2100"/>
              <a:buNone/>
              <a:defRPr sz="2100">
                <a:solidFill>
                  <a:schemeClr val="lt2"/>
                </a:solidFill>
              </a:defRPr>
            </a:lvl4pPr>
            <a:lvl5pPr lvl="4" rtl="0">
              <a:lnSpc>
                <a:spcPct val="100000"/>
              </a:lnSpc>
              <a:spcBef>
                <a:spcPts val="0"/>
              </a:spcBef>
              <a:spcAft>
                <a:spcPts val="0"/>
              </a:spcAft>
              <a:buClr>
                <a:schemeClr val="lt2"/>
              </a:buClr>
              <a:buSzPts val="2100"/>
              <a:buNone/>
              <a:defRPr sz="2100">
                <a:solidFill>
                  <a:schemeClr val="lt2"/>
                </a:solidFill>
              </a:defRPr>
            </a:lvl5pPr>
            <a:lvl6pPr lvl="5" rtl="0">
              <a:lnSpc>
                <a:spcPct val="100000"/>
              </a:lnSpc>
              <a:spcBef>
                <a:spcPts val="0"/>
              </a:spcBef>
              <a:spcAft>
                <a:spcPts val="0"/>
              </a:spcAft>
              <a:buClr>
                <a:schemeClr val="lt2"/>
              </a:buClr>
              <a:buSzPts val="2100"/>
              <a:buNone/>
              <a:defRPr sz="2100">
                <a:solidFill>
                  <a:schemeClr val="lt2"/>
                </a:solidFill>
              </a:defRPr>
            </a:lvl6pPr>
            <a:lvl7pPr lvl="6" rtl="0">
              <a:lnSpc>
                <a:spcPct val="100000"/>
              </a:lnSpc>
              <a:spcBef>
                <a:spcPts val="0"/>
              </a:spcBef>
              <a:spcAft>
                <a:spcPts val="0"/>
              </a:spcAft>
              <a:buClr>
                <a:schemeClr val="lt2"/>
              </a:buClr>
              <a:buSzPts val="2100"/>
              <a:buNone/>
              <a:defRPr sz="2100">
                <a:solidFill>
                  <a:schemeClr val="lt2"/>
                </a:solidFill>
              </a:defRPr>
            </a:lvl7pPr>
            <a:lvl8pPr lvl="7" rtl="0">
              <a:lnSpc>
                <a:spcPct val="100000"/>
              </a:lnSpc>
              <a:spcBef>
                <a:spcPts val="0"/>
              </a:spcBef>
              <a:spcAft>
                <a:spcPts val="0"/>
              </a:spcAft>
              <a:buClr>
                <a:schemeClr val="lt2"/>
              </a:buClr>
              <a:buSzPts val="2100"/>
              <a:buNone/>
              <a:defRPr sz="2100">
                <a:solidFill>
                  <a:schemeClr val="lt2"/>
                </a:solidFill>
              </a:defRPr>
            </a:lvl8pPr>
            <a:lvl9pPr lvl="8" rtl="0">
              <a:lnSpc>
                <a:spcPct val="100000"/>
              </a:lnSpc>
              <a:spcBef>
                <a:spcPts val="0"/>
              </a:spcBef>
              <a:spcAft>
                <a:spcPts val="0"/>
              </a:spcAft>
              <a:buClr>
                <a:schemeClr val="lt2"/>
              </a:buClr>
              <a:buSzPts val="2100"/>
              <a:buNone/>
              <a:defRPr sz="2100">
                <a:solidFill>
                  <a:schemeClr val="lt2"/>
                </a:solidFill>
              </a:defRPr>
            </a:lvl9pPr>
          </a:lstStyle>
          <a:p/>
        </p:txBody>
      </p:sp>
      <p:sp>
        <p:nvSpPr>
          <p:cNvPr id="196" name="Google Shape;196;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97" name="Shape 197"/>
        <p:cNvGrpSpPr/>
        <p:nvPr/>
      </p:nvGrpSpPr>
      <p:grpSpPr>
        <a:xfrm>
          <a:off x="0" y="0"/>
          <a:ext cx="0" cy="0"/>
          <a:chOff x="0" y="0"/>
          <a:chExt cx="0" cy="0"/>
        </a:xfrm>
      </p:grpSpPr>
      <p:sp>
        <p:nvSpPr>
          <p:cNvPr id="198" name="Google Shape;198;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99" name="Google Shape;199;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00" name="Google Shape;200;p3"/>
          <p:cNvSpPr txBox="1"/>
          <p:nvPr>
            <p:ph type="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1" name="Google Shape;201;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2" name="Shape 202"/>
        <p:cNvGrpSpPr/>
        <p:nvPr/>
      </p:nvGrpSpPr>
      <p:grpSpPr>
        <a:xfrm>
          <a:off x="0" y="0"/>
          <a:ext cx="0" cy="0"/>
          <a:chOff x="0" y="0"/>
          <a:chExt cx="0" cy="0"/>
        </a:xfrm>
      </p:grpSpPr>
      <p:sp>
        <p:nvSpPr>
          <p:cNvPr id="203" name="Google Shape;203;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204" name="Google Shape;204;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05" name="Google Shape;205;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06" name="Google Shape;206;p4"/>
          <p:cNvSpPr txBox="1"/>
          <p:nvPr>
            <p:ph type="title"/>
          </p:nvPr>
        </p:nvSpPr>
        <p:spPr>
          <a:xfrm>
            <a:off x="415633" y="667900"/>
            <a:ext cx="4941900" cy="3345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207" name="Google Shape;207;p4"/>
          <p:cNvSpPr txBox="1"/>
          <p:nvPr>
            <p:ph idx="1" type="body"/>
          </p:nvPr>
        </p:nvSpPr>
        <p:spPr>
          <a:xfrm>
            <a:off x="6192900" y="667900"/>
            <a:ext cx="5555100" cy="54648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08" name="Google Shape;208;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9" name="Shape 209"/>
        <p:cNvGrpSpPr/>
        <p:nvPr/>
      </p:nvGrpSpPr>
      <p:grpSpPr>
        <a:xfrm>
          <a:off x="0" y="0"/>
          <a:ext cx="0" cy="0"/>
          <a:chOff x="0" y="0"/>
          <a:chExt cx="0" cy="0"/>
        </a:xfrm>
      </p:grpSpPr>
      <p:sp>
        <p:nvSpPr>
          <p:cNvPr id="210" name="Google Shape;210;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211" name="Google Shape;211;p5"/>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212" name="Google Shape;212;p5"/>
          <p:cNvSpPr txBox="1"/>
          <p:nvPr>
            <p:ph idx="1" type="body"/>
          </p:nvPr>
        </p:nvSpPr>
        <p:spPr>
          <a:xfrm>
            <a:off x="4156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13" name="Google Shape;213;p5"/>
          <p:cNvSpPr txBox="1"/>
          <p:nvPr>
            <p:ph idx="2" type="body"/>
          </p:nvPr>
        </p:nvSpPr>
        <p:spPr>
          <a:xfrm>
            <a:off x="64432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14" name="Google Shape;214;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5" name="Shape 215"/>
        <p:cNvGrpSpPr/>
        <p:nvPr/>
      </p:nvGrpSpPr>
      <p:grpSpPr>
        <a:xfrm>
          <a:off x="0" y="0"/>
          <a:ext cx="0" cy="0"/>
          <a:chOff x="0" y="0"/>
          <a:chExt cx="0" cy="0"/>
        </a:xfrm>
      </p:grpSpPr>
      <p:sp>
        <p:nvSpPr>
          <p:cNvPr id="216" name="Google Shape;216;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217" name="Google Shape;217;p6"/>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218" name="Google Shape;218;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9" name="Shape 219"/>
        <p:cNvGrpSpPr/>
        <p:nvPr/>
      </p:nvGrpSpPr>
      <p:grpSpPr>
        <a:xfrm>
          <a:off x="0" y="0"/>
          <a:ext cx="0" cy="0"/>
          <a:chOff x="0" y="0"/>
          <a:chExt cx="0" cy="0"/>
        </a:xfrm>
      </p:grpSpPr>
      <p:sp>
        <p:nvSpPr>
          <p:cNvPr id="220" name="Google Shape;220;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221" name="Google Shape;221;p7"/>
          <p:cNvSpPr txBox="1"/>
          <p:nvPr>
            <p:ph type="title"/>
          </p:nvPr>
        </p:nvSpPr>
        <p:spPr>
          <a:xfrm>
            <a:off x="415633" y="667900"/>
            <a:ext cx="4170000" cy="24387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222" name="Google Shape;222;p7"/>
          <p:cNvSpPr txBox="1"/>
          <p:nvPr>
            <p:ph idx="1" type="body"/>
          </p:nvPr>
        </p:nvSpPr>
        <p:spPr>
          <a:xfrm>
            <a:off x="415600" y="3187533"/>
            <a:ext cx="4170000" cy="30639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Clr>
                <a:schemeClr val="accent2"/>
              </a:buClr>
              <a:buSzPts val="1700"/>
              <a:buChar char="●"/>
              <a:defRPr>
                <a:solidFill>
                  <a:schemeClr val="accent2"/>
                </a:solidFill>
              </a:defRPr>
            </a:lvl1pPr>
            <a:lvl2pPr indent="-323850" lvl="1" marL="914400" rtl="0">
              <a:spcBef>
                <a:spcPts val="0"/>
              </a:spcBef>
              <a:spcAft>
                <a:spcPts val="0"/>
              </a:spcAft>
              <a:buClr>
                <a:schemeClr val="accent2"/>
              </a:buClr>
              <a:buSzPts val="1500"/>
              <a:buChar char="○"/>
              <a:defRPr>
                <a:solidFill>
                  <a:schemeClr val="accent2"/>
                </a:solidFill>
              </a:defRPr>
            </a:lvl2pPr>
            <a:lvl3pPr indent="-323850" lvl="2" marL="1371600" rtl="0">
              <a:spcBef>
                <a:spcPts val="0"/>
              </a:spcBef>
              <a:spcAft>
                <a:spcPts val="0"/>
              </a:spcAft>
              <a:buClr>
                <a:schemeClr val="accent2"/>
              </a:buClr>
              <a:buSzPts val="1500"/>
              <a:buChar char="■"/>
              <a:defRPr>
                <a:solidFill>
                  <a:schemeClr val="accent2"/>
                </a:solidFill>
              </a:defRPr>
            </a:lvl3pPr>
            <a:lvl4pPr indent="-323850" lvl="3" marL="1828800" rtl="0">
              <a:spcBef>
                <a:spcPts val="0"/>
              </a:spcBef>
              <a:spcAft>
                <a:spcPts val="0"/>
              </a:spcAft>
              <a:buClr>
                <a:schemeClr val="accent2"/>
              </a:buClr>
              <a:buSzPts val="1500"/>
              <a:buChar char="●"/>
              <a:defRPr>
                <a:solidFill>
                  <a:schemeClr val="accent2"/>
                </a:solidFill>
              </a:defRPr>
            </a:lvl4pPr>
            <a:lvl5pPr indent="-323850" lvl="4" marL="2286000" rtl="0">
              <a:spcBef>
                <a:spcPts val="0"/>
              </a:spcBef>
              <a:spcAft>
                <a:spcPts val="0"/>
              </a:spcAft>
              <a:buClr>
                <a:schemeClr val="accent2"/>
              </a:buClr>
              <a:buSzPts val="1500"/>
              <a:buChar char="○"/>
              <a:defRPr>
                <a:solidFill>
                  <a:schemeClr val="accent2"/>
                </a:solidFill>
              </a:defRPr>
            </a:lvl5pPr>
            <a:lvl6pPr indent="-323850" lvl="5" marL="2743200" rtl="0">
              <a:spcBef>
                <a:spcPts val="0"/>
              </a:spcBef>
              <a:spcAft>
                <a:spcPts val="0"/>
              </a:spcAft>
              <a:buClr>
                <a:schemeClr val="accent2"/>
              </a:buClr>
              <a:buSzPts val="1500"/>
              <a:buChar char="■"/>
              <a:defRPr>
                <a:solidFill>
                  <a:schemeClr val="accent2"/>
                </a:solidFill>
              </a:defRPr>
            </a:lvl6pPr>
            <a:lvl7pPr indent="-323850" lvl="6" marL="3200400" rtl="0">
              <a:spcBef>
                <a:spcPts val="0"/>
              </a:spcBef>
              <a:spcAft>
                <a:spcPts val="0"/>
              </a:spcAft>
              <a:buClr>
                <a:schemeClr val="accent2"/>
              </a:buClr>
              <a:buSzPts val="1500"/>
              <a:buChar char="●"/>
              <a:defRPr>
                <a:solidFill>
                  <a:schemeClr val="accent2"/>
                </a:solidFill>
              </a:defRPr>
            </a:lvl7pPr>
            <a:lvl8pPr indent="-323850" lvl="7" marL="3657600" rtl="0">
              <a:spcBef>
                <a:spcPts val="0"/>
              </a:spcBef>
              <a:spcAft>
                <a:spcPts val="0"/>
              </a:spcAft>
              <a:buClr>
                <a:schemeClr val="accent2"/>
              </a:buClr>
              <a:buSzPts val="1500"/>
              <a:buChar char="○"/>
              <a:defRPr>
                <a:solidFill>
                  <a:schemeClr val="accent2"/>
                </a:solidFill>
              </a:defRPr>
            </a:lvl8pPr>
            <a:lvl9pPr indent="-323850" lvl="8" marL="4114800" rtl="0">
              <a:spcBef>
                <a:spcPts val="0"/>
              </a:spcBef>
              <a:spcAft>
                <a:spcPts val="0"/>
              </a:spcAft>
              <a:buClr>
                <a:schemeClr val="accent2"/>
              </a:buClr>
              <a:buSzPts val="1500"/>
              <a:buChar char="■"/>
              <a:defRPr>
                <a:solidFill>
                  <a:schemeClr val="accent2"/>
                </a:solidFill>
              </a:defRPr>
            </a:lvl9pPr>
          </a:lstStyle>
          <a:p/>
        </p:txBody>
      </p:sp>
      <p:sp>
        <p:nvSpPr>
          <p:cNvPr id="223" name="Google Shape;223;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5346983"/>
      </p:ext>
    </p:extLst>
  </p:cSld>
  <p:clrMapOvr>
    <a:masterClrMapping xmlns:a="http://schemas.openxmlformats.org/drawingml/2006/main"/>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24" name="Shape 224"/>
        <p:cNvGrpSpPr/>
        <p:nvPr/>
      </p:nvGrpSpPr>
      <p:grpSpPr>
        <a:xfrm>
          <a:off x="0" y="0"/>
          <a:ext cx="0" cy="0"/>
          <a:chOff x="0" y="0"/>
          <a:chExt cx="0" cy="0"/>
        </a:xfrm>
      </p:grpSpPr>
      <p:sp>
        <p:nvSpPr>
          <p:cNvPr id="225" name="Google Shape;225;p8"/>
          <p:cNvSpPr txBox="1"/>
          <p:nvPr>
            <p:ph type="title"/>
          </p:nvPr>
        </p:nvSpPr>
        <p:spPr>
          <a:xfrm>
            <a:off x="415567" y="1064800"/>
            <a:ext cx="8330400" cy="47283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6" name="Google Shape;226;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7" name="Shape 227"/>
        <p:cNvGrpSpPr/>
        <p:nvPr/>
      </p:nvGrpSpPr>
      <p:grpSpPr>
        <a:xfrm>
          <a:off x="0" y="0"/>
          <a:ext cx="0" cy="0"/>
          <a:chOff x="0" y="0"/>
          <a:chExt cx="0" cy="0"/>
        </a:xfrm>
      </p:grpSpPr>
      <p:sp>
        <p:nvSpPr>
          <p:cNvPr id="228" name="Google Shape;228;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229" name="Google Shape;229;p9"/>
          <p:cNvSpPr txBox="1"/>
          <p:nvPr>
            <p:ph type="title"/>
          </p:nvPr>
        </p:nvSpPr>
        <p:spPr>
          <a:xfrm>
            <a:off x="415067" y="667900"/>
            <a:ext cx="4939200" cy="27327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230" name="Google Shape;230;p9"/>
          <p:cNvSpPr txBox="1"/>
          <p:nvPr>
            <p:ph idx="1" type="subTitle"/>
          </p:nvPr>
        </p:nvSpPr>
        <p:spPr>
          <a:xfrm>
            <a:off x="406400" y="3502300"/>
            <a:ext cx="4939200" cy="1235700"/>
          </a:xfrm>
          <a:prstGeom prst="rect">
            <a:avLst/>
          </a:prstGeom>
          <a:noFill/>
          <a:ln>
            <a:noFill/>
          </a:ln>
        </p:spPr>
        <p:txBody>
          <a:bodyPr anchorCtr="0" anchor="t" bIns="121900" lIns="121900" spcFirstLastPara="1" rIns="121900" wrap="square" tIns="121900">
            <a:normAutofit/>
          </a:bodyPr>
          <a:lstStyle>
            <a:lvl1pPr lvl="0" rtl="0">
              <a:lnSpc>
                <a:spcPct val="100000"/>
              </a:lnSpc>
              <a:spcBef>
                <a:spcPts val="0"/>
              </a:spcBef>
              <a:spcAft>
                <a:spcPts val="0"/>
              </a:spcAft>
              <a:buClr>
                <a:schemeClr val="accent2"/>
              </a:buClr>
              <a:buSzPts val="2100"/>
              <a:buNone/>
              <a:defRPr sz="2100">
                <a:solidFill>
                  <a:schemeClr val="accent2"/>
                </a:solidFill>
              </a:defRPr>
            </a:lvl1pPr>
            <a:lvl2pPr lvl="1" rtl="0">
              <a:lnSpc>
                <a:spcPct val="100000"/>
              </a:lnSpc>
              <a:spcBef>
                <a:spcPts val="0"/>
              </a:spcBef>
              <a:spcAft>
                <a:spcPts val="0"/>
              </a:spcAft>
              <a:buClr>
                <a:schemeClr val="accent2"/>
              </a:buClr>
              <a:buSzPts val="2100"/>
              <a:buNone/>
              <a:defRPr sz="2100">
                <a:solidFill>
                  <a:schemeClr val="accent2"/>
                </a:solidFill>
              </a:defRPr>
            </a:lvl2pPr>
            <a:lvl3pPr lvl="2" rtl="0">
              <a:lnSpc>
                <a:spcPct val="100000"/>
              </a:lnSpc>
              <a:spcBef>
                <a:spcPts val="0"/>
              </a:spcBef>
              <a:spcAft>
                <a:spcPts val="0"/>
              </a:spcAft>
              <a:buClr>
                <a:schemeClr val="accent2"/>
              </a:buClr>
              <a:buSzPts val="2100"/>
              <a:buNone/>
              <a:defRPr sz="2100">
                <a:solidFill>
                  <a:schemeClr val="accent2"/>
                </a:solidFill>
              </a:defRPr>
            </a:lvl3pPr>
            <a:lvl4pPr lvl="3" rtl="0">
              <a:lnSpc>
                <a:spcPct val="100000"/>
              </a:lnSpc>
              <a:spcBef>
                <a:spcPts val="0"/>
              </a:spcBef>
              <a:spcAft>
                <a:spcPts val="0"/>
              </a:spcAft>
              <a:buClr>
                <a:schemeClr val="accent2"/>
              </a:buClr>
              <a:buSzPts val="2100"/>
              <a:buNone/>
              <a:defRPr sz="2100">
                <a:solidFill>
                  <a:schemeClr val="accent2"/>
                </a:solidFill>
              </a:defRPr>
            </a:lvl4pPr>
            <a:lvl5pPr lvl="4" rtl="0">
              <a:lnSpc>
                <a:spcPct val="100000"/>
              </a:lnSpc>
              <a:spcBef>
                <a:spcPts val="0"/>
              </a:spcBef>
              <a:spcAft>
                <a:spcPts val="0"/>
              </a:spcAft>
              <a:buClr>
                <a:schemeClr val="accent2"/>
              </a:buClr>
              <a:buSzPts val="2100"/>
              <a:buNone/>
              <a:defRPr sz="2100">
                <a:solidFill>
                  <a:schemeClr val="accent2"/>
                </a:solidFill>
              </a:defRPr>
            </a:lvl5pPr>
            <a:lvl6pPr lvl="5" rtl="0">
              <a:lnSpc>
                <a:spcPct val="100000"/>
              </a:lnSpc>
              <a:spcBef>
                <a:spcPts val="0"/>
              </a:spcBef>
              <a:spcAft>
                <a:spcPts val="0"/>
              </a:spcAft>
              <a:buClr>
                <a:schemeClr val="accent2"/>
              </a:buClr>
              <a:buSzPts val="2100"/>
              <a:buNone/>
              <a:defRPr sz="2100">
                <a:solidFill>
                  <a:schemeClr val="accent2"/>
                </a:solidFill>
              </a:defRPr>
            </a:lvl6pPr>
            <a:lvl7pPr lvl="6" rtl="0">
              <a:lnSpc>
                <a:spcPct val="100000"/>
              </a:lnSpc>
              <a:spcBef>
                <a:spcPts val="0"/>
              </a:spcBef>
              <a:spcAft>
                <a:spcPts val="0"/>
              </a:spcAft>
              <a:buClr>
                <a:schemeClr val="accent2"/>
              </a:buClr>
              <a:buSzPts val="2100"/>
              <a:buNone/>
              <a:defRPr sz="2100">
                <a:solidFill>
                  <a:schemeClr val="accent2"/>
                </a:solidFill>
              </a:defRPr>
            </a:lvl7pPr>
            <a:lvl8pPr lvl="7" rtl="0">
              <a:lnSpc>
                <a:spcPct val="100000"/>
              </a:lnSpc>
              <a:spcBef>
                <a:spcPts val="0"/>
              </a:spcBef>
              <a:spcAft>
                <a:spcPts val="0"/>
              </a:spcAft>
              <a:buClr>
                <a:schemeClr val="accent2"/>
              </a:buClr>
              <a:buSzPts val="2100"/>
              <a:buNone/>
              <a:defRPr sz="2100">
                <a:solidFill>
                  <a:schemeClr val="accent2"/>
                </a:solidFill>
              </a:defRPr>
            </a:lvl8pPr>
            <a:lvl9pPr lvl="8" rtl="0">
              <a:lnSpc>
                <a:spcPct val="100000"/>
              </a:lnSpc>
              <a:spcBef>
                <a:spcPts val="0"/>
              </a:spcBef>
              <a:spcAft>
                <a:spcPts val="0"/>
              </a:spcAft>
              <a:buClr>
                <a:schemeClr val="accent2"/>
              </a:buClr>
              <a:buSzPts val="2100"/>
              <a:buNone/>
              <a:defRPr sz="2100">
                <a:solidFill>
                  <a:schemeClr val="accent2"/>
                </a:solidFill>
              </a:defRPr>
            </a:lvl9pPr>
          </a:lstStyle>
          <a:p/>
        </p:txBody>
      </p:sp>
      <p:sp>
        <p:nvSpPr>
          <p:cNvPr id="231" name="Google Shape;231;p9"/>
          <p:cNvSpPr txBox="1"/>
          <p:nvPr>
            <p:ph idx="2" type="body"/>
          </p:nvPr>
        </p:nvSpPr>
        <p:spPr>
          <a:xfrm>
            <a:off x="6505367" y="667900"/>
            <a:ext cx="5271900" cy="54819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32" name="Google Shape;232;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3" name="Shape 233"/>
        <p:cNvGrpSpPr/>
        <p:nvPr/>
      </p:nvGrpSpPr>
      <p:grpSpPr>
        <a:xfrm>
          <a:off x="0" y="0"/>
          <a:ext cx="0" cy="0"/>
          <a:chOff x="0" y="0"/>
          <a:chExt cx="0" cy="0"/>
        </a:xfrm>
      </p:grpSpPr>
      <p:sp>
        <p:nvSpPr>
          <p:cNvPr id="234" name="Google Shape;234;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235" name="Google Shape;235;p10"/>
          <p:cNvSpPr txBox="1"/>
          <p:nvPr>
            <p:ph idx="1" type="body"/>
          </p:nvPr>
        </p:nvSpPr>
        <p:spPr>
          <a:xfrm>
            <a:off x="415600" y="6028533"/>
            <a:ext cx="10639200" cy="614100"/>
          </a:xfrm>
          <a:prstGeom prst="rect">
            <a:avLst/>
          </a:prstGeom>
          <a:noFill/>
          <a:ln>
            <a:noFill/>
          </a:ln>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236" name="Google Shape;236;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37" name="Shape 237"/>
        <p:cNvGrpSpPr/>
        <p:nvPr/>
      </p:nvGrpSpPr>
      <p:grpSpPr>
        <a:xfrm>
          <a:off x="0" y="0"/>
          <a:ext cx="0" cy="0"/>
          <a:chOff x="0" y="0"/>
          <a:chExt cx="0" cy="0"/>
        </a:xfrm>
      </p:grpSpPr>
      <p:sp>
        <p:nvSpPr>
          <p:cNvPr id="238" name="Google Shape;238;p11"/>
          <p:cNvSpPr txBox="1"/>
          <p:nvPr>
            <p:ph hasCustomPrompt="1" type="title"/>
          </p:nvPr>
        </p:nvSpPr>
        <p:spPr>
          <a:xfrm>
            <a:off x="415667" y="1108233"/>
            <a:ext cx="7113300" cy="16596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Clr>
                <a:schemeClr val="lt1"/>
              </a:buClr>
              <a:buSzPts val="13300"/>
              <a:buNone/>
              <a:defRPr sz="13300">
                <a:solidFill>
                  <a:schemeClr val="lt1"/>
                </a:solidFill>
              </a:defRPr>
            </a:lvl1pPr>
            <a:lvl2pPr lvl="1" rtl="0">
              <a:spcBef>
                <a:spcPts val="0"/>
              </a:spcBef>
              <a:spcAft>
                <a:spcPts val="0"/>
              </a:spcAft>
              <a:buClr>
                <a:schemeClr val="lt1"/>
              </a:buClr>
              <a:buSzPts val="13300"/>
              <a:buNone/>
              <a:defRPr sz="13300">
                <a:solidFill>
                  <a:schemeClr val="lt1"/>
                </a:solidFill>
              </a:defRPr>
            </a:lvl2pPr>
            <a:lvl3pPr lvl="2" rtl="0">
              <a:spcBef>
                <a:spcPts val="0"/>
              </a:spcBef>
              <a:spcAft>
                <a:spcPts val="0"/>
              </a:spcAft>
              <a:buClr>
                <a:schemeClr val="lt1"/>
              </a:buClr>
              <a:buSzPts val="13300"/>
              <a:buNone/>
              <a:defRPr sz="13300">
                <a:solidFill>
                  <a:schemeClr val="lt1"/>
                </a:solidFill>
              </a:defRPr>
            </a:lvl3pPr>
            <a:lvl4pPr lvl="3" rtl="0">
              <a:spcBef>
                <a:spcPts val="0"/>
              </a:spcBef>
              <a:spcAft>
                <a:spcPts val="0"/>
              </a:spcAft>
              <a:buClr>
                <a:schemeClr val="lt1"/>
              </a:buClr>
              <a:buSzPts val="13300"/>
              <a:buNone/>
              <a:defRPr sz="13300">
                <a:solidFill>
                  <a:schemeClr val="lt1"/>
                </a:solidFill>
              </a:defRPr>
            </a:lvl4pPr>
            <a:lvl5pPr lvl="4" rtl="0">
              <a:spcBef>
                <a:spcPts val="0"/>
              </a:spcBef>
              <a:spcAft>
                <a:spcPts val="0"/>
              </a:spcAft>
              <a:buClr>
                <a:schemeClr val="lt1"/>
              </a:buClr>
              <a:buSzPts val="13300"/>
              <a:buNone/>
              <a:defRPr sz="13300">
                <a:solidFill>
                  <a:schemeClr val="lt1"/>
                </a:solidFill>
              </a:defRPr>
            </a:lvl5pPr>
            <a:lvl6pPr lvl="5" rtl="0">
              <a:spcBef>
                <a:spcPts val="0"/>
              </a:spcBef>
              <a:spcAft>
                <a:spcPts val="0"/>
              </a:spcAft>
              <a:buClr>
                <a:schemeClr val="lt1"/>
              </a:buClr>
              <a:buSzPts val="13300"/>
              <a:buNone/>
              <a:defRPr sz="13300">
                <a:solidFill>
                  <a:schemeClr val="lt1"/>
                </a:solidFill>
              </a:defRPr>
            </a:lvl6pPr>
            <a:lvl7pPr lvl="6" rtl="0">
              <a:spcBef>
                <a:spcPts val="0"/>
              </a:spcBef>
              <a:spcAft>
                <a:spcPts val="0"/>
              </a:spcAft>
              <a:buClr>
                <a:schemeClr val="lt1"/>
              </a:buClr>
              <a:buSzPts val="13300"/>
              <a:buNone/>
              <a:defRPr sz="13300">
                <a:solidFill>
                  <a:schemeClr val="lt1"/>
                </a:solidFill>
              </a:defRPr>
            </a:lvl7pPr>
            <a:lvl8pPr lvl="7" rtl="0">
              <a:spcBef>
                <a:spcPts val="0"/>
              </a:spcBef>
              <a:spcAft>
                <a:spcPts val="0"/>
              </a:spcAft>
              <a:buClr>
                <a:schemeClr val="lt1"/>
              </a:buClr>
              <a:buSzPts val="13300"/>
              <a:buNone/>
              <a:defRPr sz="13300">
                <a:solidFill>
                  <a:schemeClr val="lt1"/>
                </a:solidFill>
              </a:defRPr>
            </a:lvl8pPr>
            <a:lvl9pPr lvl="8" rtl="0">
              <a:spcBef>
                <a:spcPts val="0"/>
              </a:spcBef>
              <a:spcAft>
                <a:spcPts val="0"/>
              </a:spcAft>
              <a:buClr>
                <a:schemeClr val="lt1"/>
              </a:buClr>
              <a:buSzPts val="13300"/>
              <a:buNone/>
              <a:defRPr sz="13300">
                <a:solidFill>
                  <a:schemeClr val="lt1"/>
                </a:solidFill>
              </a:defRPr>
            </a:lvl9pPr>
          </a:lstStyle>
          <a:p>
            <a:r>
              <a:t>xx%</a:t>
            </a:r>
          </a:p>
        </p:txBody>
      </p:sp>
      <p:sp>
        <p:nvSpPr>
          <p:cNvPr id="239" name="Google Shape;239;p11"/>
          <p:cNvSpPr txBox="1"/>
          <p:nvPr>
            <p:ph idx="1" type="body"/>
          </p:nvPr>
        </p:nvSpPr>
        <p:spPr>
          <a:xfrm>
            <a:off x="415600" y="2828567"/>
            <a:ext cx="7113300" cy="12567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Clr>
                <a:schemeClr val="accent2"/>
              </a:buClr>
              <a:buSzPts val="1700"/>
              <a:buChar char="●"/>
              <a:defRPr>
                <a:solidFill>
                  <a:schemeClr val="accent2"/>
                </a:solidFill>
              </a:defRPr>
            </a:lvl1pPr>
            <a:lvl2pPr indent="-323850" lvl="1" marL="914400" rtl="0">
              <a:spcBef>
                <a:spcPts val="0"/>
              </a:spcBef>
              <a:spcAft>
                <a:spcPts val="0"/>
              </a:spcAft>
              <a:buClr>
                <a:schemeClr val="accent2"/>
              </a:buClr>
              <a:buSzPts val="1500"/>
              <a:buChar char="○"/>
              <a:defRPr>
                <a:solidFill>
                  <a:schemeClr val="accent2"/>
                </a:solidFill>
              </a:defRPr>
            </a:lvl2pPr>
            <a:lvl3pPr indent="-323850" lvl="2" marL="1371600" rtl="0">
              <a:spcBef>
                <a:spcPts val="0"/>
              </a:spcBef>
              <a:spcAft>
                <a:spcPts val="0"/>
              </a:spcAft>
              <a:buClr>
                <a:schemeClr val="accent2"/>
              </a:buClr>
              <a:buSzPts val="1500"/>
              <a:buChar char="■"/>
              <a:defRPr>
                <a:solidFill>
                  <a:schemeClr val="accent2"/>
                </a:solidFill>
              </a:defRPr>
            </a:lvl3pPr>
            <a:lvl4pPr indent="-323850" lvl="3" marL="1828800" rtl="0">
              <a:spcBef>
                <a:spcPts val="0"/>
              </a:spcBef>
              <a:spcAft>
                <a:spcPts val="0"/>
              </a:spcAft>
              <a:buClr>
                <a:schemeClr val="accent2"/>
              </a:buClr>
              <a:buSzPts val="1500"/>
              <a:buChar char="●"/>
              <a:defRPr>
                <a:solidFill>
                  <a:schemeClr val="accent2"/>
                </a:solidFill>
              </a:defRPr>
            </a:lvl4pPr>
            <a:lvl5pPr indent="-323850" lvl="4" marL="2286000" rtl="0">
              <a:spcBef>
                <a:spcPts val="0"/>
              </a:spcBef>
              <a:spcAft>
                <a:spcPts val="0"/>
              </a:spcAft>
              <a:buClr>
                <a:schemeClr val="accent2"/>
              </a:buClr>
              <a:buSzPts val="1500"/>
              <a:buChar char="○"/>
              <a:defRPr>
                <a:solidFill>
                  <a:schemeClr val="accent2"/>
                </a:solidFill>
              </a:defRPr>
            </a:lvl5pPr>
            <a:lvl6pPr indent="-323850" lvl="5" marL="2743200" rtl="0">
              <a:spcBef>
                <a:spcPts val="0"/>
              </a:spcBef>
              <a:spcAft>
                <a:spcPts val="0"/>
              </a:spcAft>
              <a:buClr>
                <a:schemeClr val="accent2"/>
              </a:buClr>
              <a:buSzPts val="1500"/>
              <a:buChar char="■"/>
              <a:defRPr>
                <a:solidFill>
                  <a:schemeClr val="accent2"/>
                </a:solidFill>
              </a:defRPr>
            </a:lvl6pPr>
            <a:lvl7pPr indent="-323850" lvl="6" marL="3200400" rtl="0">
              <a:spcBef>
                <a:spcPts val="0"/>
              </a:spcBef>
              <a:spcAft>
                <a:spcPts val="0"/>
              </a:spcAft>
              <a:buClr>
                <a:schemeClr val="accent2"/>
              </a:buClr>
              <a:buSzPts val="1500"/>
              <a:buChar char="●"/>
              <a:defRPr>
                <a:solidFill>
                  <a:schemeClr val="accent2"/>
                </a:solidFill>
              </a:defRPr>
            </a:lvl7pPr>
            <a:lvl8pPr indent="-323850" lvl="7" marL="3657600" rtl="0">
              <a:spcBef>
                <a:spcPts val="0"/>
              </a:spcBef>
              <a:spcAft>
                <a:spcPts val="0"/>
              </a:spcAft>
              <a:buClr>
                <a:schemeClr val="accent2"/>
              </a:buClr>
              <a:buSzPts val="1500"/>
              <a:buChar char="○"/>
              <a:defRPr>
                <a:solidFill>
                  <a:schemeClr val="accent2"/>
                </a:solidFill>
              </a:defRPr>
            </a:lvl8pPr>
            <a:lvl9pPr indent="-323850" lvl="8" marL="4114800" rtl="0">
              <a:spcBef>
                <a:spcPts val="0"/>
              </a:spcBef>
              <a:spcAft>
                <a:spcPts val="0"/>
              </a:spcAft>
              <a:buClr>
                <a:schemeClr val="accent2"/>
              </a:buClr>
              <a:buSzPts val="1500"/>
              <a:buChar char="■"/>
              <a:defRPr>
                <a:solidFill>
                  <a:schemeClr val="accent2"/>
                </a:solidFill>
              </a:defRPr>
            </a:lvl9pPr>
          </a:lstStyle>
          <a:p/>
        </p:txBody>
      </p:sp>
      <p:sp>
        <p:nvSpPr>
          <p:cNvPr id="240" name="Google Shape;240;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1" name="Shape 241"/>
        <p:cNvGrpSpPr/>
        <p:nvPr/>
      </p:nvGrpSpPr>
      <p:grpSpPr>
        <a:xfrm>
          <a:off x="0" y="0"/>
          <a:ext cx="0" cy="0"/>
          <a:chOff x="0" y="0"/>
          <a:chExt cx="0" cy="0"/>
        </a:xfrm>
      </p:grpSpPr>
      <p:sp>
        <p:nvSpPr>
          <p:cNvPr id="242" name="Google Shape;242;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showMasterSp="0">
  <p:cSld name="自定义版式">
    <p:bg>
      <p:bgPr>
        <a:solidFill>
          <a:schemeClr val="lt1"/>
        </a:solidFill>
      </p:bgPr>
    </p:bg>
    <p:spTree>
      <p:nvGrpSpPr>
        <p:cNvPr id="243" name="Shape 243"/>
        <p:cNvGrpSpPr/>
        <p:nvPr/>
      </p:nvGrpSpPr>
      <p:grpSpPr>
        <a:xfrm>
          <a:off x="0" y="0"/>
          <a:ext cx="0" cy="0"/>
          <a:chOff x="0" y="0"/>
          <a:chExt cx="0" cy="0"/>
        </a:xfrm>
      </p:grpSpPr>
      <p:sp>
        <p:nvSpPr>
          <p:cNvPr id="244" name="Google Shape;244;p13"/>
          <p:cNvSpPr/>
          <p:nvPr/>
        </p:nvSpPr>
        <p:spPr>
          <a:xfrm>
            <a:off x="9377426" y="4825"/>
            <a:ext cx="1218564" cy="6853572"/>
          </a:xfrm>
          <a:custGeom>
            <a:rect b="b" l="l" r="r" t="t"/>
            <a:pathLst>
              <a:path extrusionOk="0" h="21600" w="21600">
                <a:moveTo>
                  <a:pt x="0" y="0"/>
                </a:moveTo>
                <a:lnTo>
                  <a:pt x="21596" y="21598"/>
                </a:lnTo>
              </a:path>
            </a:pathLst>
          </a:custGeom>
          <a:noFill/>
          <a:ln cap="flat" cmpd="sng" w="9525">
            <a:solidFill>
              <a:srgbClr val="5FCAEE"/>
            </a:solidFill>
            <a:prstDash val="solid"/>
            <a:round/>
            <a:headEnd len="sm" w="sm" type="none"/>
            <a:tailEnd len="sm" w="sm" type="none"/>
          </a:ln>
        </p:spPr>
      </p:sp>
      <p:sp>
        <p:nvSpPr>
          <p:cNvPr id="245" name="Google Shape;245;p13"/>
          <p:cNvSpPr/>
          <p:nvPr/>
        </p:nvSpPr>
        <p:spPr>
          <a:xfrm>
            <a:off x="7448612" y="3694896"/>
            <a:ext cx="4743468" cy="3163590"/>
          </a:xfrm>
          <a:custGeom>
            <a:rect b="b" l="l" r="r" t="t"/>
            <a:pathLst>
              <a:path extrusionOk="0" h="21600" w="21600">
                <a:moveTo>
                  <a:pt x="21599" y="0"/>
                </a:moveTo>
                <a:lnTo>
                  <a:pt x="0" y="21596"/>
                </a:lnTo>
              </a:path>
            </a:pathLst>
          </a:custGeom>
          <a:noFill/>
          <a:ln cap="flat" cmpd="sng" w="9525">
            <a:solidFill>
              <a:srgbClr val="5FCAEE"/>
            </a:solidFill>
            <a:prstDash val="solid"/>
            <a:round/>
            <a:headEnd len="sm" w="sm" type="none"/>
            <a:tailEnd len="sm" w="sm" type="none"/>
          </a:ln>
        </p:spPr>
      </p:sp>
      <p:sp>
        <p:nvSpPr>
          <p:cNvPr id="246" name="Google Shape;246;p13"/>
          <p:cNvSpPr/>
          <p:nvPr/>
        </p:nvSpPr>
        <p:spPr>
          <a:xfrm>
            <a:off x="9182100" y="0"/>
            <a:ext cx="3009906" cy="6858000"/>
          </a:xfrm>
          <a:custGeom>
            <a:rect b="b" l="l" r="r" t="t"/>
            <a:pathLst>
              <a:path extrusionOk="0" h="21600" w="21600">
                <a:moveTo>
                  <a:pt x="21599" y="0"/>
                </a:moveTo>
                <a:lnTo>
                  <a:pt x="14671" y="0"/>
                </a:lnTo>
                <a:lnTo>
                  <a:pt x="0" y="21599"/>
                </a:lnTo>
                <a:lnTo>
                  <a:pt x="21599" y="21599"/>
                </a:lnTo>
                <a:lnTo>
                  <a:pt x="21599" y="0"/>
                </a:lnTo>
                <a:close/>
              </a:path>
            </a:pathLst>
          </a:custGeom>
          <a:solidFill>
            <a:srgbClr val="5FCAEE">
              <a:alpha val="35690"/>
            </a:srgbClr>
          </a:solidFill>
          <a:ln>
            <a:noFill/>
          </a:ln>
        </p:spPr>
      </p:sp>
      <p:sp>
        <p:nvSpPr>
          <p:cNvPr id="247" name="Google Shape;247;p13"/>
          <p:cNvSpPr/>
          <p:nvPr/>
        </p:nvSpPr>
        <p:spPr>
          <a:xfrm>
            <a:off x="9602878" y="0"/>
            <a:ext cx="2589516" cy="6858000"/>
          </a:xfrm>
          <a:custGeom>
            <a:rect b="b" l="l" r="r" t="t"/>
            <a:pathLst>
              <a:path extrusionOk="0" h="21600" w="2160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248" name="Google Shape;248;p13"/>
          <p:cNvSpPr/>
          <p:nvPr/>
        </p:nvSpPr>
        <p:spPr>
          <a:xfrm>
            <a:off x="8934450" y="3048000"/>
            <a:ext cx="3257550" cy="3810024"/>
          </a:xfrm>
          <a:custGeom>
            <a:rect b="b" l="l" r="r" t="t"/>
            <a:pathLst>
              <a:path extrusionOk="0" h="21600" w="21600">
                <a:moveTo>
                  <a:pt x="21600" y="0"/>
                </a:moveTo>
                <a:lnTo>
                  <a:pt x="0" y="21600"/>
                </a:lnTo>
                <a:lnTo>
                  <a:pt x="21600" y="21600"/>
                </a:lnTo>
                <a:lnTo>
                  <a:pt x="21600" y="0"/>
                </a:lnTo>
                <a:close/>
              </a:path>
            </a:pathLst>
          </a:custGeom>
          <a:solidFill>
            <a:srgbClr val="17AFE3">
              <a:alpha val="65880"/>
            </a:srgbClr>
          </a:solidFill>
          <a:ln>
            <a:noFill/>
          </a:ln>
        </p:spPr>
      </p:sp>
      <p:sp>
        <p:nvSpPr>
          <p:cNvPr id="249" name="Google Shape;249;p13"/>
          <p:cNvSpPr/>
          <p:nvPr/>
        </p:nvSpPr>
        <p:spPr>
          <a:xfrm>
            <a:off x="9337930" y="0"/>
            <a:ext cx="2854332" cy="6858000"/>
          </a:xfrm>
          <a:custGeom>
            <a:rect b="b" l="l" r="r" t="t"/>
            <a:pathLst>
              <a:path extrusionOk="0" h="21600" w="21600">
                <a:moveTo>
                  <a:pt x="21598" y="0"/>
                </a:moveTo>
                <a:lnTo>
                  <a:pt x="0" y="0"/>
                </a:lnTo>
                <a:lnTo>
                  <a:pt x="18691" y="21599"/>
                </a:lnTo>
                <a:lnTo>
                  <a:pt x="21598" y="21599"/>
                </a:lnTo>
                <a:lnTo>
                  <a:pt x="21598" y="0"/>
                </a:lnTo>
                <a:close/>
              </a:path>
            </a:pathLst>
          </a:custGeom>
          <a:solidFill>
            <a:srgbClr val="17AFE3">
              <a:alpha val="49800"/>
            </a:srgbClr>
          </a:solidFill>
          <a:ln>
            <a:noFill/>
          </a:ln>
        </p:spPr>
      </p:sp>
      <p:sp>
        <p:nvSpPr>
          <p:cNvPr id="250" name="Google Shape;250;p13"/>
          <p:cNvSpPr/>
          <p:nvPr/>
        </p:nvSpPr>
        <p:spPr>
          <a:xfrm>
            <a:off x="10896601" y="0"/>
            <a:ext cx="1295406" cy="6858000"/>
          </a:xfrm>
          <a:custGeom>
            <a:rect b="b" l="l" r="r" t="t"/>
            <a:pathLst>
              <a:path extrusionOk="0" h="21600" w="21600">
                <a:moveTo>
                  <a:pt x="21599" y="0"/>
                </a:moveTo>
                <a:lnTo>
                  <a:pt x="17048" y="0"/>
                </a:lnTo>
                <a:lnTo>
                  <a:pt x="0" y="21599"/>
                </a:lnTo>
                <a:lnTo>
                  <a:pt x="21599" y="21599"/>
                </a:lnTo>
                <a:lnTo>
                  <a:pt x="21599" y="0"/>
                </a:lnTo>
                <a:close/>
              </a:path>
            </a:pathLst>
          </a:custGeom>
          <a:solidFill>
            <a:srgbClr val="2D83C3">
              <a:alpha val="69800"/>
            </a:srgbClr>
          </a:solidFill>
          <a:ln>
            <a:noFill/>
          </a:ln>
        </p:spPr>
      </p:sp>
      <p:sp>
        <p:nvSpPr>
          <p:cNvPr id="251" name="Google Shape;251;p13"/>
          <p:cNvSpPr/>
          <p:nvPr/>
        </p:nvSpPr>
        <p:spPr>
          <a:xfrm>
            <a:off x="10936247" y="0"/>
            <a:ext cx="1256040" cy="6858000"/>
          </a:xfrm>
          <a:custGeom>
            <a:rect b="b" l="l" r="r" t="t"/>
            <a:pathLst>
              <a:path extrusionOk="0" h="21600" w="2160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252" name="Google Shape;252;p13"/>
          <p:cNvSpPr/>
          <p:nvPr/>
        </p:nvSpPr>
        <p:spPr>
          <a:xfrm>
            <a:off x="10372725" y="3590925"/>
            <a:ext cx="1819260" cy="3267054"/>
          </a:xfrm>
          <a:custGeom>
            <a:rect b="b" l="l" r="r" t="t"/>
            <a:pathLst>
              <a:path extrusionOk="0" h="21600" w="21600">
                <a:moveTo>
                  <a:pt x="21600" y="0"/>
                </a:moveTo>
                <a:lnTo>
                  <a:pt x="0" y="21600"/>
                </a:lnTo>
                <a:lnTo>
                  <a:pt x="21600" y="21600"/>
                </a:lnTo>
                <a:lnTo>
                  <a:pt x="21600" y="0"/>
                </a:lnTo>
                <a:close/>
              </a:path>
            </a:pathLst>
          </a:custGeom>
          <a:solidFill>
            <a:srgbClr val="17AFE3">
              <a:alpha val="65880"/>
            </a:srgbClr>
          </a:solidFill>
          <a:ln>
            <a:noFill/>
          </a:ln>
        </p:spPr>
      </p:sp>
      <p:sp>
        <p:nvSpPr>
          <p:cNvPr id="253" name="Google Shape;253;p13"/>
          <p:cNvSpPr/>
          <p:nvPr/>
        </p:nvSpPr>
        <p:spPr>
          <a:xfrm>
            <a:off x="0" y="4010025"/>
            <a:ext cx="447660" cy="2847960"/>
          </a:xfrm>
          <a:custGeom>
            <a:rect b="b" l="l" r="r" t="t"/>
            <a:pathLst>
              <a:path extrusionOk="0" h="21600" w="21600">
                <a:moveTo>
                  <a:pt x="0" y="0"/>
                </a:moveTo>
                <a:lnTo>
                  <a:pt x="0" y="21600"/>
                </a:lnTo>
                <a:lnTo>
                  <a:pt x="21600" y="21600"/>
                </a:lnTo>
                <a:lnTo>
                  <a:pt x="0" y="0"/>
                </a:lnTo>
                <a:close/>
              </a:path>
            </a:pathLst>
          </a:custGeom>
          <a:solidFill>
            <a:srgbClr val="5FCAEE">
              <a:alpha val="69800"/>
            </a:srgbClr>
          </a:solidFill>
          <a:ln>
            <a:noFill/>
          </a:ln>
        </p:spPr>
      </p:sp>
      <p:sp>
        <p:nvSpPr>
          <p:cNvPr id="254" name="Google Shape;254;p13"/>
          <p:cNvSpPr txBox="1"/>
          <p:nvPr>
            <p:ph type="title"/>
          </p:nvPr>
        </p:nvSpPr>
        <p:spPr>
          <a:xfrm>
            <a:off x="3195573" y="2067305"/>
            <a:ext cx="5800800" cy="518100"/>
          </a:xfrm>
          <a:prstGeom prst="rect">
            <a:avLst/>
          </a:prstGeom>
          <a:noFill/>
          <a:ln>
            <a:noFill/>
          </a:ln>
        </p:spPr>
        <p:txBody>
          <a:bodyPr anchorCtr="0" anchor="t" bIns="45700" lIns="91425" spcFirstLastPara="1" rIns="91425" wrap="square" tIns="45700">
            <a:spAutoFit/>
          </a:bodyPr>
          <a:lstStyle>
            <a:lvl1pPr lvl="0" rtl="0" algn="l">
              <a:spcBef>
                <a:spcPts val="0"/>
              </a:spcBef>
              <a:spcAft>
                <a:spcPts val="0"/>
              </a:spcAft>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55" name="Google Shape;255;p13"/>
          <p:cNvSpPr txBox="1"/>
          <p:nvPr>
            <p:ph idx="1" type="body"/>
          </p:nvPr>
        </p:nvSpPr>
        <p:spPr>
          <a:xfrm>
            <a:off x="1828800" y="3840480"/>
            <a:ext cx="8534400" cy="1714500"/>
          </a:xfrm>
          <a:prstGeom prst="rect">
            <a:avLst/>
          </a:prstGeom>
          <a:noFill/>
          <a:ln>
            <a:noFill/>
          </a:ln>
        </p:spPr>
        <p:txBody>
          <a:bodyPr anchorCtr="0" anchor="t" bIns="45700" lIns="91425" spcFirstLastPara="1" rIns="91425" wrap="square" tIns="45700">
            <a:spAutoFit/>
          </a:bodyPr>
          <a:lstStyle>
            <a:lvl1pPr indent="-342900" lvl="0" marL="457200" rtl="0" algn="l">
              <a:spcBef>
                <a:spcPts val="0"/>
              </a:spcBef>
              <a:spcAft>
                <a:spcPts val="0"/>
              </a:spcAft>
              <a:buSzPts val="1800"/>
              <a:buChar char="●"/>
              <a:defRPr/>
            </a:lvl1pPr>
            <a:lvl2pPr indent="-342900" lvl="1" marL="914400" rtl="0" algn="l">
              <a:spcBef>
                <a:spcPts val="1600"/>
              </a:spcBef>
              <a:spcAft>
                <a:spcPts val="0"/>
              </a:spcAft>
              <a:buSzPts val="1800"/>
              <a:buChar char="○"/>
              <a:defRPr/>
            </a:lvl2pPr>
            <a:lvl3pPr indent="-342900" lvl="2" marL="1371600" rtl="0" algn="l">
              <a:spcBef>
                <a:spcPts val="1600"/>
              </a:spcBef>
              <a:spcAft>
                <a:spcPts val="0"/>
              </a:spcAft>
              <a:buSzPts val="1800"/>
              <a:buChar char="■"/>
              <a:defRPr/>
            </a:lvl3pPr>
            <a:lvl4pPr indent="-342900" lvl="3" marL="1828800" rtl="0" algn="l">
              <a:spcBef>
                <a:spcPts val="1600"/>
              </a:spcBef>
              <a:spcAft>
                <a:spcPts val="0"/>
              </a:spcAft>
              <a:buSzPts val="1800"/>
              <a:buChar char="●"/>
              <a:defRPr/>
            </a:lvl4pPr>
            <a:lvl5pPr indent="-342900" lvl="4" marL="2286000" rtl="0" algn="l">
              <a:spcBef>
                <a:spcPts val="1600"/>
              </a:spcBef>
              <a:spcAft>
                <a:spcPts val="0"/>
              </a:spcAft>
              <a:buSzPts val="1800"/>
              <a:buChar char="○"/>
              <a:defRPr/>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256" name="Google Shape;256;p13"/>
          <p:cNvSpPr txBox="1"/>
          <p:nvPr>
            <p:ph idx="11" type="ftr"/>
          </p:nvPr>
        </p:nvSpPr>
        <p:spPr>
          <a:xfrm>
            <a:off x="4145279" y="6377940"/>
            <a:ext cx="3901500" cy="342900"/>
          </a:xfrm>
          <a:prstGeom prst="rect">
            <a:avLst/>
          </a:prstGeom>
          <a:noFill/>
          <a:ln>
            <a:noFill/>
          </a:ln>
        </p:spPr>
        <p:txBody>
          <a:bodyPr anchorCtr="0" anchor="t" bIns="0" lIns="0" spcFirstLastPara="1" rIns="0" wrap="square" tIns="0">
            <a:spAutoFit/>
          </a:bodyPr>
          <a:lstStyle>
            <a:lvl1pPr indent="0" lvl="0"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57" name="Google Shape;257;p1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indent="0" lvl="0"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58" name="Google Shape;258;p13"/>
          <p:cNvSpPr txBox="1"/>
          <p:nvPr>
            <p:ph idx="12" type="sldNum"/>
          </p:nvPr>
        </p:nvSpPr>
        <p:spPr>
          <a:xfrm>
            <a:off x="11353418" y="6473336"/>
            <a:ext cx="151200" cy="173100"/>
          </a:xfrm>
          <a:prstGeom prst="rect">
            <a:avLst/>
          </a:prstGeom>
          <a:noFill/>
          <a:ln>
            <a:noFill/>
          </a:ln>
        </p:spPr>
        <p:txBody>
          <a:bodyPr anchorCtr="0" anchor="t" bIns="0" lIns="0" spcFirstLastPara="1" rIns="0" wrap="square" tIns="0">
            <a:spAutoFit/>
          </a:bodyPr>
          <a:lstStyle>
            <a:lvl1pPr indent="0" lvl="0"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1" showMasterSp="0">
  <p:cSld name="自定义版式 2">
    <p:bg>
      <p:bgPr>
        <a:solidFill>
          <a:schemeClr val="lt1"/>
        </a:solidFill>
      </p:bgPr>
    </p:bg>
    <p:spTree>
      <p:nvGrpSpPr>
        <p:cNvPr id="259" name="Shape 259"/>
        <p:cNvGrpSpPr/>
        <p:nvPr/>
      </p:nvGrpSpPr>
      <p:grpSpPr>
        <a:xfrm>
          <a:off x="0" y="0"/>
          <a:ext cx="0" cy="0"/>
          <a:chOff x="0" y="0"/>
          <a:chExt cx="0" cy="0"/>
        </a:xfrm>
      </p:grpSpPr>
      <p:sp>
        <p:nvSpPr>
          <p:cNvPr id="260" name="Google Shape;260;p14"/>
          <p:cNvSpPr/>
          <p:nvPr/>
        </p:nvSpPr>
        <p:spPr>
          <a:xfrm>
            <a:off x="9377426" y="4825"/>
            <a:ext cx="1218564" cy="6853572"/>
          </a:xfrm>
          <a:custGeom>
            <a:rect b="b" l="l" r="r" t="t"/>
            <a:pathLst>
              <a:path extrusionOk="0" h="21600" w="21600">
                <a:moveTo>
                  <a:pt x="0" y="0"/>
                </a:moveTo>
                <a:lnTo>
                  <a:pt x="21596" y="21598"/>
                </a:lnTo>
              </a:path>
            </a:pathLst>
          </a:custGeom>
          <a:noFill/>
          <a:ln cap="flat" cmpd="sng" w="9525">
            <a:solidFill>
              <a:srgbClr val="5FCAEE"/>
            </a:solidFill>
            <a:prstDash val="solid"/>
            <a:round/>
            <a:headEnd len="sm" w="sm" type="none"/>
            <a:tailEnd len="sm" w="sm" type="none"/>
          </a:ln>
        </p:spPr>
      </p:sp>
      <p:sp>
        <p:nvSpPr>
          <p:cNvPr id="261" name="Google Shape;261;p14"/>
          <p:cNvSpPr/>
          <p:nvPr/>
        </p:nvSpPr>
        <p:spPr>
          <a:xfrm>
            <a:off x="7448612" y="3694896"/>
            <a:ext cx="4743468" cy="3163590"/>
          </a:xfrm>
          <a:custGeom>
            <a:rect b="b" l="l" r="r" t="t"/>
            <a:pathLst>
              <a:path extrusionOk="0" h="21600" w="21600">
                <a:moveTo>
                  <a:pt x="21599" y="0"/>
                </a:moveTo>
                <a:lnTo>
                  <a:pt x="0" y="21596"/>
                </a:lnTo>
              </a:path>
            </a:pathLst>
          </a:custGeom>
          <a:noFill/>
          <a:ln cap="flat" cmpd="sng" w="9525">
            <a:solidFill>
              <a:srgbClr val="5FCAEE"/>
            </a:solidFill>
            <a:prstDash val="solid"/>
            <a:round/>
            <a:headEnd len="sm" w="sm" type="none"/>
            <a:tailEnd len="sm" w="sm" type="none"/>
          </a:ln>
        </p:spPr>
      </p:sp>
      <p:sp>
        <p:nvSpPr>
          <p:cNvPr id="262" name="Google Shape;262;p14"/>
          <p:cNvSpPr/>
          <p:nvPr/>
        </p:nvSpPr>
        <p:spPr>
          <a:xfrm>
            <a:off x="9182100" y="0"/>
            <a:ext cx="3009906" cy="6858000"/>
          </a:xfrm>
          <a:custGeom>
            <a:rect b="b" l="l" r="r" t="t"/>
            <a:pathLst>
              <a:path extrusionOk="0" h="21600" w="21600">
                <a:moveTo>
                  <a:pt x="21599" y="0"/>
                </a:moveTo>
                <a:lnTo>
                  <a:pt x="14671" y="0"/>
                </a:lnTo>
                <a:lnTo>
                  <a:pt x="0" y="21599"/>
                </a:lnTo>
                <a:lnTo>
                  <a:pt x="21599" y="21599"/>
                </a:lnTo>
                <a:lnTo>
                  <a:pt x="21599" y="0"/>
                </a:lnTo>
                <a:close/>
              </a:path>
            </a:pathLst>
          </a:custGeom>
          <a:solidFill>
            <a:srgbClr val="5FCAEE">
              <a:alpha val="35690"/>
            </a:srgbClr>
          </a:solidFill>
          <a:ln>
            <a:noFill/>
          </a:ln>
        </p:spPr>
      </p:sp>
      <p:sp>
        <p:nvSpPr>
          <p:cNvPr id="263" name="Google Shape;263;p14"/>
          <p:cNvSpPr/>
          <p:nvPr/>
        </p:nvSpPr>
        <p:spPr>
          <a:xfrm>
            <a:off x="9602878" y="0"/>
            <a:ext cx="2589516" cy="6858000"/>
          </a:xfrm>
          <a:custGeom>
            <a:rect b="b" l="l" r="r" t="t"/>
            <a:pathLst>
              <a:path extrusionOk="0" h="21600" w="2160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264" name="Google Shape;264;p14"/>
          <p:cNvSpPr/>
          <p:nvPr/>
        </p:nvSpPr>
        <p:spPr>
          <a:xfrm>
            <a:off x="8934450" y="3048000"/>
            <a:ext cx="3257550" cy="3810024"/>
          </a:xfrm>
          <a:custGeom>
            <a:rect b="b" l="l" r="r" t="t"/>
            <a:pathLst>
              <a:path extrusionOk="0" h="21600" w="21600">
                <a:moveTo>
                  <a:pt x="21600" y="0"/>
                </a:moveTo>
                <a:lnTo>
                  <a:pt x="0" y="21600"/>
                </a:lnTo>
                <a:lnTo>
                  <a:pt x="21600" y="21600"/>
                </a:lnTo>
                <a:lnTo>
                  <a:pt x="21600" y="0"/>
                </a:lnTo>
                <a:close/>
              </a:path>
            </a:pathLst>
          </a:custGeom>
          <a:solidFill>
            <a:srgbClr val="17AFE3">
              <a:alpha val="65880"/>
            </a:srgbClr>
          </a:solidFill>
          <a:ln>
            <a:noFill/>
          </a:ln>
        </p:spPr>
      </p:sp>
      <p:sp>
        <p:nvSpPr>
          <p:cNvPr id="265" name="Google Shape;265;p14"/>
          <p:cNvSpPr/>
          <p:nvPr/>
        </p:nvSpPr>
        <p:spPr>
          <a:xfrm>
            <a:off x="9337930" y="0"/>
            <a:ext cx="2854332" cy="6858000"/>
          </a:xfrm>
          <a:custGeom>
            <a:rect b="b" l="l" r="r" t="t"/>
            <a:pathLst>
              <a:path extrusionOk="0" h="21600" w="21600">
                <a:moveTo>
                  <a:pt x="21598" y="0"/>
                </a:moveTo>
                <a:lnTo>
                  <a:pt x="0" y="0"/>
                </a:lnTo>
                <a:lnTo>
                  <a:pt x="18691" y="21599"/>
                </a:lnTo>
                <a:lnTo>
                  <a:pt x="21598" y="21599"/>
                </a:lnTo>
                <a:lnTo>
                  <a:pt x="21598" y="0"/>
                </a:lnTo>
                <a:close/>
              </a:path>
            </a:pathLst>
          </a:custGeom>
          <a:solidFill>
            <a:srgbClr val="17AFE3">
              <a:alpha val="49800"/>
            </a:srgbClr>
          </a:solidFill>
          <a:ln>
            <a:noFill/>
          </a:ln>
        </p:spPr>
      </p:sp>
      <p:sp>
        <p:nvSpPr>
          <p:cNvPr id="266" name="Google Shape;266;p14"/>
          <p:cNvSpPr/>
          <p:nvPr/>
        </p:nvSpPr>
        <p:spPr>
          <a:xfrm>
            <a:off x="10896601" y="0"/>
            <a:ext cx="1295406" cy="6858000"/>
          </a:xfrm>
          <a:custGeom>
            <a:rect b="b" l="l" r="r" t="t"/>
            <a:pathLst>
              <a:path extrusionOk="0" h="21600" w="21600">
                <a:moveTo>
                  <a:pt x="21599" y="0"/>
                </a:moveTo>
                <a:lnTo>
                  <a:pt x="17048" y="0"/>
                </a:lnTo>
                <a:lnTo>
                  <a:pt x="0" y="21599"/>
                </a:lnTo>
                <a:lnTo>
                  <a:pt x="21599" y="21599"/>
                </a:lnTo>
                <a:lnTo>
                  <a:pt x="21599" y="0"/>
                </a:lnTo>
                <a:close/>
              </a:path>
            </a:pathLst>
          </a:custGeom>
          <a:solidFill>
            <a:srgbClr val="2D83C3">
              <a:alpha val="69800"/>
            </a:srgbClr>
          </a:solidFill>
          <a:ln>
            <a:noFill/>
          </a:ln>
        </p:spPr>
      </p:sp>
      <p:sp>
        <p:nvSpPr>
          <p:cNvPr id="267" name="Google Shape;267;p14"/>
          <p:cNvSpPr/>
          <p:nvPr/>
        </p:nvSpPr>
        <p:spPr>
          <a:xfrm>
            <a:off x="10936247" y="0"/>
            <a:ext cx="1256040" cy="6858000"/>
          </a:xfrm>
          <a:custGeom>
            <a:rect b="b" l="l" r="r" t="t"/>
            <a:pathLst>
              <a:path extrusionOk="0" h="21600" w="2160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268" name="Google Shape;268;p14"/>
          <p:cNvSpPr/>
          <p:nvPr/>
        </p:nvSpPr>
        <p:spPr>
          <a:xfrm>
            <a:off x="10372725" y="3590925"/>
            <a:ext cx="1819260" cy="3267054"/>
          </a:xfrm>
          <a:custGeom>
            <a:rect b="b" l="l" r="r" t="t"/>
            <a:pathLst>
              <a:path extrusionOk="0" h="21600" w="21600">
                <a:moveTo>
                  <a:pt x="21600" y="0"/>
                </a:moveTo>
                <a:lnTo>
                  <a:pt x="0" y="21600"/>
                </a:lnTo>
                <a:lnTo>
                  <a:pt x="21600" y="21600"/>
                </a:lnTo>
                <a:lnTo>
                  <a:pt x="21600" y="0"/>
                </a:lnTo>
                <a:close/>
              </a:path>
            </a:pathLst>
          </a:custGeom>
          <a:solidFill>
            <a:srgbClr val="17AFE3">
              <a:alpha val="65880"/>
            </a:srgbClr>
          </a:solidFill>
          <a:ln>
            <a:noFill/>
          </a:ln>
        </p:spPr>
      </p:sp>
      <p:sp>
        <p:nvSpPr>
          <p:cNvPr id="269" name="Google Shape;269;p14"/>
          <p:cNvSpPr/>
          <p:nvPr/>
        </p:nvSpPr>
        <p:spPr>
          <a:xfrm>
            <a:off x="0" y="4010025"/>
            <a:ext cx="447660" cy="2847960"/>
          </a:xfrm>
          <a:custGeom>
            <a:rect b="b" l="l" r="r" t="t"/>
            <a:pathLst>
              <a:path extrusionOk="0" h="21600" w="21600">
                <a:moveTo>
                  <a:pt x="0" y="0"/>
                </a:moveTo>
                <a:lnTo>
                  <a:pt x="0" y="21600"/>
                </a:lnTo>
                <a:lnTo>
                  <a:pt x="21600" y="21600"/>
                </a:lnTo>
                <a:lnTo>
                  <a:pt x="0" y="0"/>
                </a:lnTo>
                <a:close/>
              </a:path>
            </a:pathLst>
          </a:custGeom>
          <a:solidFill>
            <a:srgbClr val="5FCAEE">
              <a:alpha val="69800"/>
            </a:srgbClr>
          </a:solidFill>
          <a:ln>
            <a:noFill/>
          </a:ln>
        </p:spPr>
      </p:sp>
      <p:sp>
        <p:nvSpPr>
          <p:cNvPr id="270" name="Google Shape;270;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1" name="Google Shape;271;p14"/>
          <p:cNvSpPr txBox="1"/>
          <p:nvPr>
            <p:ph idx="11" type="ftr"/>
          </p:nvPr>
        </p:nvSpPr>
        <p:spPr>
          <a:xfrm>
            <a:off x="4145279" y="6377940"/>
            <a:ext cx="3901500" cy="342900"/>
          </a:xfrm>
          <a:prstGeom prst="rect">
            <a:avLst/>
          </a:prstGeom>
          <a:noFill/>
          <a:ln>
            <a:noFill/>
          </a:ln>
        </p:spPr>
        <p:txBody>
          <a:bodyPr anchorCtr="0" anchor="t" bIns="0" lIns="0" spcFirstLastPara="1" rIns="0" wrap="square" tIns="0">
            <a:spAutoFit/>
          </a:bodyPr>
          <a:lstStyle>
            <a:lvl1pPr indent="0" lvl="0"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72" name="Google Shape;272;p1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indent="0" lvl="0"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73" name="Google Shape;273;p14"/>
          <p:cNvSpPr txBox="1"/>
          <p:nvPr>
            <p:ph idx="12" type="sldNum"/>
          </p:nvPr>
        </p:nvSpPr>
        <p:spPr>
          <a:xfrm>
            <a:off x="11353418" y="6473336"/>
            <a:ext cx="151200" cy="173100"/>
          </a:xfrm>
          <a:prstGeom prst="rect">
            <a:avLst/>
          </a:prstGeom>
          <a:noFill/>
          <a:ln>
            <a:noFill/>
          </a:ln>
        </p:spPr>
        <p:txBody>
          <a:bodyPr anchorCtr="0" anchor="t" bIns="0" lIns="0" spcFirstLastPara="1" rIns="0" wrap="square" tIns="0">
            <a:spAutoFit/>
          </a:bodyPr>
          <a:lstStyle>
            <a:lvl1pPr indent="0" lvl="0"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rtl="0" algn="l">
              <a:lnSpc>
                <a:spcPct val="100000"/>
              </a:lnSpc>
              <a:spcBef>
                <a:spcPts val="0"/>
              </a:spcBef>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175953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095165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04825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299200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511325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518014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548585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369425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88" name="Shape 188"/>
        <p:cNvGrpSpPr/>
        <p:nvPr/>
      </p:nvGrpSpPr>
      <p:grpSpPr>
        <a:xfrm>
          <a:off x="0" y="0"/>
          <a:ext cx="0" cy="0"/>
          <a:chOff x="0" y="0"/>
          <a:chExt cx="0" cy="0"/>
        </a:xfrm>
      </p:grpSpPr>
      <p:sp>
        <p:nvSpPr>
          <p:cNvPr id="189" name="Google Shape;189;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90" name="Google Shape;190;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91" name="Google Shape;191;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latin typeface="Roboto"/>
                <a:ea typeface="Roboto"/>
                <a:cs typeface="Roboto"/>
                <a:sym typeface="Roboto"/>
              </a:defRPr>
            </a:lvl1pPr>
            <a:lvl2pPr lvl="1" rtl="0" algn="r">
              <a:buNone/>
              <a:defRPr sz="1300">
                <a:solidFill>
                  <a:schemeClr val="dk2"/>
                </a:solidFill>
                <a:latin typeface="Roboto"/>
                <a:ea typeface="Roboto"/>
                <a:cs typeface="Roboto"/>
                <a:sym typeface="Roboto"/>
              </a:defRPr>
            </a:lvl2pPr>
            <a:lvl3pPr lvl="2" rtl="0" algn="r">
              <a:buNone/>
              <a:defRPr sz="1300">
                <a:solidFill>
                  <a:schemeClr val="dk2"/>
                </a:solidFill>
                <a:latin typeface="Roboto"/>
                <a:ea typeface="Roboto"/>
                <a:cs typeface="Roboto"/>
                <a:sym typeface="Roboto"/>
              </a:defRPr>
            </a:lvl3pPr>
            <a:lvl4pPr lvl="3" rtl="0" algn="r">
              <a:buNone/>
              <a:defRPr sz="1300">
                <a:solidFill>
                  <a:schemeClr val="dk2"/>
                </a:solidFill>
                <a:latin typeface="Roboto"/>
                <a:ea typeface="Roboto"/>
                <a:cs typeface="Roboto"/>
                <a:sym typeface="Roboto"/>
              </a:defRPr>
            </a:lvl4pPr>
            <a:lvl5pPr lvl="4" rtl="0" algn="r">
              <a:buNone/>
              <a:defRPr sz="1300">
                <a:solidFill>
                  <a:schemeClr val="dk2"/>
                </a:solidFill>
                <a:latin typeface="Roboto"/>
                <a:ea typeface="Roboto"/>
                <a:cs typeface="Roboto"/>
                <a:sym typeface="Roboto"/>
              </a:defRPr>
            </a:lvl5pPr>
            <a:lvl6pPr lvl="5" rtl="0" algn="r">
              <a:buNone/>
              <a:defRPr sz="1300">
                <a:solidFill>
                  <a:schemeClr val="dk2"/>
                </a:solidFill>
                <a:latin typeface="Roboto"/>
                <a:ea typeface="Roboto"/>
                <a:cs typeface="Roboto"/>
                <a:sym typeface="Roboto"/>
              </a:defRPr>
            </a:lvl6pPr>
            <a:lvl7pPr lvl="6" rtl="0" algn="r">
              <a:buNone/>
              <a:defRPr sz="1300">
                <a:solidFill>
                  <a:schemeClr val="dk2"/>
                </a:solidFill>
                <a:latin typeface="Roboto"/>
                <a:ea typeface="Roboto"/>
                <a:cs typeface="Roboto"/>
                <a:sym typeface="Roboto"/>
              </a:defRPr>
            </a:lvl7pPr>
            <a:lvl8pPr lvl="7" rtl="0" algn="r">
              <a:buNone/>
              <a:defRPr sz="1300">
                <a:solidFill>
                  <a:schemeClr val="dk2"/>
                </a:solidFill>
                <a:latin typeface="Roboto"/>
                <a:ea typeface="Roboto"/>
                <a:cs typeface="Roboto"/>
                <a:sym typeface="Roboto"/>
              </a:defRPr>
            </a:lvl8pPr>
            <a:lvl9pPr lvl="8" rtl="0"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grpSp>
        <p:nvGrpSpPr>
          <p:cNvPr id="275" name="Google Shape;275;p15"/>
          <p:cNvGrpSpPr/>
          <p:nvPr/>
        </p:nvGrpSpPr>
        <p:grpSpPr>
          <a:xfrm>
            <a:off x="876298" y="990599"/>
            <a:ext cx="1743051" cy="1333491"/>
            <a:chOff x="876298" y="990599"/>
            <a:chExt cx="1743051" cy="1333491"/>
          </a:xfrm>
        </p:grpSpPr>
        <p:sp>
          <p:nvSpPr>
            <p:cNvPr id="276" name="Google Shape;276;p15"/>
            <p:cNvSpPr/>
            <p:nvPr/>
          </p:nvSpPr>
          <p:spPr>
            <a:xfrm>
              <a:off x="876298" y="1266824"/>
              <a:ext cx="1228716" cy="1057266"/>
            </a:xfrm>
            <a:custGeom>
              <a:rect b="b" l="l" r="r" t="t"/>
              <a:pathLst>
                <a:path extrusionOk="0" h="21600" w="21600">
                  <a:moveTo>
                    <a:pt x="16954" y="0"/>
                  </a:moveTo>
                  <a:lnTo>
                    <a:pt x="4646" y="0"/>
                  </a:lnTo>
                  <a:lnTo>
                    <a:pt x="0" y="10801"/>
                  </a:lnTo>
                  <a:lnTo>
                    <a:pt x="4646" y="21600"/>
                  </a:lnTo>
                  <a:lnTo>
                    <a:pt x="16954" y="21600"/>
                  </a:lnTo>
                  <a:lnTo>
                    <a:pt x="21599" y="10801"/>
                  </a:lnTo>
                  <a:lnTo>
                    <a:pt x="16954" y="0"/>
                  </a:lnTo>
                  <a:close/>
                </a:path>
              </a:pathLst>
            </a:custGeom>
            <a:solidFill>
              <a:srgbClr val="5FCAEE"/>
            </a:solidFill>
            <a:ln>
              <a:noFill/>
            </a:ln>
          </p:spPr>
        </p:sp>
        <p:sp>
          <p:nvSpPr>
            <p:cNvPr id="277" name="Google Shape;277;p15"/>
            <p:cNvSpPr/>
            <p:nvPr/>
          </p:nvSpPr>
          <p:spPr>
            <a:xfrm>
              <a:off x="1971673" y="990599"/>
              <a:ext cx="647676" cy="561978"/>
            </a:xfrm>
            <a:custGeom>
              <a:rect b="b" l="l" r="r" t="t"/>
              <a:pathLst>
                <a:path extrusionOk="0" h="21600" w="21600">
                  <a:moveTo>
                    <a:pt x="16915" y="0"/>
                  </a:moveTo>
                  <a:lnTo>
                    <a:pt x="4684" y="0"/>
                  </a:lnTo>
                  <a:lnTo>
                    <a:pt x="0" y="10797"/>
                  </a:lnTo>
                  <a:lnTo>
                    <a:pt x="4684" y="21600"/>
                  </a:lnTo>
                  <a:lnTo>
                    <a:pt x="16915" y="21600"/>
                  </a:lnTo>
                  <a:lnTo>
                    <a:pt x="21600" y="10797"/>
                  </a:lnTo>
                  <a:lnTo>
                    <a:pt x="16915" y="0"/>
                  </a:lnTo>
                  <a:close/>
                </a:path>
              </a:pathLst>
            </a:custGeom>
            <a:solidFill>
              <a:srgbClr val="2D936B"/>
            </a:solidFill>
            <a:ln>
              <a:noFill/>
            </a:ln>
          </p:spPr>
        </p:sp>
      </p:grpSp>
      <p:sp>
        <p:nvSpPr>
          <p:cNvPr id="278" name="Google Shape;278;p15"/>
          <p:cNvSpPr/>
          <p:nvPr/>
        </p:nvSpPr>
        <p:spPr>
          <a:xfrm>
            <a:off x="3752849" y="1190625"/>
            <a:ext cx="1666872" cy="1438290"/>
          </a:xfrm>
          <a:custGeom>
            <a:rect b="b" l="l" r="r" t="t"/>
            <a:pathLst>
              <a:path extrusionOk="0" h="21600" w="21600">
                <a:moveTo>
                  <a:pt x="16940" y="0"/>
                </a:moveTo>
                <a:lnTo>
                  <a:pt x="4659" y="0"/>
                </a:lnTo>
                <a:lnTo>
                  <a:pt x="0" y="10799"/>
                </a:lnTo>
                <a:lnTo>
                  <a:pt x="4659" y="21600"/>
                </a:lnTo>
                <a:lnTo>
                  <a:pt x="16940" y="21600"/>
                </a:lnTo>
                <a:lnTo>
                  <a:pt x="21600" y="10799"/>
                </a:lnTo>
                <a:lnTo>
                  <a:pt x="16940" y="0"/>
                </a:lnTo>
                <a:close/>
              </a:path>
            </a:pathLst>
          </a:custGeom>
          <a:solidFill>
            <a:srgbClr val="42D0A1"/>
          </a:solidFill>
          <a:ln>
            <a:noFill/>
          </a:ln>
        </p:spPr>
      </p:sp>
      <p:sp>
        <p:nvSpPr>
          <p:cNvPr id="279" name="Google Shape;279;p15"/>
          <p:cNvSpPr/>
          <p:nvPr/>
        </p:nvSpPr>
        <p:spPr>
          <a:xfrm>
            <a:off x="3800474" y="5229225"/>
            <a:ext cx="723924" cy="619110"/>
          </a:xfrm>
          <a:custGeom>
            <a:rect b="b" l="l" r="r" t="t"/>
            <a:pathLst>
              <a:path extrusionOk="0" h="21600" w="21600">
                <a:moveTo>
                  <a:pt x="16980" y="0"/>
                </a:moveTo>
                <a:lnTo>
                  <a:pt x="4619" y="0"/>
                </a:lnTo>
                <a:lnTo>
                  <a:pt x="0" y="10802"/>
                </a:lnTo>
                <a:lnTo>
                  <a:pt x="4619" y="21600"/>
                </a:lnTo>
                <a:lnTo>
                  <a:pt x="16980" y="21600"/>
                </a:lnTo>
                <a:lnTo>
                  <a:pt x="21600" y="10802"/>
                </a:lnTo>
                <a:lnTo>
                  <a:pt x="16980" y="0"/>
                </a:lnTo>
                <a:close/>
              </a:path>
            </a:pathLst>
          </a:custGeom>
          <a:solidFill>
            <a:srgbClr val="42AF51"/>
          </a:solidFill>
          <a:ln>
            <a:noFill/>
          </a:ln>
        </p:spPr>
      </p:sp>
      <p:sp>
        <p:nvSpPr>
          <p:cNvPr id="280" name="Google Shape;280;p15"/>
          <p:cNvSpPr txBox="1"/>
          <p:nvPr>
            <p:ph idx="4294967295" type="ctrTitle"/>
          </p:nvPr>
        </p:nvSpPr>
        <p:spPr>
          <a:xfrm>
            <a:off x="-828675" y="19665"/>
            <a:ext cx="9982200" cy="1488600"/>
          </a:xfrm>
          <a:prstGeom prst="rect">
            <a:avLst/>
          </a:prstGeom>
          <a:noFill/>
          <a:ln>
            <a:noFill/>
          </a:ln>
        </p:spPr>
        <p:txBody>
          <a:bodyPr anchorCtr="0" anchor="t" bIns="0" lIns="0" spcFirstLastPara="1" rIns="0" wrap="square" tIns="16500">
            <a:spAutoFit/>
          </a:bodyPr>
          <a:lstStyle/>
          <a:p>
            <a:pPr indent="0" lvl="0" marL="3213735" marR="0" rtl="0" algn="l">
              <a:lnSpc>
                <a:spcPct val="100000"/>
              </a:lnSpc>
              <a:spcBef>
                <a:spcPts val="0"/>
              </a:spcBef>
              <a:spcAft>
                <a:spcPts val="0"/>
              </a:spcAft>
              <a:buClr>
                <a:srgbClr val="0F0F0F"/>
              </a:buClr>
              <a:buSzPts val="3200"/>
              <a:buFont typeface="Times New Roman"/>
              <a:buNone/>
            </a:pPr>
            <a:r>
              <a:rPr b="1" i="0" lang="en-US" sz="3200" u="none" cap="none" strike="noStrike">
                <a:solidFill>
                  <a:srgbClr val="0F0F0F"/>
                </a:solidFill>
                <a:latin typeface="Times New Roman"/>
                <a:ea typeface="Times New Roman"/>
                <a:cs typeface="Times New Roman"/>
                <a:sym typeface="Times New Roman"/>
              </a:rPr>
              <a:t>Employee Data Analysis using Excel </a:t>
            </a:r>
            <a:br>
              <a:rPr b="1" i="0" lang="en-US" sz="3200" u="none" cap="none" strike="noStrike">
                <a:solidFill>
                  <a:srgbClr val="0F0F0F"/>
                </a:solidFill>
                <a:latin typeface="Roboto"/>
                <a:ea typeface="Roboto"/>
                <a:cs typeface="Roboto"/>
                <a:sym typeface="Roboto"/>
              </a:rPr>
            </a:br>
            <a:endParaRPr b="0" i="0" sz="3200" u="none" cap="none" strike="noStrike">
              <a:solidFill>
                <a:schemeClr val="dk1"/>
              </a:solidFill>
              <a:latin typeface="Trebuchet MS"/>
              <a:ea typeface="Trebuchet MS"/>
              <a:cs typeface="Trebuchet MS"/>
              <a:sym typeface="Trebuchet MS"/>
            </a:endParaRPr>
          </a:p>
        </p:txBody>
      </p:sp>
      <p:sp>
        <p:nvSpPr>
          <p:cNvPr id="281" name="Google Shape;281;p15"/>
          <p:cNvSpPr/>
          <p:nvPr/>
        </p:nvSpPr>
        <p:spPr>
          <a:xfrm>
            <a:off x="676275" y="6467475"/>
            <a:ext cx="2143200" cy="200100"/>
          </a:xfrm>
          <a:prstGeom prst="rect">
            <a:avLst/>
          </a:prstGeom>
          <a:noFill/>
          <a:ln>
            <a:noFill/>
          </a:ln>
        </p:spPr>
      </p:sp>
      <p:sp>
        <p:nvSpPr>
          <p:cNvPr id="282" name="Google Shape;282;p15"/>
          <p:cNvSpPr txBox="1"/>
          <p:nvPr>
            <p:ph idx="12" type="sldNum"/>
          </p:nvPr>
        </p:nvSpPr>
        <p:spPr>
          <a:xfrm>
            <a:off x="11353418" y="6473336"/>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83" name="Google Shape;283;p15"/>
          <p:cNvSpPr/>
          <p:nvPr/>
        </p:nvSpPr>
        <p:spPr>
          <a:xfrm>
            <a:off x="2554541" y="3314150"/>
            <a:ext cx="8610600" cy="226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ANSAR BASHA. R</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NO:312218</a:t>
            </a:r>
            <a:r>
              <a:rPr lang="en-US" sz="2400">
                <a:solidFill>
                  <a:schemeClr val="dk1"/>
                </a:solidFill>
                <a:latin typeface="Calibri"/>
                <a:ea typeface="Calibri"/>
                <a:cs typeface="Calibri"/>
                <a:sym typeface="Calibri"/>
              </a:rPr>
              <a:t>187</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DEPARTMENT:B. com general (commerce)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COLLEGE:GOVERNMENT ARTS AND SCIENCE COLLEGE,R. K NAGAR ,TONDIARPET , CHENNAI —81</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24"/>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378" name="Google Shape;378;p24"/>
          <p:cNvSpPr/>
          <p:nvPr/>
        </p:nvSpPr>
        <p:spPr>
          <a:xfrm>
            <a:off x="1666874" y="6467475"/>
            <a:ext cx="76200" cy="177900"/>
          </a:xfrm>
          <a:prstGeom prst="rect">
            <a:avLst/>
          </a:prstGeom>
          <a:noFill/>
          <a:ln>
            <a:noFill/>
          </a:ln>
        </p:spPr>
      </p:sp>
      <p:sp>
        <p:nvSpPr>
          <p:cNvPr id="379" name="Google Shape;379;p24"/>
          <p:cNvSpPr/>
          <p:nvPr/>
        </p:nvSpPr>
        <p:spPr>
          <a:xfrm>
            <a:off x="11277218" y="6473336"/>
            <a:ext cx="228600" cy="168900"/>
          </a:xfrm>
          <a:prstGeom prst="rect">
            <a:avLst/>
          </a:prstGeom>
          <a:noFill/>
          <a:ln>
            <a:noFill/>
          </a:ln>
        </p:spPr>
        <p:txBody>
          <a:bodyPr anchorCtr="0" anchor="t" bIns="0" lIns="0" spcFirstLastPara="1" rIns="0" wrap="square" tIns="6975">
            <a:no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380" name="Google Shape;380;p24"/>
          <p:cNvSpPr/>
          <p:nvPr/>
        </p:nvSpPr>
        <p:spPr>
          <a:xfrm>
            <a:off x="739774" y="291147"/>
            <a:ext cx="3303900" cy="73710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381" name="Google Shape;381;p24"/>
          <p:cNvSpPr/>
          <p:nvPr/>
        </p:nvSpPr>
        <p:spPr>
          <a:xfrm>
            <a:off x="10058401" y="525141"/>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382" name="Google Shape;382;p24"/>
          <p:cNvSpPr txBox="1"/>
          <p:nvPr/>
        </p:nvSpPr>
        <p:spPr>
          <a:xfrm rot="18473">
            <a:off x="1923896" y="1339037"/>
            <a:ext cx="6476194" cy="54255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a. Using the charts and graphs.</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b. Collection of data from Kaggle.</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c. Cleaning unwanted data.</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d. Selection of data.</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e. Selection of analysis. (gender and department analysis)</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f. Use of various techniques from excel (conditional formatting, sorting, filtering, table, pivot table, pivot charts, slicers etc.....</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g. Finding the results.</a:t>
            </a:r>
            <a:endParaRPr b="0" i="0" sz="2200" u="none" cap="none" strike="noStrike">
              <a:solidFill>
                <a:schemeClr val="dk1"/>
              </a:solidFill>
              <a:latin typeface="Oi"/>
              <a:ea typeface="Oi"/>
              <a:cs typeface="Oi"/>
              <a:sym typeface="O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sp>
        <p:nvSpPr>
          <p:cNvPr id="384" name="Google Shape;384;p25"/>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385" name="Google Shape;385;p25"/>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386" name="Google Shape;386;p25"/>
          <p:cNvSpPr/>
          <p:nvPr/>
        </p:nvSpPr>
        <p:spPr>
          <a:xfrm>
            <a:off x="1666874" y="6467475"/>
            <a:ext cx="76200" cy="177900"/>
          </a:xfrm>
          <a:prstGeom prst="rect">
            <a:avLst/>
          </a:prstGeom>
          <a:noFill/>
          <a:ln>
            <a:noFill/>
          </a:ln>
        </p:spPr>
      </p:sp>
      <p:sp>
        <p:nvSpPr>
          <p:cNvPr id="387" name="Google Shape;387;p25"/>
          <p:cNvSpPr txBox="1"/>
          <p:nvPr>
            <p:ph type="title"/>
          </p:nvPr>
        </p:nvSpPr>
        <p:spPr>
          <a:xfrm>
            <a:off x="755332" y="385444"/>
            <a:ext cx="2437200" cy="1494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RESULTS</a:t>
            </a:r>
            <a:endParaRPr b="1" i="0" sz="4800" u="none" cap="none" strike="noStrike">
              <a:solidFill>
                <a:schemeClr val="dk1"/>
              </a:solidFill>
              <a:latin typeface="Trebuchet MS"/>
              <a:ea typeface="Trebuchet MS"/>
              <a:cs typeface="Trebuchet MS"/>
              <a:sym typeface="Trebuchet MS"/>
            </a:endParaRPr>
          </a:p>
        </p:txBody>
      </p:sp>
      <p:sp>
        <p:nvSpPr>
          <p:cNvPr id="388" name="Google Shape;388;p25"/>
          <p:cNvSpPr/>
          <p:nvPr/>
        </p:nvSpPr>
        <p:spPr>
          <a:xfrm>
            <a:off x="11277218" y="6473336"/>
            <a:ext cx="228600" cy="168900"/>
          </a:xfrm>
          <a:prstGeom prst="rect">
            <a:avLst/>
          </a:prstGeom>
          <a:noFill/>
          <a:ln>
            <a:noFill/>
          </a:ln>
        </p:spPr>
        <p:txBody>
          <a:bodyPr anchorCtr="0" anchor="t" bIns="0" lIns="0" spcFirstLastPara="1" rIns="0" wrap="square" tIns="6975">
            <a:no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389" name="Google Shape;389;p25"/>
          <p:cNvPicPr preferRelativeResize="0"/>
          <p:nvPr/>
        </p:nvPicPr>
        <p:blipFill/>
        <p:spPr>
          <a:xfrm>
            <a:off x="1276330" y="1057258"/>
            <a:ext cx="6857896" cy="56196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pic>
        <p:nvPicPr>
          <p:cNvPr id="391" name="Google Shape;391;p26"/>
          <p:cNvPicPr preferRelativeResize="0"/>
          <p:nvPr/>
        </p:nvPicPr>
        <p:blipFill/>
        <p:spPr>
          <a:xfrm>
            <a:off x="1128750" y="760615"/>
            <a:ext cx="7127215" cy="55483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pic>
        <p:nvPicPr>
          <p:cNvPr id="393" name="Google Shape;393;p27"/>
          <p:cNvPicPr preferRelativeResize="0"/>
          <p:nvPr/>
        </p:nvPicPr>
        <p:blipFill/>
        <p:spPr>
          <a:xfrm>
            <a:off x="1126725" y="479294"/>
            <a:ext cx="6697247" cy="61877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28"/>
          <p:cNvSpPr txBox="1"/>
          <p:nvPr>
            <p:ph type="title"/>
          </p:nvPr>
        </p:nvSpPr>
        <p:spPr>
          <a:xfrm rot="-2785">
            <a:off x="621494" y="978604"/>
            <a:ext cx="10367703" cy="432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SzPts val="2800"/>
              <a:buFont typeface="Calibri"/>
              <a:buNone/>
            </a:pPr>
            <a:r>
              <a:rPr b="1" i="0" lang="en-US" sz="2800" u="none" cap="none" strike="noStrike">
                <a:latin typeface="Calibri"/>
                <a:ea typeface="Calibri"/>
                <a:cs typeface="Calibri"/>
                <a:sym typeface="Calibri"/>
              </a:rPr>
              <a:t>conclusion</a:t>
            </a:r>
            <a:endParaRPr b="1" i="0" sz="2800" u="none" cap="none" strike="noStrike">
              <a:latin typeface="Calibri"/>
              <a:ea typeface="Calibri"/>
              <a:cs typeface="Calibri"/>
              <a:sym typeface="Calibri"/>
            </a:endParaRPr>
          </a:p>
        </p:txBody>
      </p:sp>
      <p:sp>
        <p:nvSpPr>
          <p:cNvPr id="396" name="Google Shape;396;p28"/>
          <p:cNvSpPr txBox="1"/>
          <p:nvPr/>
        </p:nvSpPr>
        <p:spPr>
          <a:xfrm rot="-11552">
            <a:off x="1342813" y="1770368"/>
            <a:ext cx="8213446" cy="47586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Finally I here by conclude that in my project the following outcomes:</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1. With my project we can find the total number of employees.</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2. We can find the total number of male and female in the working population of the company.</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3. We can also find the total number of department that are operating in the company and division of male and female in the particular department.</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t/>
            </a:r>
            <a:endParaRPr b="0" i="0" sz="22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200"/>
              <a:buFont typeface="Oi"/>
              <a:buNone/>
            </a:pPr>
            <a:r>
              <a:rPr b="0" i="0" lang="en-US" sz="2200" u="none" cap="none" strike="noStrike">
                <a:solidFill>
                  <a:schemeClr val="dk1"/>
                </a:solidFill>
                <a:latin typeface="Oi"/>
                <a:ea typeface="Oi"/>
                <a:cs typeface="Oi"/>
                <a:sym typeface="Oi"/>
              </a:rPr>
              <a:t>4. With all this the company find the requirement of employees in the organisation and recruit according to that.</a:t>
            </a:r>
            <a:endParaRPr b="0" i="0" sz="2200" u="none" cap="none" strike="noStrike">
              <a:solidFill>
                <a:schemeClr val="dk1"/>
              </a:solidFill>
              <a:latin typeface="Oi"/>
              <a:ea typeface="Oi"/>
              <a:cs typeface="Oi"/>
              <a:sym typeface="Oi"/>
            </a:endParaRPr>
          </a:p>
        </p:txBody>
      </p:sp>
      <p:sp>
        <p:nvSpPr>
          <p:cNvPr id="397" name="Google Shape;397;p28"/>
          <p:cNvSpPr txBox="1"/>
          <p:nvPr/>
        </p:nvSpPr>
        <p:spPr>
          <a:xfrm>
            <a:off x="5467266" y="2806657"/>
            <a:ext cx="1257300" cy="35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Oi"/>
              <a:buNone/>
            </a:pPr>
            <a:r>
              <a:t/>
            </a:r>
            <a:endParaRPr b="0" i="0" sz="1800" u="none" cap="none" strike="noStrike">
              <a:solidFill>
                <a:schemeClr val="dk1"/>
              </a:solidFill>
              <a:latin typeface="Oi"/>
              <a:ea typeface="Oi"/>
              <a:cs typeface="Oi"/>
              <a:sym typeface="O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284" name="Shape 284"/>
        <p:cNvGrpSpPr/>
        <p:nvPr/>
      </p:nvGrpSpPr>
      <p:grpSpPr>
        <a:xfrm>
          <a:off x="0" y="0"/>
          <a:ext cx="0" cy="0"/>
          <a:chOff x="0" y="0"/>
          <a:chExt cx="0" cy="0"/>
        </a:xfrm>
      </p:grpSpPr>
      <p:sp>
        <p:nvSpPr>
          <p:cNvPr id="285" name="Google Shape;285;p16"/>
          <p:cNvSpPr/>
          <p:nvPr/>
        </p:nvSpPr>
        <p:spPr>
          <a:xfrm>
            <a:off x="0" y="0"/>
            <a:ext cx="12192012" cy="6858000"/>
          </a:xfrm>
          <a:custGeom>
            <a:rect b="b" l="l" r="r" t="t"/>
            <a:pathLst>
              <a:path extrusionOk="0" h="21600" w="21600">
                <a:moveTo>
                  <a:pt x="21600" y="0"/>
                </a:moveTo>
                <a:lnTo>
                  <a:pt x="0" y="0"/>
                </a:lnTo>
                <a:lnTo>
                  <a:pt x="0" y="21600"/>
                </a:lnTo>
                <a:lnTo>
                  <a:pt x="21600" y="21600"/>
                </a:lnTo>
                <a:lnTo>
                  <a:pt x="21600" y="0"/>
                </a:lnTo>
                <a:close/>
              </a:path>
            </a:pathLst>
          </a:custGeom>
          <a:solidFill>
            <a:srgbClr val="F1F1F1"/>
          </a:solidFill>
          <a:ln>
            <a:noFill/>
          </a:ln>
        </p:spPr>
      </p:sp>
      <p:grpSp>
        <p:nvGrpSpPr>
          <p:cNvPr id="286" name="Google Shape;286;p16"/>
          <p:cNvGrpSpPr/>
          <p:nvPr/>
        </p:nvGrpSpPr>
        <p:grpSpPr>
          <a:xfrm>
            <a:off x="7448612" y="0"/>
            <a:ext cx="4743782" cy="6858486"/>
            <a:chOff x="7448612" y="0"/>
            <a:chExt cx="4743782" cy="6858486"/>
          </a:xfrm>
        </p:grpSpPr>
        <p:sp>
          <p:nvSpPr>
            <p:cNvPr id="287" name="Google Shape;287;p16"/>
            <p:cNvSpPr/>
            <p:nvPr/>
          </p:nvSpPr>
          <p:spPr>
            <a:xfrm>
              <a:off x="9377426" y="4825"/>
              <a:ext cx="1218564" cy="6853572"/>
            </a:xfrm>
            <a:custGeom>
              <a:rect b="b" l="l" r="r" t="t"/>
              <a:pathLst>
                <a:path extrusionOk="0" h="21600" w="21600">
                  <a:moveTo>
                    <a:pt x="0" y="0"/>
                  </a:moveTo>
                  <a:lnTo>
                    <a:pt x="21596" y="21598"/>
                  </a:lnTo>
                </a:path>
              </a:pathLst>
            </a:custGeom>
            <a:noFill/>
            <a:ln cap="flat" cmpd="sng" w="9525">
              <a:solidFill>
                <a:srgbClr val="5FCAEE"/>
              </a:solidFill>
              <a:prstDash val="solid"/>
              <a:round/>
              <a:headEnd len="sm" w="sm" type="none"/>
              <a:tailEnd len="sm" w="sm" type="none"/>
            </a:ln>
          </p:spPr>
        </p:sp>
        <p:sp>
          <p:nvSpPr>
            <p:cNvPr id="288" name="Google Shape;288;p16"/>
            <p:cNvSpPr/>
            <p:nvPr/>
          </p:nvSpPr>
          <p:spPr>
            <a:xfrm>
              <a:off x="7448612" y="3694896"/>
              <a:ext cx="4743468" cy="3163590"/>
            </a:xfrm>
            <a:custGeom>
              <a:rect b="b" l="l" r="r" t="t"/>
              <a:pathLst>
                <a:path extrusionOk="0" h="21600" w="21600">
                  <a:moveTo>
                    <a:pt x="21599" y="0"/>
                  </a:moveTo>
                  <a:lnTo>
                    <a:pt x="0" y="21596"/>
                  </a:lnTo>
                </a:path>
              </a:pathLst>
            </a:custGeom>
            <a:noFill/>
            <a:ln cap="flat" cmpd="sng" w="9525">
              <a:solidFill>
                <a:srgbClr val="5FCAEE"/>
              </a:solidFill>
              <a:prstDash val="solid"/>
              <a:round/>
              <a:headEnd len="sm" w="sm" type="none"/>
              <a:tailEnd len="sm" w="sm" type="none"/>
            </a:ln>
          </p:spPr>
        </p:sp>
        <p:sp>
          <p:nvSpPr>
            <p:cNvPr id="289" name="Google Shape;289;p16"/>
            <p:cNvSpPr/>
            <p:nvPr/>
          </p:nvSpPr>
          <p:spPr>
            <a:xfrm>
              <a:off x="9182100" y="0"/>
              <a:ext cx="3009906" cy="6858000"/>
            </a:xfrm>
            <a:custGeom>
              <a:rect b="b" l="l" r="r" t="t"/>
              <a:pathLst>
                <a:path extrusionOk="0" h="21600" w="21600">
                  <a:moveTo>
                    <a:pt x="21599" y="0"/>
                  </a:moveTo>
                  <a:lnTo>
                    <a:pt x="14671" y="0"/>
                  </a:lnTo>
                  <a:lnTo>
                    <a:pt x="0" y="21599"/>
                  </a:lnTo>
                  <a:lnTo>
                    <a:pt x="21599" y="21599"/>
                  </a:lnTo>
                  <a:lnTo>
                    <a:pt x="21599" y="0"/>
                  </a:lnTo>
                  <a:close/>
                </a:path>
              </a:pathLst>
            </a:custGeom>
            <a:solidFill>
              <a:srgbClr val="5FCAEE">
                <a:alpha val="35690"/>
              </a:srgbClr>
            </a:solidFill>
            <a:ln>
              <a:noFill/>
            </a:ln>
          </p:spPr>
        </p:sp>
        <p:sp>
          <p:nvSpPr>
            <p:cNvPr id="290" name="Google Shape;290;p16"/>
            <p:cNvSpPr/>
            <p:nvPr/>
          </p:nvSpPr>
          <p:spPr>
            <a:xfrm>
              <a:off x="9602878" y="0"/>
              <a:ext cx="2589516" cy="6858000"/>
            </a:xfrm>
            <a:custGeom>
              <a:rect b="b" l="l" r="r" t="t"/>
              <a:pathLst>
                <a:path extrusionOk="0" h="21600" w="2160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291" name="Google Shape;291;p16"/>
            <p:cNvSpPr/>
            <p:nvPr/>
          </p:nvSpPr>
          <p:spPr>
            <a:xfrm>
              <a:off x="8934450" y="3048000"/>
              <a:ext cx="3257550" cy="3810024"/>
            </a:xfrm>
            <a:custGeom>
              <a:rect b="b" l="l" r="r" t="t"/>
              <a:pathLst>
                <a:path extrusionOk="0" h="21600" w="21600">
                  <a:moveTo>
                    <a:pt x="21600" y="0"/>
                  </a:moveTo>
                  <a:lnTo>
                    <a:pt x="0" y="21600"/>
                  </a:lnTo>
                  <a:lnTo>
                    <a:pt x="21600" y="21600"/>
                  </a:lnTo>
                  <a:lnTo>
                    <a:pt x="21600" y="0"/>
                  </a:lnTo>
                  <a:close/>
                </a:path>
              </a:pathLst>
            </a:custGeom>
            <a:solidFill>
              <a:srgbClr val="17AFE3">
                <a:alpha val="65880"/>
              </a:srgbClr>
            </a:solidFill>
            <a:ln>
              <a:noFill/>
            </a:ln>
          </p:spPr>
        </p:sp>
        <p:sp>
          <p:nvSpPr>
            <p:cNvPr id="292" name="Google Shape;292;p16"/>
            <p:cNvSpPr/>
            <p:nvPr/>
          </p:nvSpPr>
          <p:spPr>
            <a:xfrm>
              <a:off x="9337930" y="0"/>
              <a:ext cx="2854332" cy="6858000"/>
            </a:xfrm>
            <a:custGeom>
              <a:rect b="b" l="l" r="r" t="t"/>
              <a:pathLst>
                <a:path extrusionOk="0" h="21600" w="21600">
                  <a:moveTo>
                    <a:pt x="21598" y="0"/>
                  </a:moveTo>
                  <a:lnTo>
                    <a:pt x="0" y="0"/>
                  </a:lnTo>
                  <a:lnTo>
                    <a:pt x="18691" y="21599"/>
                  </a:lnTo>
                  <a:lnTo>
                    <a:pt x="21598" y="21599"/>
                  </a:lnTo>
                  <a:lnTo>
                    <a:pt x="21598" y="0"/>
                  </a:lnTo>
                  <a:close/>
                </a:path>
              </a:pathLst>
            </a:custGeom>
            <a:solidFill>
              <a:srgbClr val="17AFE3">
                <a:alpha val="49800"/>
              </a:srgbClr>
            </a:solidFill>
            <a:ln>
              <a:noFill/>
            </a:ln>
          </p:spPr>
        </p:sp>
        <p:sp>
          <p:nvSpPr>
            <p:cNvPr id="293" name="Google Shape;293;p16"/>
            <p:cNvSpPr/>
            <p:nvPr/>
          </p:nvSpPr>
          <p:spPr>
            <a:xfrm>
              <a:off x="10896601" y="0"/>
              <a:ext cx="1295406" cy="6858000"/>
            </a:xfrm>
            <a:custGeom>
              <a:rect b="b" l="l" r="r" t="t"/>
              <a:pathLst>
                <a:path extrusionOk="0" h="21600" w="21600">
                  <a:moveTo>
                    <a:pt x="21599" y="0"/>
                  </a:moveTo>
                  <a:lnTo>
                    <a:pt x="17048" y="0"/>
                  </a:lnTo>
                  <a:lnTo>
                    <a:pt x="0" y="21599"/>
                  </a:lnTo>
                  <a:lnTo>
                    <a:pt x="21599" y="21599"/>
                  </a:lnTo>
                  <a:lnTo>
                    <a:pt x="21599" y="0"/>
                  </a:lnTo>
                  <a:close/>
                </a:path>
              </a:pathLst>
            </a:custGeom>
            <a:solidFill>
              <a:srgbClr val="2D83C3">
                <a:alpha val="69800"/>
              </a:srgbClr>
            </a:solidFill>
            <a:ln>
              <a:noFill/>
            </a:ln>
          </p:spPr>
        </p:sp>
        <p:sp>
          <p:nvSpPr>
            <p:cNvPr id="294" name="Google Shape;294;p16"/>
            <p:cNvSpPr/>
            <p:nvPr/>
          </p:nvSpPr>
          <p:spPr>
            <a:xfrm>
              <a:off x="10936247" y="0"/>
              <a:ext cx="1256040" cy="6858000"/>
            </a:xfrm>
            <a:custGeom>
              <a:rect b="b" l="l" r="r" t="t"/>
              <a:pathLst>
                <a:path extrusionOk="0" h="21600" w="2160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295" name="Google Shape;295;p16"/>
            <p:cNvSpPr/>
            <p:nvPr/>
          </p:nvSpPr>
          <p:spPr>
            <a:xfrm>
              <a:off x="10372725" y="3590925"/>
              <a:ext cx="1819260" cy="3267054"/>
            </a:xfrm>
            <a:custGeom>
              <a:rect b="b" l="l" r="r" t="t"/>
              <a:pathLst>
                <a:path extrusionOk="0" h="21600" w="21600">
                  <a:moveTo>
                    <a:pt x="21600" y="0"/>
                  </a:moveTo>
                  <a:lnTo>
                    <a:pt x="0" y="21600"/>
                  </a:lnTo>
                  <a:lnTo>
                    <a:pt x="21600" y="21600"/>
                  </a:lnTo>
                  <a:lnTo>
                    <a:pt x="21600" y="0"/>
                  </a:lnTo>
                  <a:close/>
                </a:path>
              </a:pathLst>
            </a:custGeom>
            <a:solidFill>
              <a:srgbClr val="17AFE3">
                <a:alpha val="65880"/>
              </a:srgbClr>
            </a:solidFill>
            <a:ln>
              <a:noFill/>
            </a:ln>
          </p:spPr>
        </p:sp>
      </p:grpSp>
      <p:sp>
        <p:nvSpPr>
          <p:cNvPr id="296" name="Google Shape;296;p16"/>
          <p:cNvSpPr/>
          <p:nvPr/>
        </p:nvSpPr>
        <p:spPr>
          <a:xfrm>
            <a:off x="0" y="4010025"/>
            <a:ext cx="447660" cy="2847960"/>
          </a:xfrm>
          <a:custGeom>
            <a:rect b="b" l="l" r="r" t="t"/>
            <a:pathLst>
              <a:path extrusionOk="0" h="21600" w="21600">
                <a:moveTo>
                  <a:pt x="0" y="0"/>
                </a:moveTo>
                <a:lnTo>
                  <a:pt x="0" y="21600"/>
                </a:lnTo>
                <a:lnTo>
                  <a:pt x="21600" y="21600"/>
                </a:lnTo>
                <a:lnTo>
                  <a:pt x="0" y="0"/>
                </a:lnTo>
                <a:close/>
              </a:path>
            </a:pathLst>
          </a:custGeom>
          <a:solidFill>
            <a:srgbClr val="5FCAEE">
              <a:alpha val="69800"/>
            </a:srgbClr>
          </a:solidFill>
          <a:ln>
            <a:noFill/>
          </a:ln>
        </p:spPr>
      </p:sp>
      <p:sp>
        <p:nvSpPr>
          <p:cNvPr id="297" name="Google Shape;297;p16"/>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98" name="Google Shape;298;p16"/>
          <p:cNvSpPr/>
          <p:nvPr/>
        </p:nvSpPr>
        <p:spPr>
          <a:xfrm>
            <a:off x="6696075" y="1695450"/>
            <a:ext cx="314334" cy="323838"/>
          </a:xfrm>
          <a:custGeom>
            <a:rect b="b" l="l" r="r" t="t"/>
            <a:pathLst>
              <a:path extrusionOk="0" h="21600" w="21600">
                <a:moveTo>
                  <a:pt x="21600" y="0"/>
                </a:moveTo>
                <a:lnTo>
                  <a:pt x="0" y="0"/>
                </a:lnTo>
                <a:lnTo>
                  <a:pt x="0" y="21600"/>
                </a:lnTo>
                <a:lnTo>
                  <a:pt x="21600" y="21600"/>
                </a:lnTo>
                <a:lnTo>
                  <a:pt x="21600" y="0"/>
                </a:lnTo>
                <a:close/>
              </a:path>
            </a:pathLst>
          </a:custGeom>
          <a:solidFill>
            <a:srgbClr val="2D83C3"/>
          </a:solidFill>
          <a:ln>
            <a:noFill/>
          </a:ln>
        </p:spPr>
      </p:sp>
      <p:sp>
        <p:nvSpPr>
          <p:cNvPr id="299" name="Google Shape;299;p16"/>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300" name="Google Shape;300;p16"/>
          <p:cNvSpPr txBox="1"/>
          <p:nvPr>
            <p:ph type="title"/>
          </p:nvPr>
        </p:nvSpPr>
        <p:spPr>
          <a:xfrm>
            <a:off x="739774" y="829626"/>
            <a:ext cx="3909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b="1" i="0" lang="en-US" sz="4250" u="none" cap="none" strike="noStrike">
                <a:solidFill>
                  <a:schemeClr val="dk1"/>
                </a:solidFill>
                <a:latin typeface="Trebuchet MS"/>
                <a:ea typeface="Trebuchet MS"/>
                <a:cs typeface="Trebuchet MS"/>
                <a:sym typeface="Trebuchet MS"/>
              </a:rPr>
              <a:t>PROJECT TITLE</a:t>
            </a:r>
            <a:endParaRPr b="1" i="0" sz="4250" u="none" cap="none" strike="noStrike">
              <a:solidFill>
                <a:schemeClr val="dk1"/>
              </a:solidFill>
              <a:latin typeface="Trebuchet MS"/>
              <a:ea typeface="Trebuchet MS"/>
              <a:cs typeface="Trebuchet MS"/>
              <a:sym typeface="Trebuchet MS"/>
            </a:endParaRPr>
          </a:p>
        </p:txBody>
      </p:sp>
      <p:grpSp>
        <p:nvGrpSpPr>
          <p:cNvPr id="301" name="Google Shape;301;p16"/>
          <p:cNvGrpSpPr/>
          <p:nvPr/>
        </p:nvGrpSpPr>
        <p:grpSpPr>
          <a:xfrm>
            <a:off x="466725" y="6410325"/>
            <a:ext cx="3705300" cy="295200"/>
            <a:chOff x="466725" y="6410325"/>
            <a:chExt cx="3705300" cy="295200"/>
          </a:xfrm>
        </p:grpSpPr>
        <p:sp>
          <p:nvSpPr>
            <p:cNvPr id="302" name="Google Shape;302;p16"/>
            <p:cNvSpPr/>
            <p:nvPr/>
          </p:nvSpPr>
          <p:spPr>
            <a:xfrm>
              <a:off x="676275" y="6467475"/>
              <a:ext cx="2143200" cy="200100"/>
            </a:xfrm>
            <a:prstGeom prst="rect">
              <a:avLst/>
            </a:prstGeom>
            <a:noFill/>
            <a:ln>
              <a:noFill/>
            </a:ln>
          </p:spPr>
        </p:sp>
        <p:sp>
          <p:nvSpPr>
            <p:cNvPr id="303" name="Google Shape;303;p16"/>
            <p:cNvSpPr/>
            <p:nvPr/>
          </p:nvSpPr>
          <p:spPr>
            <a:xfrm>
              <a:off x="466725" y="6410325"/>
              <a:ext cx="3705300" cy="295200"/>
            </a:xfrm>
            <a:prstGeom prst="rect">
              <a:avLst/>
            </a:prstGeom>
            <a:noFill/>
            <a:ln>
              <a:noFill/>
            </a:ln>
          </p:spPr>
        </p:sp>
      </p:grpSp>
      <p:sp>
        <p:nvSpPr>
          <p:cNvPr id="304" name="Google Shape;304;p16"/>
          <p:cNvSpPr txBox="1"/>
          <p:nvPr>
            <p:ph idx="12" type="sldNum"/>
          </p:nvPr>
        </p:nvSpPr>
        <p:spPr>
          <a:xfrm>
            <a:off x="11353418" y="6473336"/>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305" name="Google Shape;305;p16"/>
          <p:cNvSpPr/>
          <p:nvPr/>
        </p:nvSpPr>
        <p:spPr>
          <a:xfrm>
            <a:off x="1217522" y="2123271"/>
            <a:ext cx="8593200" cy="142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F0F0F"/>
              </a:buClr>
              <a:buSzPts val="4400"/>
              <a:buFont typeface="Times New Roman"/>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306" name="Shape 306"/>
        <p:cNvGrpSpPr/>
        <p:nvPr/>
      </p:nvGrpSpPr>
      <p:grpSpPr>
        <a:xfrm>
          <a:off x="0" y="0"/>
          <a:ext cx="0" cy="0"/>
          <a:chOff x="0" y="0"/>
          <a:chExt cx="0" cy="0"/>
        </a:xfrm>
      </p:grpSpPr>
      <p:sp>
        <p:nvSpPr>
          <p:cNvPr id="307" name="Google Shape;307;p17"/>
          <p:cNvSpPr/>
          <p:nvPr/>
        </p:nvSpPr>
        <p:spPr>
          <a:xfrm>
            <a:off x="-76200" y="28579"/>
            <a:ext cx="12481722" cy="6858000"/>
          </a:xfrm>
          <a:custGeom>
            <a:rect b="b" l="l" r="r" t="t"/>
            <a:pathLst>
              <a:path extrusionOk="0" h="21600" w="21600">
                <a:moveTo>
                  <a:pt x="21600" y="0"/>
                </a:moveTo>
                <a:lnTo>
                  <a:pt x="0" y="0"/>
                </a:lnTo>
                <a:lnTo>
                  <a:pt x="0" y="21599"/>
                </a:lnTo>
                <a:lnTo>
                  <a:pt x="21600" y="21599"/>
                </a:lnTo>
                <a:lnTo>
                  <a:pt x="21600" y="0"/>
                </a:lnTo>
                <a:close/>
              </a:path>
            </a:pathLst>
          </a:custGeom>
          <a:solidFill>
            <a:srgbClr val="F1F1F1"/>
          </a:solidFill>
          <a:ln>
            <a:noFill/>
          </a:ln>
        </p:spPr>
      </p:sp>
      <p:grpSp>
        <p:nvGrpSpPr>
          <p:cNvPr id="308" name="Google Shape;308;p17"/>
          <p:cNvGrpSpPr/>
          <p:nvPr/>
        </p:nvGrpSpPr>
        <p:grpSpPr>
          <a:xfrm>
            <a:off x="7448612" y="0"/>
            <a:ext cx="4743782" cy="6858486"/>
            <a:chOff x="7448612" y="0"/>
            <a:chExt cx="4743782" cy="6858486"/>
          </a:xfrm>
        </p:grpSpPr>
        <p:sp>
          <p:nvSpPr>
            <p:cNvPr id="309" name="Google Shape;309;p17"/>
            <p:cNvSpPr/>
            <p:nvPr/>
          </p:nvSpPr>
          <p:spPr>
            <a:xfrm>
              <a:off x="9377426" y="4825"/>
              <a:ext cx="1218564" cy="6853572"/>
            </a:xfrm>
            <a:custGeom>
              <a:rect b="b" l="l" r="r" t="t"/>
              <a:pathLst>
                <a:path extrusionOk="0" h="21600" w="21600">
                  <a:moveTo>
                    <a:pt x="0" y="0"/>
                  </a:moveTo>
                  <a:lnTo>
                    <a:pt x="21596" y="21598"/>
                  </a:lnTo>
                </a:path>
              </a:pathLst>
            </a:custGeom>
            <a:noFill/>
            <a:ln cap="flat" cmpd="sng" w="9525">
              <a:solidFill>
                <a:srgbClr val="5FCAEE"/>
              </a:solidFill>
              <a:prstDash val="solid"/>
              <a:round/>
              <a:headEnd len="sm" w="sm" type="none"/>
              <a:tailEnd len="sm" w="sm" type="none"/>
            </a:ln>
          </p:spPr>
        </p:sp>
        <p:sp>
          <p:nvSpPr>
            <p:cNvPr id="310" name="Google Shape;310;p17"/>
            <p:cNvSpPr/>
            <p:nvPr/>
          </p:nvSpPr>
          <p:spPr>
            <a:xfrm>
              <a:off x="7448612" y="3694896"/>
              <a:ext cx="4743468" cy="3163590"/>
            </a:xfrm>
            <a:custGeom>
              <a:rect b="b" l="l" r="r" t="t"/>
              <a:pathLst>
                <a:path extrusionOk="0" h="21600" w="21600">
                  <a:moveTo>
                    <a:pt x="21599" y="0"/>
                  </a:moveTo>
                  <a:lnTo>
                    <a:pt x="0" y="21596"/>
                  </a:lnTo>
                </a:path>
              </a:pathLst>
            </a:custGeom>
            <a:noFill/>
            <a:ln cap="flat" cmpd="sng" w="9525">
              <a:solidFill>
                <a:srgbClr val="5FCAEE"/>
              </a:solidFill>
              <a:prstDash val="solid"/>
              <a:round/>
              <a:headEnd len="sm" w="sm" type="none"/>
              <a:tailEnd len="sm" w="sm" type="none"/>
            </a:ln>
          </p:spPr>
        </p:sp>
        <p:sp>
          <p:nvSpPr>
            <p:cNvPr id="311" name="Google Shape;311;p17"/>
            <p:cNvSpPr/>
            <p:nvPr/>
          </p:nvSpPr>
          <p:spPr>
            <a:xfrm>
              <a:off x="9182100" y="0"/>
              <a:ext cx="3009906" cy="6858000"/>
            </a:xfrm>
            <a:custGeom>
              <a:rect b="b" l="l" r="r" t="t"/>
              <a:pathLst>
                <a:path extrusionOk="0" h="21600" w="21600">
                  <a:moveTo>
                    <a:pt x="21599" y="0"/>
                  </a:moveTo>
                  <a:lnTo>
                    <a:pt x="14671" y="0"/>
                  </a:lnTo>
                  <a:lnTo>
                    <a:pt x="0" y="21599"/>
                  </a:lnTo>
                  <a:lnTo>
                    <a:pt x="21599" y="21599"/>
                  </a:lnTo>
                  <a:lnTo>
                    <a:pt x="21599" y="0"/>
                  </a:lnTo>
                  <a:close/>
                </a:path>
              </a:pathLst>
            </a:custGeom>
            <a:solidFill>
              <a:srgbClr val="5FCAEE">
                <a:alpha val="35690"/>
              </a:srgbClr>
            </a:solidFill>
            <a:ln>
              <a:noFill/>
            </a:ln>
          </p:spPr>
        </p:sp>
        <p:sp>
          <p:nvSpPr>
            <p:cNvPr id="312" name="Google Shape;312;p17"/>
            <p:cNvSpPr/>
            <p:nvPr/>
          </p:nvSpPr>
          <p:spPr>
            <a:xfrm>
              <a:off x="9602878" y="0"/>
              <a:ext cx="2589516" cy="6858000"/>
            </a:xfrm>
            <a:custGeom>
              <a:rect b="b" l="l" r="r" t="t"/>
              <a:pathLst>
                <a:path extrusionOk="0" h="21600" w="2160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313" name="Google Shape;313;p17"/>
            <p:cNvSpPr/>
            <p:nvPr/>
          </p:nvSpPr>
          <p:spPr>
            <a:xfrm>
              <a:off x="8934450" y="3048000"/>
              <a:ext cx="3257550" cy="3810024"/>
            </a:xfrm>
            <a:custGeom>
              <a:rect b="b" l="l" r="r" t="t"/>
              <a:pathLst>
                <a:path extrusionOk="0" h="21600" w="21600">
                  <a:moveTo>
                    <a:pt x="21600" y="0"/>
                  </a:moveTo>
                  <a:lnTo>
                    <a:pt x="0" y="21600"/>
                  </a:lnTo>
                  <a:lnTo>
                    <a:pt x="21600" y="21600"/>
                  </a:lnTo>
                  <a:lnTo>
                    <a:pt x="21600" y="0"/>
                  </a:lnTo>
                  <a:close/>
                </a:path>
              </a:pathLst>
            </a:custGeom>
            <a:solidFill>
              <a:srgbClr val="17AFE3">
                <a:alpha val="65880"/>
              </a:srgbClr>
            </a:solidFill>
            <a:ln>
              <a:noFill/>
            </a:ln>
          </p:spPr>
        </p:sp>
        <p:sp>
          <p:nvSpPr>
            <p:cNvPr id="314" name="Google Shape;314;p17"/>
            <p:cNvSpPr/>
            <p:nvPr/>
          </p:nvSpPr>
          <p:spPr>
            <a:xfrm>
              <a:off x="9337930" y="0"/>
              <a:ext cx="2854332" cy="6858000"/>
            </a:xfrm>
            <a:custGeom>
              <a:rect b="b" l="l" r="r" t="t"/>
              <a:pathLst>
                <a:path extrusionOk="0" h="21600" w="21600">
                  <a:moveTo>
                    <a:pt x="21598" y="0"/>
                  </a:moveTo>
                  <a:lnTo>
                    <a:pt x="0" y="0"/>
                  </a:lnTo>
                  <a:lnTo>
                    <a:pt x="18691" y="21599"/>
                  </a:lnTo>
                  <a:lnTo>
                    <a:pt x="21598" y="21599"/>
                  </a:lnTo>
                  <a:lnTo>
                    <a:pt x="21598" y="0"/>
                  </a:lnTo>
                  <a:close/>
                </a:path>
              </a:pathLst>
            </a:custGeom>
            <a:solidFill>
              <a:srgbClr val="17AFE3">
                <a:alpha val="49800"/>
              </a:srgbClr>
            </a:solidFill>
            <a:ln>
              <a:noFill/>
            </a:ln>
          </p:spPr>
        </p:sp>
        <p:sp>
          <p:nvSpPr>
            <p:cNvPr id="315" name="Google Shape;315;p17"/>
            <p:cNvSpPr/>
            <p:nvPr/>
          </p:nvSpPr>
          <p:spPr>
            <a:xfrm>
              <a:off x="10896601" y="0"/>
              <a:ext cx="1295406" cy="6858000"/>
            </a:xfrm>
            <a:custGeom>
              <a:rect b="b" l="l" r="r" t="t"/>
              <a:pathLst>
                <a:path extrusionOk="0" h="21600" w="21600">
                  <a:moveTo>
                    <a:pt x="21599" y="0"/>
                  </a:moveTo>
                  <a:lnTo>
                    <a:pt x="17048" y="0"/>
                  </a:lnTo>
                  <a:lnTo>
                    <a:pt x="0" y="21599"/>
                  </a:lnTo>
                  <a:lnTo>
                    <a:pt x="21599" y="21599"/>
                  </a:lnTo>
                  <a:lnTo>
                    <a:pt x="21599" y="0"/>
                  </a:lnTo>
                  <a:close/>
                </a:path>
              </a:pathLst>
            </a:custGeom>
            <a:solidFill>
              <a:srgbClr val="2D83C3">
                <a:alpha val="69800"/>
              </a:srgbClr>
            </a:solidFill>
            <a:ln>
              <a:noFill/>
            </a:ln>
          </p:spPr>
        </p:sp>
        <p:sp>
          <p:nvSpPr>
            <p:cNvPr id="316" name="Google Shape;316;p17"/>
            <p:cNvSpPr/>
            <p:nvPr/>
          </p:nvSpPr>
          <p:spPr>
            <a:xfrm>
              <a:off x="10936247" y="0"/>
              <a:ext cx="1256040" cy="6858000"/>
            </a:xfrm>
            <a:custGeom>
              <a:rect b="b" l="l" r="r" t="t"/>
              <a:pathLst>
                <a:path extrusionOk="0" h="21600" w="2160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317" name="Google Shape;317;p17"/>
            <p:cNvSpPr/>
            <p:nvPr/>
          </p:nvSpPr>
          <p:spPr>
            <a:xfrm>
              <a:off x="10372725" y="3590925"/>
              <a:ext cx="1819260" cy="3267054"/>
            </a:xfrm>
            <a:custGeom>
              <a:rect b="b" l="l" r="r" t="t"/>
              <a:pathLst>
                <a:path extrusionOk="0" h="21600" w="21600">
                  <a:moveTo>
                    <a:pt x="21600" y="0"/>
                  </a:moveTo>
                  <a:lnTo>
                    <a:pt x="0" y="21600"/>
                  </a:lnTo>
                  <a:lnTo>
                    <a:pt x="21600" y="21600"/>
                  </a:lnTo>
                  <a:lnTo>
                    <a:pt x="21600" y="0"/>
                  </a:lnTo>
                  <a:close/>
                </a:path>
              </a:pathLst>
            </a:custGeom>
            <a:solidFill>
              <a:srgbClr val="17AFE3">
                <a:alpha val="65880"/>
              </a:srgbClr>
            </a:solidFill>
            <a:ln>
              <a:noFill/>
            </a:ln>
          </p:spPr>
        </p:sp>
      </p:grpSp>
      <p:sp>
        <p:nvSpPr>
          <p:cNvPr id="318" name="Google Shape;318;p17"/>
          <p:cNvSpPr/>
          <p:nvPr/>
        </p:nvSpPr>
        <p:spPr>
          <a:xfrm>
            <a:off x="0" y="4010025"/>
            <a:ext cx="447660" cy="2847960"/>
          </a:xfrm>
          <a:custGeom>
            <a:rect b="b" l="l" r="r" t="t"/>
            <a:pathLst>
              <a:path extrusionOk="0" h="21600" w="21600">
                <a:moveTo>
                  <a:pt x="0" y="0"/>
                </a:moveTo>
                <a:lnTo>
                  <a:pt x="0" y="21600"/>
                </a:lnTo>
                <a:lnTo>
                  <a:pt x="21600" y="21600"/>
                </a:lnTo>
                <a:lnTo>
                  <a:pt x="0" y="0"/>
                </a:lnTo>
                <a:close/>
              </a:path>
            </a:pathLst>
          </a:custGeom>
          <a:solidFill>
            <a:srgbClr val="5FCAEE">
              <a:alpha val="69800"/>
            </a:srgbClr>
          </a:solidFill>
          <a:ln>
            <a:noFill/>
          </a:ln>
        </p:spPr>
      </p:sp>
      <p:sp>
        <p:nvSpPr>
          <p:cNvPr id="319" name="Google Shape;319;p17"/>
          <p:cNvSpPr/>
          <p:nvPr/>
        </p:nvSpPr>
        <p:spPr>
          <a:xfrm>
            <a:off x="752474" y="6486037"/>
            <a:ext cx="1773600" cy="166500"/>
          </a:xfrm>
          <a:prstGeom prst="rect">
            <a:avLst/>
          </a:prstGeom>
          <a:noFill/>
          <a:ln>
            <a:noFill/>
          </a:ln>
        </p:spPr>
        <p:txBody>
          <a:bodyPr anchorCtr="0" anchor="t" bIns="0" lIns="0" spcFirstLastPara="1" rIns="0" wrap="square" tIns="0">
            <a:no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320" name="Google Shape;320;p17"/>
          <p:cNvSpPr/>
          <p:nvPr/>
        </p:nvSpPr>
        <p:spPr>
          <a:xfrm>
            <a:off x="7362825" y="447674"/>
            <a:ext cx="361962" cy="361962"/>
          </a:xfrm>
          <a:custGeom>
            <a:rect b="b" l="l" r="r" t="t"/>
            <a:pathLst>
              <a:path extrusionOk="0" h="21600" w="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a:noFill/>
          </a:ln>
        </p:spPr>
      </p:sp>
      <p:sp>
        <p:nvSpPr>
          <p:cNvPr id="321" name="Google Shape;321;p17"/>
          <p:cNvSpPr/>
          <p:nvPr/>
        </p:nvSpPr>
        <p:spPr>
          <a:xfrm>
            <a:off x="11010900" y="5610225"/>
            <a:ext cx="647676" cy="647676"/>
          </a:xfrm>
          <a:custGeom>
            <a:rect b="b" l="l" r="r" t="t"/>
            <a:pathLst>
              <a:path extrusionOk="0" h="21600" w="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a:noFill/>
          </a:ln>
        </p:spPr>
      </p:sp>
      <p:sp>
        <p:nvSpPr>
          <p:cNvPr id="322" name="Google Shape;322;p17"/>
          <p:cNvSpPr/>
          <p:nvPr/>
        </p:nvSpPr>
        <p:spPr>
          <a:xfrm>
            <a:off x="10687050" y="6134100"/>
            <a:ext cx="247500" cy="247800"/>
          </a:xfrm>
          <a:prstGeom prst="rect">
            <a:avLst/>
          </a:prstGeom>
          <a:noFill/>
          <a:ln>
            <a:noFill/>
          </a:ln>
        </p:spPr>
      </p:sp>
      <p:grpSp>
        <p:nvGrpSpPr>
          <p:cNvPr id="323" name="Google Shape;323;p17"/>
          <p:cNvGrpSpPr/>
          <p:nvPr/>
        </p:nvGrpSpPr>
        <p:grpSpPr>
          <a:xfrm>
            <a:off x="47625" y="3819523"/>
            <a:ext cx="4124400" cy="3009900"/>
            <a:chOff x="47625" y="3819523"/>
            <a:chExt cx="4124400" cy="3009900"/>
          </a:xfrm>
        </p:grpSpPr>
        <p:sp>
          <p:nvSpPr>
            <p:cNvPr id="324" name="Google Shape;324;p17"/>
            <p:cNvSpPr/>
            <p:nvPr/>
          </p:nvSpPr>
          <p:spPr>
            <a:xfrm>
              <a:off x="466725" y="6410325"/>
              <a:ext cx="3705300" cy="295200"/>
            </a:xfrm>
            <a:prstGeom prst="rect">
              <a:avLst/>
            </a:prstGeom>
            <a:noFill/>
            <a:ln>
              <a:noFill/>
            </a:ln>
          </p:spPr>
        </p:sp>
        <p:sp>
          <p:nvSpPr>
            <p:cNvPr id="325" name="Google Shape;325;p17"/>
            <p:cNvSpPr/>
            <p:nvPr/>
          </p:nvSpPr>
          <p:spPr>
            <a:xfrm>
              <a:off x="47625" y="3819523"/>
              <a:ext cx="1733700" cy="3009900"/>
            </a:xfrm>
            <a:prstGeom prst="rect">
              <a:avLst/>
            </a:prstGeom>
            <a:noFill/>
            <a:ln>
              <a:noFill/>
            </a:ln>
          </p:spPr>
        </p:sp>
      </p:grpSp>
      <p:sp>
        <p:nvSpPr>
          <p:cNvPr id="326" name="Google Shape;326;p17"/>
          <p:cNvSpPr txBox="1"/>
          <p:nvPr>
            <p:ph type="title"/>
          </p:nvPr>
        </p:nvSpPr>
        <p:spPr>
          <a:xfrm>
            <a:off x="739774" y="445387"/>
            <a:ext cx="2357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AGENDA</a:t>
            </a:r>
            <a:endParaRPr b="1" i="0" sz="4800" u="none" cap="none" strike="noStrike">
              <a:solidFill>
                <a:schemeClr val="dk1"/>
              </a:solidFill>
              <a:latin typeface="Trebuchet MS"/>
              <a:ea typeface="Trebuchet MS"/>
              <a:cs typeface="Trebuchet MS"/>
              <a:sym typeface="Trebuchet MS"/>
            </a:endParaRPr>
          </a:p>
        </p:txBody>
      </p:sp>
      <p:sp>
        <p:nvSpPr>
          <p:cNvPr id="327" name="Google Shape;327;p17"/>
          <p:cNvSpPr txBox="1"/>
          <p:nvPr>
            <p:ph idx="12" type="sldNum"/>
          </p:nvPr>
        </p:nvSpPr>
        <p:spPr>
          <a:xfrm>
            <a:off x="11353418" y="6473336"/>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sp>
        <p:nvSpPr>
          <p:cNvPr id="328" name="Google Shape;328;p17"/>
          <p:cNvSpPr/>
          <p:nvPr/>
        </p:nvSpPr>
        <p:spPr>
          <a:xfrm>
            <a:off x="2509806" y="1041533"/>
            <a:ext cx="5029200" cy="437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Oi"/>
              <a:buNone/>
            </a:pPr>
            <a:r>
              <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Oi"/>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grpSp>
        <p:nvGrpSpPr>
          <p:cNvPr id="330" name="Google Shape;330;p18"/>
          <p:cNvGrpSpPr/>
          <p:nvPr/>
        </p:nvGrpSpPr>
        <p:grpSpPr>
          <a:xfrm>
            <a:off x="7991475" y="2933700"/>
            <a:ext cx="2762100" cy="3257700"/>
            <a:chOff x="7991475" y="2933700"/>
            <a:chExt cx="2762100" cy="3257700"/>
          </a:xfrm>
        </p:grpSpPr>
        <p:sp>
          <p:nvSpPr>
            <p:cNvPr id="331" name="Google Shape;331;p18"/>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332" name="Google Shape;332;p18"/>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333" name="Google Shape;333;p18"/>
            <p:cNvSpPr/>
            <p:nvPr/>
          </p:nvSpPr>
          <p:spPr>
            <a:xfrm>
              <a:off x="7991475" y="2933700"/>
              <a:ext cx="2762100" cy="3257700"/>
            </a:xfrm>
            <a:prstGeom prst="rect">
              <a:avLst/>
            </a:prstGeom>
            <a:noFill/>
            <a:ln>
              <a:noFill/>
            </a:ln>
          </p:spPr>
        </p:sp>
      </p:grpSp>
      <p:sp>
        <p:nvSpPr>
          <p:cNvPr id="334" name="Google Shape;334;p18"/>
          <p:cNvSpPr txBox="1"/>
          <p:nvPr>
            <p:ph type="title"/>
          </p:nvPr>
        </p:nvSpPr>
        <p:spPr>
          <a:xfrm>
            <a:off x="834071" y="575055"/>
            <a:ext cx="56370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b="1" i="0" lang="en-US" sz="4250" u="none" cap="none" strike="noStrike">
                <a:solidFill>
                  <a:schemeClr val="dk1"/>
                </a:solidFill>
                <a:latin typeface="Trebuchet MS"/>
                <a:ea typeface="Trebuchet MS"/>
                <a:cs typeface="Trebuchet MS"/>
                <a:sym typeface="Trebuchet MS"/>
              </a:rPr>
              <a:t>PROBLEM	STATEMENT</a:t>
            </a:r>
            <a:endParaRPr b="1" i="0" sz="4250" u="none" cap="none" strike="noStrike">
              <a:solidFill>
                <a:schemeClr val="dk1"/>
              </a:solidFill>
              <a:latin typeface="Trebuchet MS"/>
              <a:ea typeface="Trebuchet MS"/>
              <a:cs typeface="Trebuchet MS"/>
              <a:sym typeface="Trebuchet MS"/>
            </a:endParaRPr>
          </a:p>
        </p:txBody>
      </p:sp>
      <p:sp>
        <p:nvSpPr>
          <p:cNvPr id="335" name="Google Shape;335;p18"/>
          <p:cNvSpPr/>
          <p:nvPr/>
        </p:nvSpPr>
        <p:spPr>
          <a:xfrm>
            <a:off x="676275" y="6467475"/>
            <a:ext cx="2143200" cy="200100"/>
          </a:xfrm>
          <a:prstGeom prst="rect">
            <a:avLst/>
          </a:prstGeom>
          <a:noFill/>
          <a:ln>
            <a:noFill/>
          </a:ln>
        </p:spPr>
      </p:sp>
      <p:sp>
        <p:nvSpPr>
          <p:cNvPr id="336" name="Google Shape;336;p18"/>
          <p:cNvSpPr txBox="1"/>
          <p:nvPr>
            <p:ph idx="12" type="sldNum"/>
          </p:nvPr>
        </p:nvSpPr>
        <p:spPr>
          <a:xfrm>
            <a:off x="11353418" y="6473336"/>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sp>
        <p:nvSpPr>
          <p:cNvPr id="337" name="Google Shape;337;p18"/>
          <p:cNvSpPr txBox="1"/>
          <p:nvPr/>
        </p:nvSpPr>
        <p:spPr>
          <a:xfrm rot="-28415">
            <a:off x="912163" y="1979157"/>
            <a:ext cx="5698395" cy="26250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Oi"/>
              <a:buNone/>
            </a:pPr>
            <a:r>
              <a:rPr b="0" i="0" lang="en-US" sz="2400" u="none" cap="none" strike="noStrike">
                <a:solidFill>
                  <a:schemeClr val="dk1"/>
                </a:solidFill>
                <a:latin typeface="Oi"/>
                <a:ea typeface="Oi"/>
                <a:cs typeface="Oi"/>
                <a:sym typeface="Oi"/>
              </a:rPr>
              <a:t>1. To know the total working population.</a:t>
            </a:r>
            <a:endParaRPr b="0" i="0" sz="24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400"/>
              <a:buFont typeface="Oi"/>
              <a:buNone/>
            </a:pPr>
            <a:r>
              <a:t/>
            </a:r>
            <a:endParaRPr b="0" i="0" sz="24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400"/>
              <a:buFont typeface="Oi"/>
              <a:buNone/>
            </a:pPr>
            <a:r>
              <a:rPr b="0" i="0" lang="en-US" sz="2400" u="none" cap="none" strike="noStrike">
                <a:solidFill>
                  <a:schemeClr val="dk1"/>
                </a:solidFill>
                <a:latin typeface="Oi"/>
                <a:ea typeface="Oi"/>
                <a:cs typeface="Oi"/>
                <a:sym typeface="Oi"/>
              </a:rPr>
              <a:t>2. To know the total number of working male and female.</a:t>
            </a:r>
            <a:endParaRPr b="0" i="0" sz="24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400"/>
              <a:buFont typeface="Oi"/>
              <a:buNone/>
            </a:pPr>
            <a:r>
              <a:t/>
            </a:r>
            <a:endParaRPr b="0" i="0" sz="24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400"/>
              <a:buFont typeface="Oi"/>
              <a:buNone/>
            </a:pPr>
            <a:r>
              <a:rPr b="0" i="0" lang="en-US" sz="2400" u="none" cap="none" strike="noStrike">
                <a:solidFill>
                  <a:schemeClr val="dk1"/>
                </a:solidFill>
                <a:latin typeface="Oi"/>
                <a:ea typeface="Oi"/>
                <a:cs typeface="Oi"/>
                <a:sym typeface="Oi"/>
              </a:rPr>
              <a:t>3. To know the total number of department in the company.</a:t>
            </a:r>
            <a:endParaRPr b="0" i="0" sz="2400" u="none" cap="none" strike="noStrike">
              <a:solidFill>
                <a:schemeClr val="dk1"/>
              </a:solidFill>
              <a:latin typeface="Oi"/>
              <a:ea typeface="Oi"/>
              <a:cs typeface="Oi"/>
              <a:sym typeface="O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grpSp>
        <p:nvGrpSpPr>
          <p:cNvPr id="339" name="Google Shape;339;p19"/>
          <p:cNvGrpSpPr/>
          <p:nvPr/>
        </p:nvGrpSpPr>
        <p:grpSpPr>
          <a:xfrm>
            <a:off x="8658225" y="2647950"/>
            <a:ext cx="3533775" cy="3810000"/>
            <a:chOff x="8658225" y="2647950"/>
            <a:chExt cx="3533775" cy="3810000"/>
          </a:xfrm>
        </p:grpSpPr>
        <p:sp>
          <p:nvSpPr>
            <p:cNvPr id="340" name="Google Shape;340;p19"/>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341" name="Google Shape;341;p19"/>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pic>
          <p:nvPicPr>
            <p:cNvPr id="342" name="Google Shape;342;p19"/>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343" name="Google Shape;343;p19"/>
          <p:cNvSpPr/>
          <p:nvPr/>
        </p:nvSpPr>
        <p:spPr>
          <a:xfrm>
            <a:off x="6696075" y="1695450"/>
            <a:ext cx="314334" cy="323838"/>
          </a:xfrm>
          <a:custGeom>
            <a:rect b="b" l="l" r="r" t="t"/>
            <a:pathLst>
              <a:path extrusionOk="0" h="21600" w="21600">
                <a:moveTo>
                  <a:pt x="21600" y="0"/>
                </a:moveTo>
                <a:lnTo>
                  <a:pt x="0" y="0"/>
                </a:lnTo>
                <a:lnTo>
                  <a:pt x="0" y="21600"/>
                </a:lnTo>
                <a:lnTo>
                  <a:pt x="21600" y="21600"/>
                </a:lnTo>
                <a:lnTo>
                  <a:pt x="21600" y="0"/>
                </a:lnTo>
                <a:close/>
              </a:path>
            </a:pathLst>
          </a:custGeom>
          <a:solidFill>
            <a:srgbClr val="2D83C3"/>
          </a:solidFill>
          <a:ln>
            <a:noFill/>
          </a:ln>
        </p:spPr>
      </p:sp>
      <p:sp>
        <p:nvSpPr>
          <p:cNvPr id="344" name="Google Shape;344;p19"/>
          <p:cNvSpPr txBox="1"/>
          <p:nvPr>
            <p:ph type="title"/>
          </p:nvPr>
        </p:nvSpPr>
        <p:spPr>
          <a:xfrm>
            <a:off x="739774" y="829626"/>
            <a:ext cx="5263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b="1" i="0" lang="en-US" sz="4250" u="none" cap="none" strike="noStrike">
                <a:solidFill>
                  <a:schemeClr val="dk1"/>
                </a:solidFill>
                <a:latin typeface="Trebuchet MS"/>
                <a:ea typeface="Trebuchet MS"/>
                <a:cs typeface="Trebuchet MS"/>
                <a:sym typeface="Trebuchet MS"/>
              </a:rPr>
              <a:t>PROJECT	OVERVIEW</a:t>
            </a:r>
            <a:endParaRPr b="1" i="0" sz="4250" u="none" cap="none" strike="noStrike">
              <a:solidFill>
                <a:schemeClr val="dk1"/>
              </a:solidFill>
              <a:latin typeface="Trebuchet MS"/>
              <a:ea typeface="Trebuchet MS"/>
              <a:cs typeface="Trebuchet MS"/>
              <a:sym typeface="Trebuchet MS"/>
            </a:endParaRPr>
          </a:p>
        </p:txBody>
      </p:sp>
      <p:sp>
        <p:nvSpPr>
          <p:cNvPr id="345" name="Google Shape;345;p19"/>
          <p:cNvSpPr/>
          <p:nvPr/>
        </p:nvSpPr>
        <p:spPr>
          <a:xfrm>
            <a:off x="676275" y="6467475"/>
            <a:ext cx="2143200" cy="200100"/>
          </a:xfrm>
          <a:prstGeom prst="rect">
            <a:avLst/>
          </a:prstGeom>
          <a:noFill/>
          <a:ln>
            <a:noFill/>
          </a:ln>
        </p:spPr>
      </p:sp>
      <p:sp>
        <p:nvSpPr>
          <p:cNvPr id="346" name="Google Shape;346;p19"/>
          <p:cNvSpPr txBox="1"/>
          <p:nvPr>
            <p:ph idx="12" type="sldNum"/>
          </p:nvPr>
        </p:nvSpPr>
        <p:spPr>
          <a:xfrm>
            <a:off x="11353418" y="6473336"/>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sp>
        <p:nvSpPr>
          <p:cNvPr id="347" name="Google Shape;347;p19"/>
          <p:cNvSpPr/>
          <p:nvPr/>
        </p:nvSpPr>
        <p:spPr>
          <a:xfrm>
            <a:off x="990600" y="2133600"/>
            <a:ext cx="7924800" cy="815400"/>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24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Oi"/>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8" name="Google Shape;348;p19"/>
          <p:cNvSpPr txBox="1"/>
          <p:nvPr/>
        </p:nvSpPr>
        <p:spPr>
          <a:xfrm rot="2148">
            <a:off x="838216" y="2353431"/>
            <a:ext cx="7201801" cy="254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700"/>
              <a:buFont typeface="Oi"/>
              <a:buNone/>
            </a:pPr>
            <a:r>
              <a:rPr b="0" i="0" lang="en-US" sz="2700" u="none" cap="none" strike="noStrike">
                <a:solidFill>
                  <a:schemeClr val="dk1"/>
                </a:solidFill>
                <a:latin typeface="Oi"/>
                <a:ea typeface="Oi"/>
                <a:cs typeface="Oi"/>
                <a:sym typeface="Oi"/>
              </a:rPr>
              <a:t>•I have analysied the gender and department in the company from the data set using various techniques from excel like Creating tables, sorting, filtering and grouping and using pivot tables, slicers etc,...and expressed my result at the end.</a:t>
            </a:r>
            <a:endParaRPr b="0" i="0" sz="2700" u="none" cap="none" strike="noStrike">
              <a:solidFill>
                <a:schemeClr val="dk1"/>
              </a:solidFill>
              <a:latin typeface="Oi"/>
              <a:ea typeface="Oi"/>
              <a:cs typeface="Oi"/>
              <a:sym typeface="O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20"/>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351" name="Google Shape;351;p20"/>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352" name="Google Shape;352;p20"/>
          <p:cNvSpPr txBox="1"/>
          <p:nvPr>
            <p:ph type="title"/>
          </p:nvPr>
        </p:nvSpPr>
        <p:spPr>
          <a:xfrm>
            <a:off x="699452" y="891793"/>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b="1" i="0" lang="en-US" sz="3200" u="none" cap="none" strike="noStrike">
                <a:solidFill>
                  <a:schemeClr val="dk1"/>
                </a:solidFill>
                <a:latin typeface="Trebuchet MS"/>
                <a:ea typeface="Trebuchet MS"/>
                <a:cs typeface="Trebuchet MS"/>
                <a:sym typeface="Trebuchet MS"/>
              </a:rPr>
              <a:t>WHO ARE THE END USERS?</a:t>
            </a:r>
            <a:endParaRPr b="1" i="0" sz="3200" u="none" cap="none" strike="noStrike">
              <a:solidFill>
                <a:schemeClr val="dk1"/>
              </a:solidFill>
              <a:latin typeface="Trebuchet MS"/>
              <a:ea typeface="Trebuchet MS"/>
              <a:cs typeface="Trebuchet MS"/>
              <a:sym typeface="Trebuchet MS"/>
            </a:endParaRPr>
          </a:p>
        </p:txBody>
      </p:sp>
      <p:pic>
        <p:nvPicPr>
          <p:cNvPr id="353" name="Google Shape;353;p20"/>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354" name="Google Shape;354;p20"/>
          <p:cNvSpPr txBox="1"/>
          <p:nvPr>
            <p:ph idx="12" type="sldNum"/>
          </p:nvPr>
        </p:nvSpPr>
        <p:spPr>
          <a:xfrm>
            <a:off x="11353418" y="6473336"/>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sp>
        <p:nvSpPr>
          <p:cNvPr id="355" name="Google Shape;355;p20"/>
          <p:cNvSpPr txBox="1"/>
          <p:nvPr/>
        </p:nvSpPr>
        <p:spPr>
          <a:xfrm>
            <a:off x="1771623" y="2057368"/>
            <a:ext cx="4762500" cy="343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Oi"/>
              <a:buNone/>
            </a:pPr>
            <a:r>
              <a:rPr b="0" i="0" lang="en-US" sz="2500" u="none" cap="none" strike="noStrike">
                <a:solidFill>
                  <a:schemeClr val="dk1"/>
                </a:solidFill>
                <a:latin typeface="Oi"/>
                <a:ea typeface="Oi"/>
                <a:cs typeface="Oi"/>
                <a:sym typeface="Oi"/>
              </a:rPr>
              <a:t>1.Management of the company</a:t>
            </a:r>
            <a:endParaRPr b="0" i="0" sz="25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500"/>
              <a:buFont typeface="Oi"/>
              <a:buNone/>
            </a:pPr>
            <a:r>
              <a:t/>
            </a:r>
            <a:endParaRPr b="0" i="0" sz="25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500"/>
              <a:buFont typeface="Oi"/>
              <a:buNone/>
            </a:pPr>
            <a:r>
              <a:rPr b="0" i="0" lang="en-US" sz="2500" u="none" cap="none" strike="noStrike">
                <a:solidFill>
                  <a:schemeClr val="dk1"/>
                </a:solidFill>
                <a:latin typeface="Oi"/>
                <a:ea typeface="Oi"/>
                <a:cs typeface="Oi"/>
                <a:sym typeface="Oi"/>
              </a:rPr>
              <a:t>2. Employees</a:t>
            </a:r>
            <a:endParaRPr b="0" i="0" sz="25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500"/>
              <a:buFont typeface="Oi"/>
              <a:buNone/>
            </a:pPr>
            <a:r>
              <a:t/>
            </a:r>
            <a:endParaRPr b="0" i="0" sz="25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500"/>
              <a:buFont typeface="Oi"/>
              <a:buNone/>
            </a:pPr>
            <a:r>
              <a:rPr b="0" i="0" lang="en-US" sz="2500" u="none" cap="none" strike="noStrike">
                <a:solidFill>
                  <a:schemeClr val="dk1"/>
                </a:solidFill>
                <a:latin typeface="Oi"/>
                <a:ea typeface="Oi"/>
                <a:cs typeface="Oi"/>
                <a:sym typeface="Oi"/>
              </a:rPr>
              <a:t>3.Researchers</a:t>
            </a:r>
            <a:endParaRPr b="0" i="0" sz="25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500"/>
              <a:buFont typeface="Oi"/>
              <a:buNone/>
            </a:pPr>
            <a:r>
              <a:t/>
            </a:r>
            <a:endParaRPr b="0" i="0" sz="25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500"/>
              <a:buFont typeface="Oi"/>
              <a:buNone/>
            </a:pPr>
            <a:r>
              <a:rPr b="0" i="0" lang="en-US" sz="2500" u="none" cap="none" strike="noStrike">
                <a:solidFill>
                  <a:schemeClr val="dk1"/>
                </a:solidFill>
                <a:latin typeface="Oi"/>
                <a:ea typeface="Oi"/>
                <a:cs typeface="Oi"/>
                <a:sym typeface="Oi"/>
              </a:rPr>
              <a:t>4.Statistical department</a:t>
            </a:r>
            <a:endParaRPr b="0" i="0" sz="25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500"/>
              <a:buFont typeface="Oi"/>
              <a:buNone/>
            </a:pPr>
            <a:r>
              <a:t/>
            </a:r>
            <a:endParaRPr b="0" i="0" sz="25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500"/>
              <a:buFont typeface="Oi"/>
              <a:buNone/>
            </a:pPr>
            <a:r>
              <a:rPr b="0" i="0" lang="en-US" sz="2500" u="none" cap="none" strike="noStrike">
                <a:solidFill>
                  <a:schemeClr val="dk1"/>
                </a:solidFill>
                <a:latin typeface="Oi"/>
                <a:ea typeface="Oi"/>
                <a:cs typeface="Oi"/>
                <a:sym typeface="Oi"/>
              </a:rPr>
              <a:t>5.Employers</a:t>
            </a:r>
            <a:endParaRPr b="0" i="0" sz="2500" u="none" cap="none" strike="noStrike">
              <a:solidFill>
                <a:schemeClr val="dk1"/>
              </a:solidFill>
              <a:latin typeface="Oi"/>
              <a:ea typeface="Oi"/>
              <a:cs typeface="Oi"/>
              <a:sym typeface="O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21"/>
          <p:cNvSpPr/>
          <p:nvPr/>
        </p:nvSpPr>
        <p:spPr>
          <a:xfrm>
            <a:off x="0" y="1476375"/>
            <a:ext cx="2695500" cy="3248100"/>
          </a:xfrm>
          <a:prstGeom prst="rect">
            <a:avLst/>
          </a:prstGeom>
          <a:noFill/>
          <a:ln>
            <a:noFill/>
          </a:ln>
        </p:spPr>
      </p:sp>
      <p:sp>
        <p:nvSpPr>
          <p:cNvPr id="358" name="Google Shape;358;p21"/>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359" name="Google Shape;359;p21"/>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360" name="Google Shape;360;p21"/>
          <p:cNvSpPr txBox="1"/>
          <p:nvPr>
            <p:ph type="title"/>
          </p:nvPr>
        </p:nvSpPr>
        <p:spPr>
          <a:xfrm>
            <a:off x="558165" y="857885"/>
            <a:ext cx="9763200" cy="5715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b="1" i="0" lang="en-US" sz="3600" u="none" cap="none" strike="noStrike">
                <a:solidFill>
                  <a:schemeClr val="dk1"/>
                </a:solidFill>
                <a:latin typeface="Trebuchet MS"/>
                <a:ea typeface="Trebuchet MS"/>
                <a:cs typeface="Trebuchet MS"/>
                <a:sym typeface="Trebuchet MS"/>
              </a:rPr>
              <a:t>OUR SOLUTION AND ITS VALUE PROPOSITION</a:t>
            </a:r>
            <a:endParaRPr b="1" i="0" sz="3600" u="none" cap="none" strike="noStrike">
              <a:solidFill>
                <a:schemeClr val="dk1"/>
              </a:solidFill>
              <a:latin typeface="Trebuchet MS"/>
              <a:ea typeface="Trebuchet MS"/>
              <a:cs typeface="Trebuchet MS"/>
              <a:sym typeface="Trebuchet MS"/>
            </a:endParaRPr>
          </a:p>
        </p:txBody>
      </p:sp>
      <p:sp>
        <p:nvSpPr>
          <p:cNvPr id="361" name="Google Shape;361;p21"/>
          <p:cNvSpPr/>
          <p:nvPr/>
        </p:nvSpPr>
        <p:spPr>
          <a:xfrm>
            <a:off x="676275" y="6467475"/>
            <a:ext cx="2143200" cy="200100"/>
          </a:xfrm>
          <a:prstGeom prst="rect">
            <a:avLst/>
          </a:prstGeom>
          <a:noFill/>
          <a:ln>
            <a:noFill/>
          </a:ln>
        </p:spPr>
      </p:sp>
      <p:sp>
        <p:nvSpPr>
          <p:cNvPr id="362" name="Google Shape;362;p21"/>
          <p:cNvSpPr txBox="1"/>
          <p:nvPr>
            <p:ph idx="12" type="sldNum"/>
          </p:nvPr>
        </p:nvSpPr>
        <p:spPr>
          <a:xfrm>
            <a:off x="11353418" y="6473336"/>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sp>
        <p:nvSpPr>
          <p:cNvPr id="363" name="Google Shape;363;p21"/>
          <p:cNvSpPr txBox="1"/>
          <p:nvPr/>
        </p:nvSpPr>
        <p:spPr>
          <a:xfrm rot="-12993">
            <a:off x="3362265" y="2057323"/>
            <a:ext cx="4762534" cy="40728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Oi"/>
              <a:buNone/>
            </a:pPr>
            <a:r>
              <a:rPr b="0" i="0" lang="en-US" sz="2400" u="none" cap="none" strike="noStrike">
                <a:solidFill>
                  <a:schemeClr val="dk1"/>
                </a:solidFill>
                <a:latin typeface="Oi"/>
                <a:ea typeface="Oi"/>
                <a:cs typeface="Oi"/>
                <a:sym typeface="Oi"/>
              </a:rPr>
              <a:t>I have used various techniques in excel like</a:t>
            </a:r>
            <a:endParaRPr b="0" i="0" sz="24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400"/>
              <a:buFont typeface="Oi"/>
              <a:buNone/>
            </a:pPr>
            <a:r>
              <a:t/>
            </a:r>
            <a:endParaRPr b="0" i="0" sz="24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400"/>
              <a:buFont typeface="Oi"/>
              <a:buNone/>
            </a:pPr>
            <a:r>
              <a:rPr b="0" i="0" lang="en-US" sz="2400" u="none" cap="none" strike="noStrike">
                <a:solidFill>
                  <a:schemeClr val="dk1"/>
                </a:solidFill>
                <a:latin typeface="Oi"/>
                <a:ea typeface="Oi"/>
                <a:cs typeface="Oi"/>
                <a:sym typeface="Oi"/>
              </a:rPr>
              <a:t>1.Conditional formatting: for finding the null values.</a:t>
            </a:r>
            <a:endParaRPr b="0" i="0" sz="24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400"/>
              <a:buFont typeface="Oi"/>
              <a:buNone/>
            </a:pPr>
            <a:r>
              <a:t/>
            </a:r>
            <a:endParaRPr b="0" i="0" sz="24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400"/>
              <a:buFont typeface="Oi"/>
              <a:buNone/>
            </a:pPr>
            <a:r>
              <a:rPr b="0" i="0" lang="en-US" sz="2400" u="none" cap="none" strike="noStrike">
                <a:solidFill>
                  <a:schemeClr val="dk1"/>
                </a:solidFill>
                <a:latin typeface="Oi"/>
                <a:ea typeface="Oi"/>
                <a:cs typeface="Oi"/>
                <a:sym typeface="Oi"/>
              </a:rPr>
              <a:t>2. Table: to make look the data in presentable and neat manner.</a:t>
            </a:r>
            <a:endParaRPr b="0" i="0" sz="24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400"/>
              <a:buFont typeface="Oi"/>
              <a:buNone/>
            </a:pPr>
            <a:r>
              <a:t/>
            </a:r>
            <a:endParaRPr b="0" i="0" sz="24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400"/>
              <a:buFont typeface="Oi"/>
              <a:buNone/>
            </a:pPr>
            <a:r>
              <a:rPr b="0" i="0" lang="en-US" sz="2400" u="none" cap="none" strike="noStrike">
                <a:solidFill>
                  <a:schemeClr val="dk1"/>
                </a:solidFill>
                <a:latin typeface="Oi"/>
                <a:ea typeface="Oi"/>
                <a:cs typeface="Oi"/>
                <a:sym typeface="Oi"/>
              </a:rPr>
              <a:t>3.alignment:to center the data so that it will look nice.</a:t>
            </a:r>
            <a:endParaRPr b="0" i="0" sz="2400" u="none" cap="none" strike="noStrike">
              <a:solidFill>
                <a:schemeClr val="dk1"/>
              </a:solidFill>
              <a:latin typeface="Oi"/>
              <a:ea typeface="Oi"/>
              <a:cs typeface="Oi"/>
              <a:sym typeface="O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sp>
        <p:nvSpPr>
          <p:cNvPr id="365" name="Google Shape;365;p22"/>
          <p:cNvSpPr txBox="1"/>
          <p:nvPr>
            <p:ph type="title"/>
          </p:nvPr>
        </p:nvSpPr>
        <p:spPr>
          <a:xfrm>
            <a:off x="755332" y="385444"/>
            <a:ext cx="10681200" cy="8331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Dataset Description</a:t>
            </a:r>
            <a:endParaRPr b="1" i="0" sz="4800" u="none" cap="none" strike="noStrike">
              <a:solidFill>
                <a:schemeClr val="dk1"/>
              </a:solidFill>
              <a:latin typeface="Trebuchet MS"/>
              <a:ea typeface="Trebuchet MS"/>
              <a:cs typeface="Trebuchet MS"/>
              <a:sym typeface="Trebuchet MS"/>
            </a:endParaRPr>
          </a:p>
        </p:txBody>
      </p:sp>
      <p:sp>
        <p:nvSpPr>
          <p:cNvPr id="366" name="Google Shape;366;p22"/>
          <p:cNvSpPr txBox="1"/>
          <p:nvPr/>
        </p:nvSpPr>
        <p:spPr>
          <a:xfrm rot="36425">
            <a:off x="1562079" y="1485840"/>
            <a:ext cx="7559824" cy="51206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100"/>
              <a:buFont typeface="Oi"/>
              <a:buNone/>
            </a:pPr>
            <a:r>
              <a:rPr b="0" i="0" lang="en-US" sz="2100" u="none" cap="none" strike="noStrike">
                <a:solidFill>
                  <a:schemeClr val="dk1"/>
                </a:solidFill>
                <a:latin typeface="Oi"/>
                <a:ea typeface="Oi"/>
                <a:cs typeface="Oi"/>
                <a:sym typeface="Oi"/>
              </a:rPr>
              <a:t>I have used the data which I is collected from Kaggle.com. Various data which is been used in my</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rPr b="0" i="0" lang="en-US" sz="2100" u="none" cap="none" strike="noStrike">
                <a:solidFill>
                  <a:schemeClr val="dk1"/>
                </a:solidFill>
                <a:latin typeface="Oi"/>
                <a:ea typeface="Oi"/>
                <a:cs typeface="Oi"/>
                <a:sym typeface="Oi"/>
              </a:rPr>
              <a:t>project are I. Employee id: alpha numeric.</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rPr b="0" i="0" lang="en-US" sz="2100" u="none" cap="none" strike="noStrike">
                <a:solidFill>
                  <a:schemeClr val="dk1"/>
                </a:solidFill>
                <a:latin typeface="Oi"/>
                <a:ea typeface="Oi"/>
                <a:cs typeface="Oi"/>
                <a:sym typeface="Oi"/>
              </a:rPr>
              <a:t>II. Name: alphabets.</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rPr b="0" i="0" lang="en-US" sz="2100" u="none" cap="none" strike="noStrike">
                <a:solidFill>
                  <a:schemeClr val="dk1"/>
                </a:solidFill>
                <a:latin typeface="Oi"/>
                <a:ea typeface="Oi"/>
                <a:cs typeface="Oi"/>
                <a:sym typeface="Oi"/>
              </a:rPr>
              <a:t>III. Gender: alphabet.</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rPr b="0" i="0" lang="en-US" sz="2100" u="none" cap="none" strike="noStrike">
                <a:solidFill>
                  <a:schemeClr val="dk1"/>
                </a:solidFill>
                <a:latin typeface="Oi"/>
                <a:ea typeface="Oi"/>
                <a:cs typeface="Oi"/>
                <a:sym typeface="Oi"/>
              </a:rPr>
              <a:t>IV. Salary: numbers.</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rPr b="0" i="0" lang="en-US" sz="2100" u="none" cap="none" strike="noStrike">
                <a:solidFill>
                  <a:schemeClr val="dk1"/>
                </a:solidFill>
                <a:latin typeface="Oi"/>
                <a:ea typeface="Oi"/>
                <a:cs typeface="Oi"/>
                <a:sym typeface="Oi"/>
              </a:rPr>
              <a:t>V. Start date: alpha numeric.</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rPr b="0" i="0" lang="en-US" sz="2100" u="none" cap="none" strike="noStrike">
                <a:solidFill>
                  <a:schemeClr val="dk1"/>
                </a:solidFill>
                <a:latin typeface="Oi"/>
                <a:ea typeface="Oi"/>
                <a:cs typeface="Oi"/>
                <a:sym typeface="Oi"/>
              </a:rPr>
              <a:t>VI. Employee type: alphabets.</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t/>
            </a:r>
            <a:endParaRPr b="0" i="0" sz="21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2100"/>
              <a:buFont typeface="Oi"/>
              <a:buNone/>
            </a:pPr>
            <a:r>
              <a:rPr b="0" i="0" lang="en-US" sz="2100" u="none" cap="none" strike="noStrike">
                <a:solidFill>
                  <a:schemeClr val="dk1"/>
                </a:solidFill>
                <a:latin typeface="Oi"/>
                <a:ea typeface="Oi"/>
                <a:cs typeface="Oi"/>
                <a:sym typeface="Oi"/>
              </a:rPr>
              <a:t>VII. Work location: alphabets.</a:t>
            </a:r>
            <a:endParaRPr b="0" i="0" sz="2100" u="none" cap="none" strike="noStrike">
              <a:solidFill>
                <a:schemeClr val="dk1"/>
              </a:solidFill>
              <a:latin typeface="Oi"/>
              <a:ea typeface="Oi"/>
              <a:cs typeface="Oi"/>
              <a:sym typeface="O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23"/>
          <p:cNvSpPr/>
          <p:nvPr/>
        </p:nvSpPr>
        <p:spPr>
          <a:xfrm>
            <a:off x="752474" y="6486037"/>
            <a:ext cx="1773600" cy="166500"/>
          </a:xfrm>
          <a:prstGeom prst="rect">
            <a:avLst/>
          </a:prstGeom>
          <a:noFill/>
          <a:ln>
            <a:noFill/>
          </a:ln>
        </p:spPr>
        <p:txBody>
          <a:bodyPr anchorCtr="0" anchor="t" bIns="0" lIns="0" spcFirstLastPara="1" rIns="0" wrap="square" tIns="0">
            <a:no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369" name="Google Shape;369;p23"/>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370" name="Google Shape;370;p23"/>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371" name="Google Shape;371;p23"/>
          <p:cNvSpPr/>
          <p:nvPr/>
        </p:nvSpPr>
        <p:spPr>
          <a:xfrm>
            <a:off x="66675" y="3381373"/>
            <a:ext cx="2466900" cy="3419400"/>
          </a:xfrm>
          <a:prstGeom prst="rect">
            <a:avLst/>
          </a:prstGeom>
          <a:noFill/>
          <a:ln>
            <a:noFill/>
          </a:ln>
        </p:spPr>
      </p:sp>
      <p:sp>
        <p:nvSpPr>
          <p:cNvPr id="372" name="Google Shape;372;p23"/>
          <p:cNvSpPr txBox="1"/>
          <p:nvPr>
            <p:ph type="title"/>
          </p:nvPr>
        </p:nvSpPr>
        <p:spPr>
          <a:xfrm>
            <a:off x="739774"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b="1" i="0" lang="en-US" sz="4250" u="none" cap="none" strike="noStrike">
                <a:solidFill>
                  <a:schemeClr val="dk1"/>
                </a:solidFill>
                <a:latin typeface="Trebuchet MS"/>
                <a:ea typeface="Trebuchet MS"/>
                <a:cs typeface="Trebuchet MS"/>
                <a:sym typeface="Trebuchet MS"/>
              </a:rPr>
              <a:t>THE "WOW" IN OUR SOLUTION</a:t>
            </a:r>
            <a:endParaRPr b="1" i="0" sz="4250" u="none" cap="none" strike="noStrike">
              <a:solidFill>
                <a:schemeClr val="dk1"/>
              </a:solidFill>
              <a:latin typeface="Trebuchet MS"/>
              <a:ea typeface="Trebuchet MS"/>
              <a:cs typeface="Trebuchet MS"/>
              <a:sym typeface="Trebuchet MS"/>
            </a:endParaRPr>
          </a:p>
        </p:txBody>
      </p:sp>
      <p:sp>
        <p:nvSpPr>
          <p:cNvPr id="373" name="Google Shape;373;p23"/>
          <p:cNvSpPr/>
          <p:nvPr/>
        </p:nvSpPr>
        <p:spPr>
          <a:xfrm>
            <a:off x="11277218" y="6473336"/>
            <a:ext cx="228600" cy="168900"/>
          </a:xfrm>
          <a:prstGeom prst="rect">
            <a:avLst/>
          </a:prstGeom>
          <a:noFill/>
          <a:ln>
            <a:noFill/>
          </a:ln>
        </p:spPr>
        <p:txBody>
          <a:bodyPr anchorCtr="0" anchor="t" bIns="0" lIns="0" spcFirstLastPara="1" rIns="0" wrap="square" tIns="6975">
            <a:no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374" name="Google Shape;374;p23"/>
          <p:cNvSpPr/>
          <p:nvPr/>
        </p:nvSpPr>
        <p:spPr>
          <a:xfrm>
            <a:off x="2743200" y="2354703"/>
            <a:ext cx="8534100" cy="94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Oi"/>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375" name="Google Shape;375;p23"/>
          <p:cNvSpPr txBox="1"/>
          <p:nvPr/>
        </p:nvSpPr>
        <p:spPr>
          <a:xfrm rot="25987">
            <a:off x="3143186" y="1990733"/>
            <a:ext cx="4762336" cy="31773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400"/>
              <a:buFont typeface="Oi"/>
              <a:buNone/>
            </a:pPr>
            <a:r>
              <a:rPr b="0" i="0" lang="en-US" sz="3400" u="none" cap="none" strike="noStrike">
                <a:solidFill>
                  <a:schemeClr val="dk1"/>
                </a:solidFill>
                <a:latin typeface="Oi"/>
                <a:ea typeface="Oi"/>
                <a:cs typeface="Oi"/>
                <a:sym typeface="Oi"/>
              </a:rPr>
              <a:t>I have used both the pivot charts and slicers at the same time in data analysis so it makes it easy to understand for the users who uses it.</a:t>
            </a:r>
            <a:endParaRPr b="0" i="0" sz="3400" u="none" cap="none" strike="noStrike">
              <a:solidFill>
                <a:schemeClr val="dk1"/>
              </a:solidFill>
              <a:latin typeface="Oi"/>
              <a:ea typeface="Oi"/>
              <a:cs typeface="Oi"/>
              <a:sym typeface="O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