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23ansar01@gmail.com"/>
</p:cmAuthorLst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26T09:48:28.250">
    <p:pos x="6000" y="0"/>
    <p:text>ANSAR BASHA. 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 rot="-267">
            <a:off x="2227950" y="2968912"/>
            <a:ext cx="77361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STUDENT NAME: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REGISTER NO: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DEPARTMENT: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COLLEGE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