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59" r:id="rId5"/>
    <p:sldId id="263" r:id="rId6"/>
    <p:sldId id="265" r:id="rId7"/>
    <p:sldId id="266" r:id="rId8"/>
    <p:sldId id="278" r:id="rId9"/>
    <p:sldId id="267" r:id="rId10"/>
    <p:sldId id="271" r:id="rId11"/>
    <p:sldId id="274" r:id="rId12"/>
    <p:sldId id="276" r:id="rId13"/>
    <p:sldId id="270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B0A9-F94C-4292-8934-5A5AF8F5B1D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B874-C2B5-4A1C-BC6F-AA0C647E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ITKCElZWKk" TargetMode="External"/><Relationship Id="rId5" Type="http://schemas.openxmlformats.org/officeDocument/2006/relationships/hyperlink" Target="https://www.youtube.com/results?search_query=code+with+harry" TargetMode="External"/><Relationship Id="rId4" Type="http://schemas.openxmlformats.org/officeDocument/2006/relationships/hyperlink" Target="https://www.w3school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9" y="88900"/>
            <a:ext cx="3169725" cy="248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5526" y="2705621"/>
            <a:ext cx="5623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Department of Computer Science</a:t>
            </a:r>
          </a:p>
          <a:p>
            <a:pPr algn="ctr"/>
            <a:r>
              <a:rPr lang="en-US" sz="2400" b="1" dirty="0" smtClean="0"/>
              <a:t>Gujarat University</a:t>
            </a:r>
          </a:p>
          <a:p>
            <a:pPr algn="ctr"/>
            <a:r>
              <a:rPr lang="en-US" sz="2400" b="1" dirty="0" smtClean="0"/>
              <a:t>5 Year Integrated M.Sc.(Computer Science)</a:t>
            </a:r>
          </a:p>
          <a:p>
            <a:pPr algn="ctr"/>
            <a:r>
              <a:rPr lang="en-US" sz="2400" b="1" dirty="0" smtClean="0"/>
              <a:t>Semester - III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7382" y="4434213"/>
            <a:ext cx="2733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Project members : </a:t>
            </a:r>
          </a:p>
          <a:p>
            <a:r>
              <a:rPr lang="en-US" b="1" dirty="0"/>
              <a:t>ANSARI YUSUF (30002)</a:t>
            </a:r>
            <a:endParaRPr lang="en-US" dirty="0"/>
          </a:p>
          <a:p>
            <a:r>
              <a:rPr lang="en-US" b="1" dirty="0"/>
              <a:t>DEVANG SHRIMALI(30113)</a:t>
            </a:r>
            <a:endParaRPr lang="en-US" dirty="0"/>
          </a:p>
          <a:p>
            <a:r>
              <a:rPr lang="en-US" b="1" dirty="0"/>
              <a:t>TARUN PANNEL (30112)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0225" y="4960307"/>
            <a:ext cx="247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Under the Guidance of :</a:t>
            </a:r>
          </a:p>
          <a:p>
            <a:endParaRPr lang="en-US" b="1" dirty="0" smtClean="0"/>
          </a:p>
          <a:p>
            <a:r>
              <a:rPr lang="en-US" b="1" dirty="0" smtClean="0"/>
              <a:t>Dr. </a:t>
            </a:r>
            <a:r>
              <a:rPr lang="en-US" b="1" dirty="0" err="1" smtClean="0"/>
              <a:t>Bhumika</a:t>
            </a:r>
            <a:r>
              <a:rPr lang="en-US" b="1" dirty="0" smtClean="0"/>
              <a:t> Shah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2299" y="6488668"/>
            <a:ext cx="332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937" y="568513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Screenshots / Animation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4" y="1356672"/>
            <a:ext cx="8544835" cy="4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937" y="568513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Screenshots / Animation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5" y="1356672"/>
            <a:ext cx="8544833" cy="4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937" y="568513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Screenshots / Animation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5" y="1356672"/>
            <a:ext cx="8544833" cy="4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1233" y="24843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Conclusion &amp; 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5537" y="2212677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 (Body)"/>
                <a:cs typeface="Calibri" pitchFamily="34" charset="0"/>
              </a:rPr>
              <a:t> Know</a:t>
            </a: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 the </a:t>
            </a:r>
            <a:r>
              <a:rPr lang="en-US" sz="2400" dirty="0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atest </a:t>
            </a:r>
            <a:r>
              <a:rPr lang="en-US" sz="2400" dirty="0">
                <a:solidFill>
                  <a:srgbClr val="000000"/>
                </a:solidFill>
                <a:latin typeface="Calibri (Body)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echnology </a:t>
            </a:r>
            <a:r>
              <a:rPr lang="en-US" sz="2400" dirty="0">
                <a:solidFill>
                  <a:srgbClr val="000000"/>
                </a:solidFill>
                <a:latin typeface="Calibri (Body)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tools.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 how </a:t>
            </a:r>
            <a:r>
              <a:rPr lang="en-US" sz="2400" dirty="0">
                <a:solidFill>
                  <a:srgbClr val="000000"/>
                </a:solidFill>
                <a:latin typeface="Calibri (Body)"/>
              </a:rPr>
              <a:t>to </a:t>
            </a:r>
            <a:r>
              <a:rPr lang="en-IN" sz="2400" dirty="0">
                <a:solidFill>
                  <a:srgbClr val="000000"/>
                </a:solidFill>
                <a:latin typeface="Calibri (Body)"/>
              </a:rPr>
              <a:t>Improved </a:t>
            </a:r>
            <a:r>
              <a:rPr lang="en-IN" sz="2400" dirty="0" smtClean="0">
                <a:solidFill>
                  <a:srgbClr val="000000"/>
                </a:solidFill>
                <a:latin typeface="Calibri (Body)"/>
              </a:rPr>
              <a:t>game quality for future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Calibri (Body)"/>
              </a:rPr>
              <a:t> How to </a:t>
            </a:r>
            <a:r>
              <a:rPr lang="en-IN" sz="2400" dirty="0">
                <a:solidFill>
                  <a:srgbClr val="000000"/>
                </a:solidFill>
                <a:latin typeface="Calibri (Body)"/>
              </a:rPr>
              <a:t>Increased </a:t>
            </a:r>
            <a:r>
              <a:rPr lang="en-IN" sz="2400" dirty="0" smtClean="0">
                <a:solidFill>
                  <a:srgbClr val="000000"/>
                </a:solidFill>
                <a:latin typeface="Calibri (Body)"/>
              </a:rPr>
              <a:t>Creativity in game making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 (Body)"/>
              </a:rPr>
              <a:t>Include more levels in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Make more difficult games for </a:t>
            </a: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user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 (Body)"/>
              </a:rPr>
              <a:t>Ex : chess , quiz etc..</a:t>
            </a:r>
            <a:endParaRPr lang="en-US" sz="2400" dirty="0" smtClean="0">
              <a:solidFill>
                <a:srgbClr val="000000"/>
              </a:solidFill>
              <a:latin typeface="Calibri (Body)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3792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1726" y="59916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Bibliography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2718" y="186429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   </a:t>
            </a:r>
            <a:r>
              <a:rPr lang="en-US" sz="2400" dirty="0" smtClean="0">
                <a:hlinkClick r:id="rId4"/>
              </a:rPr>
              <a:t>W3Schools Online Web Tutorials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(w3 school)html</a:t>
            </a:r>
          </a:p>
          <a:p>
            <a:r>
              <a:rPr lang="en-US" sz="2400" dirty="0" smtClean="0"/>
              <a:t>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hlinkClick r:id="rId5"/>
              </a:rPr>
              <a:t>   code with harry - YouTube</a:t>
            </a:r>
            <a:r>
              <a:rPr lang="en-US" sz="2400" dirty="0" smtClean="0"/>
              <a:t> (code with harry videos)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hlinkClick r:id="rId6"/>
              </a:rPr>
              <a:t>https://github.com/ANSARI-YUSUF/project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(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96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0691" y="2995767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02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" y="100208"/>
            <a:ext cx="2292264" cy="2141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3381" y="786462"/>
            <a:ext cx="4321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Table of Content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979112" y="2530258"/>
            <a:ext cx="7490565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Project Profile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Project Description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Objective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Related Work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Tools and Technologies used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Screenshots / Animation 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Conclusion &amp; Future Work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Bibliography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Bahnschrift</a:t>
            </a:r>
            <a:r>
              <a:rPr lang="en-US" sz="2400" dirty="0" smtClean="0"/>
              <a:t> </a:t>
            </a:r>
            <a:r>
              <a:rPr lang="en-US" sz="2400" dirty="0" err="1" smtClean="0"/>
              <a:t>SemiLight</a:t>
            </a:r>
            <a:endParaRPr lang="en-US" sz="2400" dirty="0" smtClean="0"/>
          </a:p>
          <a:p>
            <a:endParaRPr lang="en-IN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32299" y="6488668"/>
            <a:ext cx="332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9" y="2469388"/>
            <a:ext cx="4734838" cy="21777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547" y="475989"/>
            <a:ext cx="5173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Logo: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02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0198" y="67820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ahnschrift SemiLight" pitchFamily="34" charset="0"/>
              </a:rPr>
              <a:t>Project Profile</a:t>
            </a:r>
            <a:endParaRPr lang="en-IN" sz="3600" dirty="0">
              <a:latin typeface="Bahnschrift Semi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3713" y="2104373"/>
            <a:ext cx="5973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“GEN-X GAMES”  is an web game with many sub-games like :</a:t>
            </a: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Memory game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641" y="3830016"/>
            <a:ext cx="6668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Its an online web game for user and</a:t>
            </a:r>
          </a:p>
          <a:p>
            <a:r>
              <a:rPr lang="en-US" sz="3200" dirty="0" smtClean="0"/>
              <a:t>Its an interactive game </a:t>
            </a:r>
          </a:p>
          <a:p>
            <a:r>
              <a:rPr lang="en-US" sz="3200" dirty="0" smtClean="0"/>
              <a:t>Quick memory improvement in it</a:t>
            </a:r>
          </a:p>
          <a:p>
            <a:r>
              <a:rPr lang="en-US" sz="3200" dirty="0" smtClean="0"/>
              <a:t>And good to use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6816" y="1150945"/>
            <a:ext cx="292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Memory game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782343" y="236180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It is a memory game.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There is 4x4 boxes in screen.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We have to memorize the same color position in screen.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We will get two moves to check the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of the box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It is very </a:t>
            </a:r>
            <a:r>
              <a:rPr lang="en-US" sz="2000" dirty="0" err="1" smtClean="0"/>
              <a:t>simpl</a:t>
            </a:r>
            <a:r>
              <a:rPr lang="en-US" sz="2000" dirty="0" smtClean="0"/>
              <a:t> game.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When you click on the box you will get what the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at that position.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you get the same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at other position and you click it </a:t>
            </a:r>
            <a:r>
              <a:rPr lang="en-US" sz="2000" dirty="0" err="1" smtClean="0"/>
              <a:t>sipultaniosly</a:t>
            </a:r>
            <a:r>
              <a:rPr lang="en-US" sz="2000" dirty="0" smtClean="0"/>
              <a:t> then it shows the color </a:t>
            </a:r>
            <a:r>
              <a:rPr lang="en-US" sz="2000" dirty="0" err="1" smtClean="0"/>
              <a:t>wich</a:t>
            </a:r>
            <a:r>
              <a:rPr lang="en-US" sz="2000" dirty="0" smtClean="0"/>
              <a:t> is done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Game ends when all boxes fill with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.</a:t>
            </a:r>
            <a:endParaRPr lang="en-US" sz="2000" b="1" u="sng" dirty="0">
              <a:latin typeface="Bahnschrift Semi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0874" y="43313"/>
            <a:ext cx="4189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 smtClean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548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071" y="512118"/>
            <a:ext cx="292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Memory game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16" y="1359253"/>
            <a:ext cx="8544833" cy="4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6816" y="1150945"/>
            <a:ext cx="207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411260" y="2462408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Develop an interactive educational game or presentation </a:t>
            </a:r>
            <a:r>
              <a:rPr lang="en-US" sz="2400" dirty="0" smtClean="0"/>
              <a:t> for entertainment and learning.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Integrate diverse historical questions to challenge the user's knowledge, encouraging logical thinking.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Ensure </a:t>
            </a:r>
            <a:r>
              <a:rPr lang="en-US" sz="2400" dirty="0"/>
              <a:t>high </a:t>
            </a:r>
            <a:r>
              <a:rPr lang="en-US" sz="2400" dirty="0" smtClean="0"/>
              <a:t>interaction by user to end the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project aims to create an </a:t>
            </a:r>
            <a:r>
              <a:rPr lang="en-US" sz="2400" dirty="0" smtClean="0"/>
              <a:t>good </a:t>
            </a:r>
            <a:r>
              <a:rPr lang="en-US" sz="2400" dirty="0"/>
              <a:t>experience </a:t>
            </a:r>
            <a:r>
              <a:rPr lang="en-US" sz="2400" dirty="0" smtClean="0"/>
              <a:t>for user not only for </a:t>
            </a:r>
            <a:r>
              <a:rPr lang="en-US" sz="2400" dirty="0"/>
              <a:t>entertains but also educates users </a:t>
            </a:r>
            <a:r>
              <a:rPr lang="en-US" sz="2400" dirty="0" smtClean="0"/>
              <a:t>too.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9251" y="436961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Conclusion: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27342" y="2274838"/>
            <a:ext cx="80166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Times New Roman" panose="02020603050405020304" pitchFamily="18" charset="0"/>
              </a:rPr>
              <a:t>In conclusion, the Color Memory Game provides an entertaining and intellectually stimulating experience for players of all ages. </a:t>
            </a:r>
            <a:endParaRPr lang="en-US" sz="2400" dirty="0" smtClean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</a:rPr>
              <a:t>This </a:t>
            </a:r>
            <a:r>
              <a:rPr lang="en-US" sz="2400" dirty="0">
                <a:ea typeface="Times New Roman" panose="02020603050405020304" pitchFamily="18" charset="0"/>
              </a:rPr>
              <a:t>game not only captivates with its visually appealing design but also challenges and enhances memory and concentration skills in a fun and interactive way. </a:t>
            </a:r>
            <a:endParaRPr lang="en-US" sz="2400" dirty="0" smtClean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</a:rPr>
              <a:t>The </a:t>
            </a:r>
            <a:r>
              <a:rPr lang="en-US" sz="2400" dirty="0">
                <a:ea typeface="Times New Roman" panose="02020603050405020304" pitchFamily="18" charset="0"/>
              </a:rPr>
              <a:t>progressive difficulty levels ensure that the game remains engaging and offers a continuous challenge to keep players on their toes.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9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412645"/>
            <a:ext cx="1922762" cy="180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13" y="6364181"/>
            <a:ext cx="3407959" cy="493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661" y="61168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Tools and Technologies </a:t>
            </a:r>
            <a:r>
              <a:rPr lang="en-US" sz="3200" dirty="0" smtClean="0"/>
              <a:t>used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66578" y="1642998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Tooles :- 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Visual studio code </a:t>
            </a:r>
          </a:p>
          <a:p>
            <a:pPr lvl="1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Notepad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++</a:t>
            </a:r>
          </a:p>
          <a:p>
            <a:pPr lvl="1"/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Github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Technologies : </a:t>
            </a:r>
          </a:p>
          <a:p>
            <a:pPr lvl="1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HTML</a:t>
            </a:r>
          </a:p>
          <a:p>
            <a:pPr lvl="1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CSS</a:t>
            </a:r>
          </a:p>
          <a:p>
            <a:pPr lvl="1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JAVA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SCRIPT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436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SemiLight</vt:lpstr>
      <vt:lpstr>Calibri</vt:lpstr>
      <vt:lpstr>Calibri (Body)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DABC</dc:creator>
  <cp:lastModifiedBy>DABC</cp:lastModifiedBy>
  <cp:revision>21</cp:revision>
  <dcterms:created xsi:type="dcterms:W3CDTF">2023-12-12T12:22:15Z</dcterms:created>
  <dcterms:modified xsi:type="dcterms:W3CDTF">2024-01-06T10:51:22Z</dcterms:modified>
</cp:coreProperties>
</file>