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7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122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7C36AD-0091-4CBC-A353-7B46A42C3983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D7E7ED3-5DA7-4C38-A2C1-111C86F7F637}">
      <dgm:prSet phldrT="[Text]"/>
      <dgm:spPr/>
      <dgm:t>
        <a:bodyPr/>
        <a:lstStyle/>
        <a:p>
          <a:pPr>
            <a:defRPr cap="all"/>
          </a:pPr>
          <a:r>
            <a:rPr lang="en-US" dirty="0"/>
            <a:t>OBJECTIVE  &amp; Project Scope</a:t>
          </a:r>
          <a:endParaRPr lang="en-IN" dirty="0"/>
        </a:p>
      </dgm:t>
    </dgm:pt>
    <dgm:pt modelId="{FDC58DC9-E24A-4D65-A571-6D9F210C39CD}" type="parTrans" cxnId="{0CE8997C-760A-4ED3-8D55-81E704EB7439}">
      <dgm:prSet/>
      <dgm:spPr/>
      <dgm:t>
        <a:bodyPr/>
        <a:lstStyle/>
        <a:p>
          <a:endParaRPr lang="en-IN"/>
        </a:p>
      </dgm:t>
    </dgm:pt>
    <dgm:pt modelId="{0E037038-5B1D-4680-893A-E7006FC958F8}" type="sibTrans" cxnId="{0CE8997C-760A-4ED3-8D55-81E704EB7439}">
      <dgm:prSet phldrT="1"/>
      <dgm:spPr/>
      <dgm:t>
        <a:bodyPr/>
        <a:lstStyle/>
        <a:p>
          <a:endParaRPr lang="en-IN"/>
        </a:p>
      </dgm:t>
    </dgm:pt>
    <dgm:pt modelId="{5E88C63A-B273-4A57-A67D-F33D1E5B40CB}">
      <dgm:prSet phldrT="[Text]"/>
      <dgm:spPr/>
      <dgm:t>
        <a:bodyPr/>
        <a:lstStyle/>
        <a:p>
          <a:pPr>
            <a:defRPr cap="all"/>
          </a:pPr>
          <a:r>
            <a:rPr lang="en-US"/>
            <a:t>TOOLS</a:t>
          </a:r>
          <a:endParaRPr lang="en-IN"/>
        </a:p>
      </dgm:t>
    </dgm:pt>
    <dgm:pt modelId="{7E5A4B3A-7B0E-465B-A295-F0145A974D81}" type="parTrans" cxnId="{96DF1F49-7DAC-4581-8BAD-B4B41D0A8F22}">
      <dgm:prSet/>
      <dgm:spPr/>
      <dgm:t>
        <a:bodyPr/>
        <a:lstStyle/>
        <a:p>
          <a:endParaRPr lang="en-IN"/>
        </a:p>
      </dgm:t>
    </dgm:pt>
    <dgm:pt modelId="{AD680251-36D7-4198-AEE7-D642D0599471}" type="sibTrans" cxnId="{96DF1F49-7DAC-4581-8BAD-B4B41D0A8F22}">
      <dgm:prSet phldrT="2"/>
      <dgm:spPr/>
      <dgm:t>
        <a:bodyPr/>
        <a:lstStyle/>
        <a:p>
          <a:endParaRPr lang="en-IN"/>
        </a:p>
      </dgm:t>
    </dgm:pt>
    <dgm:pt modelId="{563EC155-1BAD-40B8-AFC1-6441FFE2E880}">
      <dgm:prSet phldrT="[Text]"/>
      <dgm:spPr/>
      <dgm:t>
        <a:bodyPr/>
        <a:lstStyle/>
        <a:p>
          <a:pPr>
            <a:defRPr cap="all"/>
          </a:pPr>
          <a:r>
            <a:rPr lang="en-US"/>
            <a:t>DASHBOARDR</a:t>
          </a:r>
          <a:endParaRPr lang="en-IN"/>
        </a:p>
      </dgm:t>
    </dgm:pt>
    <dgm:pt modelId="{EC0DB6B2-6D0B-457D-8481-67BBB4EE7650}" type="parTrans" cxnId="{CC1663AD-B936-4352-9977-E1BBCBBA5425}">
      <dgm:prSet/>
      <dgm:spPr/>
      <dgm:t>
        <a:bodyPr/>
        <a:lstStyle/>
        <a:p>
          <a:endParaRPr lang="en-IN"/>
        </a:p>
      </dgm:t>
    </dgm:pt>
    <dgm:pt modelId="{41BB0AA8-4B1C-4699-87FF-0E51401A05BE}" type="sibTrans" cxnId="{CC1663AD-B936-4352-9977-E1BBCBBA5425}">
      <dgm:prSet phldrT="4"/>
      <dgm:spPr/>
      <dgm:t>
        <a:bodyPr/>
        <a:lstStyle/>
        <a:p>
          <a:endParaRPr lang="en-IN"/>
        </a:p>
      </dgm:t>
    </dgm:pt>
    <dgm:pt modelId="{2A9ACF56-E6A1-4207-8D99-2AE7146108F3}">
      <dgm:prSet phldrT="[Text]"/>
      <dgm:spPr/>
      <dgm:t>
        <a:bodyPr/>
        <a:lstStyle/>
        <a:p>
          <a:pPr>
            <a:defRPr cap="all"/>
          </a:pPr>
          <a:r>
            <a:rPr lang="en-US"/>
            <a:t>KPI’S</a:t>
          </a:r>
          <a:endParaRPr lang="en-IN"/>
        </a:p>
      </dgm:t>
    </dgm:pt>
    <dgm:pt modelId="{F0F924D1-21B8-4D04-B70C-7CC3AE9C0395}" type="parTrans" cxnId="{4A457BB1-8339-48B9-87BE-07182137AF37}">
      <dgm:prSet/>
      <dgm:spPr/>
      <dgm:t>
        <a:bodyPr/>
        <a:lstStyle/>
        <a:p>
          <a:endParaRPr lang="en-IN"/>
        </a:p>
      </dgm:t>
    </dgm:pt>
    <dgm:pt modelId="{A582A43F-FD15-4642-B1EA-9488CA41A7DF}" type="sibTrans" cxnId="{4A457BB1-8339-48B9-87BE-07182137AF37}">
      <dgm:prSet phldrT="3"/>
      <dgm:spPr/>
      <dgm:t>
        <a:bodyPr/>
        <a:lstStyle/>
        <a:p>
          <a:endParaRPr lang="en-US"/>
        </a:p>
      </dgm:t>
    </dgm:pt>
    <dgm:pt modelId="{DFDADD1A-65D2-4E2B-AE0A-D70BB7ECE088}">
      <dgm:prSet phldrT="[Text]"/>
      <dgm:spPr/>
      <dgm:t>
        <a:bodyPr/>
        <a:lstStyle/>
        <a:p>
          <a:pPr>
            <a:defRPr cap="all"/>
          </a:pPr>
          <a:r>
            <a:rPr lang="en-US" dirty="0"/>
            <a:t>RECOMMENDATION</a:t>
          </a:r>
          <a:endParaRPr lang="en-IN" dirty="0"/>
        </a:p>
      </dgm:t>
    </dgm:pt>
    <dgm:pt modelId="{D377552D-C4B6-4626-BF00-4893BB471FDA}" type="parTrans" cxnId="{DB83110A-B649-4801-AD7D-18B967EB3DEA}">
      <dgm:prSet/>
      <dgm:spPr/>
      <dgm:t>
        <a:bodyPr/>
        <a:lstStyle/>
        <a:p>
          <a:endParaRPr lang="en-IN"/>
        </a:p>
      </dgm:t>
    </dgm:pt>
    <dgm:pt modelId="{DAF46C33-7E5B-43EA-8166-2517AFC1D6F4}" type="sibTrans" cxnId="{DB83110A-B649-4801-AD7D-18B967EB3DEA}">
      <dgm:prSet phldrT="5"/>
      <dgm:spPr/>
      <dgm:t>
        <a:bodyPr/>
        <a:lstStyle/>
        <a:p>
          <a:endParaRPr lang="en-IN"/>
        </a:p>
      </dgm:t>
    </dgm:pt>
    <dgm:pt modelId="{D0D0B30A-3D38-4F24-BDC0-600A4A8036C7}">
      <dgm:prSet phldrT="[Text]"/>
      <dgm:spPr/>
      <dgm:t>
        <a:bodyPr/>
        <a:lstStyle/>
        <a:p>
          <a:pPr>
            <a:defRPr cap="all"/>
          </a:pPr>
          <a:r>
            <a:rPr lang="en-US" dirty="0"/>
            <a:t>CONCLUSION</a:t>
          </a:r>
          <a:endParaRPr lang="en-IN" dirty="0"/>
        </a:p>
      </dgm:t>
    </dgm:pt>
    <dgm:pt modelId="{E86D133E-6300-4C61-9F3E-CF61599B8B30}" type="parTrans" cxnId="{52D0EE39-B077-4226-B5E8-61A42927CA46}">
      <dgm:prSet/>
      <dgm:spPr/>
      <dgm:t>
        <a:bodyPr/>
        <a:lstStyle/>
        <a:p>
          <a:endParaRPr lang="en-IN"/>
        </a:p>
      </dgm:t>
    </dgm:pt>
    <dgm:pt modelId="{8967891B-75AC-4DA1-B035-743A18C058D3}" type="sibTrans" cxnId="{52D0EE39-B077-4226-B5E8-61A42927CA46}">
      <dgm:prSet/>
      <dgm:spPr/>
      <dgm:t>
        <a:bodyPr/>
        <a:lstStyle/>
        <a:p>
          <a:endParaRPr lang="en-IN"/>
        </a:p>
      </dgm:t>
    </dgm:pt>
    <dgm:pt modelId="{78EA3358-5445-4BC9-A056-98AF7D847432}" type="pres">
      <dgm:prSet presAssocID="{B07C36AD-0091-4CBC-A353-7B46A42C3983}" presName="linear" presStyleCnt="0">
        <dgm:presLayoutVars>
          <dgm:dir/>
          <dgm:animLvl val="lvl"/>
          <dgm:resizeHandles val="exact"/>
        </dgm:presLayoutVars>
      </dgm:prSet>
      <dgm:spPr/>
    </dgm:pt>
    <dgm:pt modelId="{F0653B89-FB8A-4407-94F3-7C01B536E27B}" type="pres">
      <dgm:prSet presAssocID="{9D7E7ED3-5DA7-4C38-A2C1-111C86F7F637}" presName="parentLin" presStyleCnt="0"/>
      <dgm:spPr/>
    </dgm:pt>
    <dgm:pt modelId="{0E198408-F5BA-44FF-9CCD-50C673A3ED59}" type="pres">
      <dgm:prSet presAssocID="{9D7E7ED3-5DA7-4C38-A2C1-111C86F7F637}" presName="parentLeftMargin" presStyleLbl="node1" presStyleIdx="0" presStyleCnt="6"/>
      <dgm:spPr/>
    </dgm:pt>
    <dgm:pt modelId="{F198CE9D-F73C-4782-AC0E-FC18DA5F6BA1}" type="pres">
      <dgm:prSet presAssocID="{9D7E7ED3-5DA7-4C38-A2C1-111C86F7F63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92E3962-E00C-4902-BFC8-1684E60A2C7C}" type="pres">
      <dgm:prSet presAssocID="{9D7E7ED3-5DA7-4C38-A2C1-111C86F7F637}" presName="negativeSpace" presStyleCnt="0"/>
      <dgm:spPr/>
    </dgm:pt>
    <dgm:pt modelId="{C117F7E1-AF0C-4FF8-9EDF-F576E13E1AA9}" type="pres">
      <dgm:prSet presAssocID="{9D7E7ED3-5DA7-4C38-A2C1-111C86F7F637}" presName="childText" presStyleLbl="conFgAcc1" presStyleIdx="0" presStyleCnt="6">
        <dgm:presLayoutVars>
          <dgm:bulletEnabled val="1"/>
        </dgm:presLayoutVars>
      </dgm:prSet>
      <dgm:spPr/>
    </dgm:pt>
    <dgm:pt modelId="{6C241BBE-B025-44EF-8BFA-B9C201128D1A}" type="pres">
      <dgm:prSet presAssocID="{0E037038-5B1D-4680-893A-E7006FC958F8}" presName="spaceBetweenRectangles" presStyleCnt="0"/>
      <dgm:spPr/>
    </dgm:pt>
    <dgm:pt modelId="{44EB9CF4-087F-4026-ABC5-AFC4A79AD657}" type="pres">
      <dgm:prSet presAssocID="{5E88C63A-B273-4A57-A67D-F33D1E5B40CB}" presName="parentLin" presStyleCnt="0"/>
      <dgm:spPr/>
    </dgm:pt>
    <dgm:pt modelId="{78319857-F542-4818-99AD-A916C3F5A3B9}" type="pres">
      <dgm:prSet presAssocID="{5E88C63A-B273-4A57-A67D-F33D1E5B40CB}" presName="parentLeftMargin" presStyleLbl="node1" presStyleIdx="0" presStyleCnt="6"/>
      <dgm:spPr/>
    </dgm:pt>
    <dgm:pt modelId="{DDB2DC8F-D949-4E77-B977-A702665F95FE}" type="pres">
      <dgm:prSet presAssocID="{5E88C63A-B273-4A57-A67D-F33D1E5B40C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FEA9157-1D00-475A-BC98-DC6659D045B8}" type="pres">
      <dgm:prSet presAssocID="{5E88C63A-B273-4A57-A67D-F33D1E5B40CB}" presName="negativeSpace" presStyleCnt="0"/>
      <dgm:spPr/>
    </dgm:pt>
    <dgm:pt modelId="{650A8EFA-D9E3-4541-AEB0-8B288651645A}" type="pres">
      <dgm:prSet presAssocID="{5E88C63A-B273-4A57-A67D-F33D1E5B40CB}" presName="childText" presStyleLbl="conFgAcc1" presStyleIdx="1" presStyleCnt="6">
        <dgm:presLayoutVars>
          <dgm:bulletEnabled val="1"/>
        </dgm:presLayoutVars>
      </dgm:prSet>
      <dgm:spPr/>
    </dgm:pt>
    <dgm:pt modelId="{6E1DCA28-C187-408A-B046-069041810E45}" type="pres">
      <dgm:prSet presAssocID="{AD680251-36D7-4198-AEE7-D642D0599471}" presName="spaceBetweenRectangles" presStyleCnt="0"/>
      <dgm:spPr/>
    </dgm:pt>
    <dgm:pt modelId="{459BAF26-7B11-4208-8800-4DD0E28DCB2A}" type="pres">
      <dgm:prSet presAssocID="{2A9ACF56-E6A1-4207-8D99-2AE7146108F3}" presName="parentLin" presStyleCnt="0"/>
      <dgm:spPr/>
    </dgm:pt>
    <dgm:pt modelId="{821AB366-D3DA-43C9-82E0-8ABB526B301F}" type="pres">
      <dgm:prSet presAssocID="{2A9ACF56-E6A1-4207-8D99-2AE7146108F3}" presName="parentLeftMargin" presStyleLbl="node1" presStyleIdx="1" presStyleCnt="6"/>
      <dgm:spPr/>
    </dgm:pt>
    <dgm:pt modelId="{D56FB743-F9CB-4C0C-89F4-186CC29A75F3}" type="pres">
      <dgm:prSet presAssocID="{2A9ACF56-E6A1-4207-8D99-2AE7146108F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4DAEEB7-80FB-4FDF-AEA2-84BF6BD16381}" type="pres">
      <dgm:prSet presAssocID="{2A9ACF56-E6A1-4207-8D99-2AE7146108F3}" presName="negativeSpace" presStyleCnt="0"/>
      <dgm:spPr/>
    </dgm:pt>
    <dgm:pt modelId="{9C21E83A-315D-4F7E-89CD-FA65F230B76A}" type="pres">
      <dgm:prSet presAssocID="{2A9ACF56-E6A1-4207-8D99-2AE7146108F3}" presName="childText" presStyleLbl="conFgAcc1" presStyleIdx="2" presStyleCnt="6">
        <dgm:presLayoutVars>
          <dgm:bulletEnabled val="1"/>
        </dgm:presLayoutVars>
      </dgm:prSet>
      <dgm:spPr/>
    </dgm:pt>
    <dgm:pt modelId="{1DD6175C-40F7-4619-8AF7-9EAFDA57E33A}" type="pres">
      <dgm:prSet presAssocID="{A582A43F-FD15-4642-B1EA-9488CA41A7DF}" presName="spaceBetweenRectangles" presStyleCnt="0"/>
      <dgm:spPr/>
    </dgm:pt>
    <dgm:pt modelId="{5820568A-D3DD-4BE9-A061-6692BF49AFA6}" type="pres">
      <dgm:prSet presAssocID="{563EC155-1BAD-40B8-AFC1-6441FFE2E880}" presName="parentLin" presStyleCnt="0"/>
      <dgm:spPr/>
    </dgm:pt>
    <dgm:pt modelId="{7BDC3C68-A1B8-4295-9C34-412D0E2F90E0}" type="pres">
      <dgm:prSet presAssocID="{563EC155-1BAD-40B8-AFC1-6441FFE2E880}" presName="parentLeftMargin" presStyleLbl="node1" presStyleIdx="2" presStyleCnt="6"/>
      <dgm:spPr/>
    </dgm:pt>
    <dgm:pt modelId="{F9224DC5-DB28-4BA8-8BC8-E2E35E63A3E7}" type="pres">
      <dgm:prSet presAssocID="{563EC155-1BAD-40B8-AFC1-6441FFE2E88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1B61C94-B6D3-4440-8A7B-196AF4602EB8}" type="pres">
      <dgm:prSet presAssocID="{563EC155-1BAD-40B8-AFC1-6441FFE2E880}" presName="negativeSpace" presStyleCnt="0"/>
      <dgm:spPr/>
    </dgm:pt>
    <dgm:pt modelId="{9A2C3AD4-362B-4220-94B1-F42AFECA8BE8}" type="pres">
      <dgm:prSet presAssocID="{563EC155-1BAD-40B8-AFC1-6441FFE2E880}" presName="childText" presStyleLbl="conFgAcc1" presStyleIdx="3" presStyleCnt="6">
        <dgm:presLayoutVars>
          <dgm:bulletEnabled val="1"/>
        </dgm:presLayoutVars>
      </dgm:prSet>
      <dgm:spPr/>
    </dgm:pt>
    <dgm:pt modelId="{8A633204-6E28-42C9-B630-67C18E1415A8}" type="pres">
      <dgm:prSet presAssocID="{41BB0AA8-4B1C-4699-87FF-0E51401A05BE}" presName="spaceBetweenRectangles" presStyleCnt="0"/>
      <dgm:spPr/>
    </dgm:pt>
    <dgm:pt modelId="{56CEC525-452B-42D1-AB05-44F01E4745E2}" type="pres">
      <dgm:prSet presAssocID="{DFDADD1A-65D2-4E2B-AE0A-D70BB7ECE088}" presName="parentLin" presStyleCnt="0"/>
      <dgm:spPr/>
    </dgm:pt>
    <dgm:pt modelId="{ECF1396D-562E-4885-85D9-AC47A90464E4}" type="pres">
      <dgm:prSet presAssocID="{DFDADD1A-65D2-4E2B-AE0A-D70BB7ECE088}" presName="parentLeftMargin" presStyleLbl="node1" presStyleIdx="3" presStyleCnt="6"/>
      <dgm:spPr/>
    </dgm:pt>
    <dgm:pt modelId="{B28D0DD1-2AB0-4109-9573-8179CBAD879F}" type="pres">
      <dgm:prSet presAssocID="{DFDADD1A-65D2-4E2B-AE0A-D70BB7ECE08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766273C-ADD8-488A-B3A6-A34BD17FBFF3}" type="pres">
      <dgm:prSet presAssocID="{DFDADD1A-65D2-4E2B-AE0A-D70BB7ECE088}" presName="negativeSpace" presStyleCnt="0"/>
      <dgm:spPr/>
    </dgm:pt>
    <dgm:pt modelId="{2755104F-18BD-467F-BC69-EBA856645BA3}" type="pres">
      <dgm:prSet presAssocID="{DFDADD1A-65D2-4E2B-AE0A-D70BB7ECE088}" presName="childText" presStyleLbl="conFgAcc1" presStyleIdx="4" presStyleCnt="6">
        <dgm:presLayoutVars>
          <dgm:bulletEnabled val="1"/>
        </dgm:presLayoutVars>
      </dgm:prSet>
      <dgm:spPr/>
    </dgm:pt>
    <dgm:pt modelId="{C6F263F8-A824-489E-A919-4292B83582A2}" type="pres">
      <dgm:prSet presAssocID="{DAF46C33-7E5B-43EA-8166-2517AFC1D6F4}" presName="spaceBetweenRectangles" presStyleCnt="0"/>
      <dgm:spPr/>
    </dgm:pt>
    <dgm:pt modelId="{D5DA0502-69AB-46D6-9BDC-C40F18010C74}" type="pres">
      <dgm:prSet presAssocID="{D0D0B30A-3D38-4F24-BDC0-600A4A8036C7}" presName="parentLin" presStyleCnt="0"/>
      <dgm:spPr/>
    </dgm:pt>
    <dgm:pt modelId="{1AD4D261-0E46-44AF-86C9-488B5A5816DB}" type="pres">
      <dgm:prSet presAssocID="{D0D0B30A-3D38-4F24-BDC0-600A4A8036C7}" presName="parentLeftMargin" presStyleLbl="node1" presStyleIdx="4" presStyleCnt="6"/>
      <dgm:spPr/>
    </dgm:pt>
    <dgm:pt modelId="{D835D21E-B6AB-463C-BD10-770549C22228}" type="pres">
      <dgm:prSet presAssocID="{D0D0B30A-3D38-4F24-BDC0-600A4A8036C7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C7F9E29B-B854-4560-A063-E66F6F1B9681}" type="pres">
      <dgm:prSet presAssocID="{D0D0B30A-3D38-4F24-BDC0-600A4A8036C7}" presName="negativeSpace" presStyleCnt="0"/>
      <dgm:spPr/>
    </dgm:pt>
    <dgm:pt modelId="{F4AB8F09-103C-4F95-AAC8-637EF76EBEBC}" type="pres">
      <dgm:prSet presAssocID="{D0D0B30A-3D38-4F24-BDC0-600A4A8036C7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DB83110A-B649-4801-AD7D-18B967EB3DEA}" srcId="{B07C36AD-0091-4CBC-A353-7B46A42C3983}" destId="{DFDADD1A-65D2-4E2B-AE0A-D70BB7ECE088}" srcOrd="4" destOrd="0" parTransId="{D377552D-C4B6-4626-BF00-4893BB471FDA}" sibTransId="{DAF46C33-7E5B-43EA-8166-2517AFC1D6F4}"/>
    <dgm:cxn modelId="{4FAF4F11-265B-4098-8928-6E5B60759EC9}" type="presOf" srcId="{563EC155-1BAD-40B8-AFC1-6441FFE2E880}" destId="{7BDC3C68-A1B8-4295-9C34-412D0E2F90E0}" srcOrd="0" destOrd="0" presId="urn:microsoft.com/office/officeart/2005/8/layout/list1"/>
    <dgm:cxn modelId="{A67F011B-157F-401A-BD78-87DAF799E50E}" type="presOf" srcId="{2A9ACF56-E6A1-4207-8D99-2AE7146108F3}" destId="{D56FB743-F9CB-4C0C-89F4-186CC29A75F3}" srcOrd="1" destOrd="0" presId="urn:microsoft.com/office/officeart/2005/8/layout/list1"/>
    <dgm:cxn modelId="{0B916B1E-77FB-435E-B877-90C36CA8FA35}" type="presOf" srcId="{DFDADD1A-65D2-4E2B-AE0A-D70BB7ECE088}" destId="{ECF1396D-562E-4885-85D9-AC47A90464E4}" srcOrd="0" destOrd="0" presId="urn:microsoft.com/office/officeart/2005/8/layout/list1"/>
    <dgm:cxn modelId="{52D0EE39-B077-4226-B5E8-61A42927CA46}" srcId="{B07C36AD-0091-4CBC-A353-7B46A42C3983}" destId="{D0D0B30A-3D38-4F24-BDC0-600A4A8036C7}" srcOrd="5" destOrd="0" parTransId="{E86D133E-6300-4C61-9F3E-CF61599B8B30}" sibTransId="{8967891B-75AC-4DA1-B035-743A18C058D3}"/>
    <dgm:cxn modelId="{96DF1F49-7DAC-4581-8BAD-B4B41D0A8F22}" srcId="{B07C36AD-0091-4CBC-A353-7B46A42C3983}" destId="{5E88C63A-B273-4A57-A67D-F33D1E5B40CB}" srcOrd="1" destOrd="0" parTransId="{7E5A4B3A-7B0E-465B-A295-F0145A974D81}" sibTransId="{AD680251-36D7-4198-AEE7-D642D0599471}"/>
    <dgm:cxn modelId="{C9063877-055F-41E1-A065-B1E15EDFA3CA}" type="presOf" srcId="{5E88C63A-B273-4A57-A67D-F33D1E5B40CB}" destId="{DDB2DC8F-D949-4E77-B977-A702665F95FE}" srcOrd="1" destOrd="0" presId="urn:microsoft.com/office/officeart/2005/8/layout/list1"/>
    <dgm:cxn modelId="{F021DC77-25FA-4633-9FE0-2A7512358A78}" type="presOf" srcId="{5E88C63A-B273-4A57-A67D-F33D1E5B40CB}" destId="{78319857-F542-4818-99AD-A916C3F5A3B9}" srcOrd="0" destOrd="0" presId="urn:microsoft.com/office/officeart/2005/8/layout/list1"/>
    <dgm:cxn modelId="{8AF76658-4B3D-47A6-A14B-CEAC5686D315}" type="presOf" srcId="{D0D0B30A-3D38-4F24-BDC0-600A4A8036C7}" destId="{D835D21E-B6AB-463C-BD10-770549C22228}" srcOrd="1" destOrd="0" presId="urn:microsoft.com/office/officeart/2005/8/layout/list1"/>
    <dgm:cxn modelId="{0CE8997C-760A-4ED3-8D55-81E704EB7439}" srcId="{B07C36AD-0091-4CBC-A353-7B46A42C3983}" destId="{9D7E7ED3-5DA7-4C38-A2C1-111C86F7F637}" srcOrd="0" destOrd="0" parTransId="{FDC58DC9-E24A-4D65-A571-6D9F210C39CD}" sibTransId="{0E037038-5B1D-4680-893A-E7006FC958F8}"/>
    <dgm:cxn modelId="{52C2709F-0F0B-4AED-A94C-6E321586BEDC}" type="presOf" srcId="{9D7E7ED3-5DA7-4C38-A2C1-111C86F7F637}" destId="{0E198408-F5BA-44FF-9CCD-50C673A3ED59}" srcOrd="0" destOrd="0" presId="urn:microsoft.com/office/officeart/2005/8/layout/list1"/>
    <dgm:cxn modelId="{53289AAB-F443-4808-AD15-6E0319CE27A5}" type="presOf" srcId="{B07C36AD-0091-4CBC-A353-7B46A42C3983}" destId="{78EA3358-5445-4BC9-A056-98AF7D847432}" srcOrd="0" destOrd="0" presId="urn:microsoft.com/office/officeart/2005/8/layout/list1"/>
    <dgm:cxn modelId="{DB8B26AD-FC32-4E1E-B4A9-691260A8EFB3}" type="presOf" srcId="{DFDADD1A-65D2-4E2B-AE0A-D70BB7ECE088}" destId="{B28D0DD1-2AB0-4109-9573-8179CBAD879F}" srcOrd="1" destOrd="0" presId="urn:microsoft.com/office/officeart/2005/8/layout/list1"/>
    <dgm:cxn modelId="{CC1663AD-B936-4352-9977-E1BBCBBA5425}" srcId="{B07C36AD-0091-4CBC-A353-7B46A42C3983}" destId="{563EC155-1BAD-40B8-AFC1-6441FFE2E880}" srcOrd="3" destOrd="0" parTransId="{EC0DB6B2-6D0B-457D-8481-67BBB4EE7650}" sibTransId="{41BB0AA8-4B1C-4699-87FF-0E51401A05BE}"/>
    <dgm:cxn modelId="{4A457BB1-8339-48B9-87BE-07182137AF37}" srcId="{B07C36AD-0091-4CBC-A353-7B46A42C3983}" destId="{2A9ACF56-E6A1-4207-8D99-2AE7146108F3}" srcOrd="2" destOrd="0" parTransId="{F0F924D1-21B8-4D04-B70C-7CC3AE9C0395}" sibTransId="{A582A43F-FD15-4642-B1EA-9488CA41A7DF}"/>
    <dgm:cxn modelId="{358271C3-1650-4BB6-AD86-6D6EA6C71F53}" type="presOf" srcId="{2A9ACF56-E6A1-4207-8D99-2AE7146108F3}" destId="{821AB366-D3DA-43C9-82E0-8ABB526B301F}" srcOrd="0" destOrd="0" presId="urn:microsoft.com/office/officeart/2005/8/layout/list1"/>
    <dgm:cxn modelId="{108144DB-B5ED-46E7-9902-60C507FDA746}" type="presOf" srcId="{9D7E7ED3-5DA7-4C38-A2C1-111C86F7F637}" destId="{F198CE9D-F73C-4782-AC0E-FC18DA5F6BA1}" srcOrd="1" destOrd="0" presId="urn:microsoft.com/office/officeart/2005/8/layout/list1"/>
    <dgm:cxn modelId="{F9C393F0-2FCB-49CB-90B8-EE5578A4BACE}" type="presOf" srcId="{563EC155-1BAD-40B8-AFC1-6441FFE2E880}" destId="{F9224DC5-DB28-4BA8-8BC8-E2E35E63A3E7}" srcOrd="1" destOrd="0" presId="urn:microsoft.com/office/officeart/2005/8/layout/list1"/>
    <dgm:cxn modelId="{7EF09BF5-64F2-464F-85C8-0B3D44F331E3}" type="presOf" srcId="{D0D0B30A-3D38-4F24-BDC0-600A4A8036C7}" destId="{1AD4D261-0E46-44AF-86C9-488B5A5816DB}" srcOrd="0" destOrd="0" presId="urn:microsoft.com/office/officeart/2005/8/layout/list1"/>
    <dgm:cxn modelId="{0795231E-64ED-464D-AA77-BD6DEB051E61}" type="presParOf" srcId="{78EA3358-5445-4BC9-A056-98AF7D847432}" destId="{F0653B89-FB8A-4407-94F3-7C01B536E27B}" srcOrd="0" destOrd="0" presId="urn:microsoft.com/office/officeart/2005/8/layout/list1"/>
    <dgm:cxn modelId="{CADDB139-D37A-4FC2-B80F-71A1AEF21CCC}" type="presParOf" srcId="{F0653B89-FB8A-4407-94F3-7C01B536E27B}" destId="{0E198408-F5BA-44FF-9CCD-50C673A3ED59}" srcOrd="0" destOrd="0" presId="urn:microsoft.com/office/officeart/2005/8/layout/list1"/>
    <dgm:cxn modelId="{45BA160E-373F-48DB-9C0A-BC3E4F0B52B2}" type="presParOf" srcId="{F0653B89-FB8A-4407-94F3-7C01B536E27B}" destId="{F198CE9D-F73C-4782-AC0E-FC18DA5F6BA1}" srcOrd="1" destOrd="0" presId="urn:microsoft.com/office/officeart/2005/8/layout/list1"/>
    <dgm:cxn modelId="{DE58BD29-6CA9-4BAA-AF64-F57E623E199E}" type="presParOf" srcId="{78EA3358-5445-4BC9-A056-98AF7D847432}" destId="{492E3962-E00C-4902-BFC8-1684E60A2C7C}" srcOrd="1" destOrd="0" presId="urn:microsoft.com/office/officeart/2005/8/layout/list1"/>
    <dgm:cxn modelId="{66F0EEBB-35C4-4D8B-B81A-EFCB7826A41B}" type="presParOf" srcId="{78EA3358-5445-4BC9-A056-98AF7D847432}" destId="{C117F7E1-AF0C-4FF8-9EDF-F576E13E1AA9}" srcOrd="2" destOrd="0" presId="urn:microsoft.com/office/officeart/2005/8/layout/list1"/>
    <dgm:cxn modelId="{8C001634-F1C2-49B9-AF73-6758C47E473A}" type="presParOf" srcId="{78EA3358-5445-4BC9-A056-98AF7D847432}" destId="{6C241BBE-B025-44EF-8BFA-B9C201128D1A}" srcOrd="3" destOrd="0" presId="urn:microsoft.com/office/officeart/2005/8/layout/list1"/>
    <dgm:cxn modelId="{26077CF3-F3D5-4D34-97BE-6A579DA40A73}" type="presParOf" srcId="{78EA3358-5445-4BC9-A056-98AF7D847432}" destId="{44EB9CF4-087F-4026-ABC5-AFC4A79AD657}" srcOrd="4" destOrd="0" presId="urn:microsoft.com/office/officeart/2005/8/layout/list1"/>
    <dgm:cxn modelId="{DECFE350-186D-4565-BA0A-45E96F376B84}" type="presParOf" srcId="{44EB9CF4-087F-4026-ABC5-AFC4A79AD657}" destId="{78319857-F542-4818-99AD-A916C3F5A3B9}" srcOrd="0" destOrd="0" presId="urn:microsoft.com/office/officeart/2005/8/layout/list1"/>
    <dgm:cxn modelId="{0A7580D7-7390-4DAE-B22F-AF21F2DDB1B3}" type="presParOf" srcId="{44EB9CF4-087F-4026-ABC5-AFC4A79AD657}" destId="{DDB2DC8F-D949-4E77-B977-A702665F95FE}" srcOrd="1" destOrd="0" presId="urn:microsoft.com/office/officeart/2005/8/layout/list1"/>
    <dgm:cxn modelId="{E99DE9ED-654E-4B6F-B878-7C248AAD694C}" type="presParOf" srcId="{78EA3358-5445-4BC9-A056-98AF7D847432}" destId="{1FEA9157-1D00-475A-BC98-DC6659D045B8}" srcOrd="5" destOrd="0" presId="urn:microsoft.com/office/officeart/2005/8/layout/list1"/>
    <dgm:cxn modelId="{480904FF-0BD7-4ABD-A2FE-3EC82BE0300C}" type="presParOf" srcId="{78EA3358-5445-4BC9-A056-98AF7D847432}" destId="{650A8EFA-D9E3-4541-AEB0-8B288651645A}" srcOrd="6" destOrd="0" presId="urn:microsoft.com/office/officeart/2005/8/layout/list1"/>
    <dgm:cxn modelId="{11075514-ADA6-4D82-80C2-9AE6E0F8203A}" type="presParOf" srcId="{78EA3358-5445-4BC9-A056-98AF7D847432}" destId="{6E1DCA28-C187-408A-B046-069041810E45}" srcOrd="7" destOrd="0" presId="urn:microsoft.com/office/officeart/2005/8/layout/list1"/>
    <dgm:cxn modelId="{439225DE-BBD4-47A0-BEBC-90C125EACA34}" type="presParOf" srcId="{78EA3358-5445-4BC9-A056-98AF7D847432}" destId="{459BAF26-7B11-4208-8800-4DD0E28DCB2A}" srcOrd="8" destOrd="0" presId="urn:microsoft.com/office/officeart/2005/8/layout/list1"/>
    <dgm:cxn modelId="{EC51928B-6A77-4F30-83F2-F44290947FCF}" type="presParOf" srcId="{459BAF26-7B11-4208-8800-4DD0E28DCB2A}" destId="{821AB366-D3DA-43C9-82E0-8ABB526B301F}" srcOrd="0" destOrd="0" presId="urn:microsoft.com/office/officeart/2005/8/layout/list1"/>
    <dgm:cxn modelId="{3E23A86C-5D67-4E1A-9B79-63AC1C93D932}" type="presParOf" srcId="{459BAF26-7B11-4208-8800-4DD0E28DCB2A}" destId="{D56FB743-F9CB-4C0C-89F4-186CC29A75F3}" srcOrd="1" destOrd="0" presId="urn:microsoft.com/office/officeart/2005/8/layout/list1"/>
    <dgm:cxn modelId="{073588FD-63DC-4FC8-8DB3-CA65F8F8EB26}" type="presParOf" srcId="{78EA3358-5445-4BC9-A056-98AF7D847432}" destId="{F4DAEEB7-80FB-4FDF-AEA2-84BF6BD16381}" srcOrd="9" destOrd="0" presId="urn:microsoft.com/office/officeart/2005/8/layout/list1"/>
    <dgm:cxn modelId="{5518E2DF-2714-4D93-8628-EFAD288E75D2}" type="presParOf" srcId="{78EA3358-5445-4BC9-A056-98AF7D847432}" destId="{9C21E83A-315D-4F7E-89CD-FA65F230B76A}" srcOrd="10" destOrd="0" presId="urn:microsoft.com/office/officeart/2005/8/layout/list1"/>
    <dgm:cxn modelId="{958A4CD4-FB28-4CF6-839E-162D4DD192C4}" type="presParOf" srcId="{78EA3358-5445-4BC9-A056-98AF7D847432}" destId="{1DD6175C-40F7-4619-8AF7-9EAFDA57E33A}" srcOrd="11" destOrd="0" presId="urn:microsoft.com/office/officeart/2005/8/layout/list1"/>
    <dgm:cxn modelId="{E95D7B6D-AE39-4360-A70B-6A4B05BD5978}" type="presParOf" srcId="{78EA3358-5445-4BC9-A056-98AF7D847432}" destId="{5820568A-D3DD-4BE9-A061-6692BF49AFA6}" srcOrd="12" destOrd="0" presId="urn:microsoft.com/office/officeart/2005/8/layout/list1"/>
    <dgm:cxn modelId="{D6093BC7-FC31-4332-84D6-CE07188F0306}" type="presParOf" srcId="{5820568A-D3DD-4BE9-A061-6692BF49AFA6}" destId="{7BDC3C68-A1B8-4295-9C34-412D0E2F90E0}" srcOrd="0" destOrd="0" presId="urn:microsoft.com/office/officeart/2005/8/layout/list1"/>
    <dgm:cxn modelId="{5FCAF8AF-EB6C-4D29-85CD-8242759B56A1}" type="presParOf" srcId="{5820568A-D3DD-4BE9-A061-6692BF49AFA6}" destId="{F9224DC5-DB28-4BA8-8BC8-E2E35E63A3E7}" srcOrd="1" destOrd="0" presId="urn:microsoft.com/office/officeart/2005/8/layout/list1"/>
    <dgm:cxn modelId="{A2267C98-E7A1-4DA1-8535-29DC3232FDE5}" type="presParOf" srcId="{78EA3358-5445-4BC9-A056-98AF7D847432}" destId="{71B61C94-B6D3-4440-8A7B-196AF4602EB8}" srcOrd="13" destOrd="0" presId="urn:microsoft.com/office/officeart/2005/8/layout/list1"/>
    <dgm:cxn modelId="{A862D92B-2B55-4662-A426-E3A5601B3FAC}" type="presParOf" srcId="{78EA3358-5445-4BC9-A056-98AF7D847432}" destId="{9A2C3AD4-362B-4220-94B1-F42AFECA8BE8}" srcOrd="14" destOrd="0" presId="urn:microsoft.com/office/officeart/2005/8/layout/list1"/>
    <dgm:cxn modelId="{E9F8AF3F-038C-44AC-AB5A-F5A98C86673B}" type="presParOf" srcId="{78EA3358-5445-4BC9-A056-98AF7D847432}" destId="{8A633204-6E28-42C9-B630-67C18E1415A8}" srcOrd="15" destOrd="0" presId="urn:microsoft.com/office/officeart/2005/8/layout/list1"/>
    <dgm:cxn modelId="{746A16BF-8E5E-4ED3-8145-A214777730AD}" type="presParOf" srcId="{78EA3358-5445-4BC9-A056-98AF7D847432}" destId="{56CEC525-452B-42D1-AB05-44F01E4745E2}" srcOrd="16" destOrd="0" presId="urn:microsoft.com/office/officeart/2005/8/layout/list1"/>
    <dgm:cxn modelId="{A13451B6-B376-4D14-A19B-0D57C3E2BFCC}" type="presParOf" srcId="{56CEC525-452B-42D1-AB05-44F01E4745E2}" destId="{ECF1396D-562E-4885-85D9-AC47A90464E4}" srcOrd="0" destOrd="0" presId="urn:microsoft.com/office/officeart/2005/8/layout/list1"/>
    <dgm:cxn modelId="{ACFC0905-8E56-4C22-B787-65939B5ADE3D}" type="presParOf" srcId="{56CEC525-452B-42D1-AB05-44F01E4745E2}" destId="{B28D0DD1-2AB0-4109-9573-8179CBAD879F}" srcOrd="1" destOrd="0" presId="urn:microsoft.com/office/officeart/2005/8/layout/list1"/>
    <dgm:cxn modelId="{1C503ED9-B445-4225-A7D8-9DAD50D47A7F}" type="presParOf" srcId="{78EA3358-5445-4BC9-A056-98AF7D847432}" destId="{F766273C-ADD8-488A-B3A6-A34BD17FBFF3}" srcOrd="17" destOrd="0" presId="urn:microsoft.com/office/officeart/2005/8/layout/list1"/>
    <dgm:cxn modelId="{8290B3C8-66BD-489C-A10D-80047861EE1B}" type="presParOf" srcId="{78EA3358-5445-4BC9-A056-98AF7D847432}" destId="{2755104F-18BD-467F-BC69-EBA856645BA3}" srcOrd="18" destOrd="0" presId="urn:microsoft.com/office/officeart/2005/8/layout/list1"/>
    <dgm:cxn modelId="{2A8BB71F-6057-44A3-8A86-D27410219F15}" type="presParOf" srcId="{78EA3358-5445-4BC9-A056-98AF7D847432}" destId="{C6F263F8-A824-489E-A919-4292B83582A2}" srcOrd="19" destOrd="0" presId="urn:microsoft.com/office/officeart/2005/8/layout/list1"/>
    <dgm:cxn modelId="{45563EF4-780B-4C87-B49A-539419774124}" type="presParOf" srcId="{78EA3358-5445-4BC9-A056-98AF7D847432}" destId="{D5DA0502-69AB-46D6-9BDC-C40F18010C74}" srcOrd="20" destOrd="0" presId="urn:microsoft.com/office/officeart/2005/8/layout/list1"/>
    <dgm:cxn modelId="{2D4EC500-4F06-4B93-AD6F-AA28C294DFF1}" type="presParOf" srcId="{D5DA0502-69AB-46D6-9BDC-C40F18010C74}" destId="{1AD4D261-0E46-44AF-86C9-488B5A5816DB}" srcOrd="0" destOrd="0" presId="urn:microsoft.com/office/officeart/2005/8/layout/list1"/>
    <dgm:cxn modelId="{0FD7F02C-4976-4B82-8E5D-C0777BF4EC65}" type="presParOf" srcId="{D5DA0502-69AB-46D6-9BDC-C40F18010C74}" destId="{D835D21E-B6AB-463C-BD10-770549C22228}" srcOrd="1" destOrd="0" presId="urn:microsoft.com/office/officeart/2005/8/layout/list1"/>
    <dgm:cxn modelId="{A51FEB40-B2C8-4887-A7BF-6DBDEE86938C}" type="presParOf" srcId="{78EA3358-5445-4BC9-A056-98AF7D847432}" destId="{C7F9E29B-B854-4560-A063-E66F6F1B9681}" srcOrd="21" destOrd="0" presId="urn:microsoft.com/office/officeart/2005/8/layout/list1"/>
    <dgm:cxn modelId="{AC13E18C-6B93-4B84-90AC-BBC1EEF6413E}" type="presParOf" srcId="{78EA3358-5445-4BC9-A056-98AF7D847432}" destId="{F4AB8F09-103C-4F95-AAC8-637EF76EBEBC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8BBF8A-8F64-4CAF-8DDE-A94D54C9CD9E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EEFDE1D-B49F-4525-85AE-6F6973427AED}">
      <dgm:prSet phldrT="[Text]"/>
      <dgm:spPr/>
      <dgm:t>
        <a:bodyPr/>
        <a:lstStyle/>
        <a:p>
          <a:r>
            <a:rPr lang="en-US" b="1" dirty="0"/>
            <a:t>OBJECTIVE</a:t>
          </a:r>
          <a:endParaRPr lang="en-IN" b="1" dirty="0"/>
        </a:p>
      </dgm:t>
    </dgm:pt>
    <dgm:pt modelId="{8CE09532-45B0-4FB2-84A0-54A7CD78BDDB}" type="parTrans" cxnId="{C229A821-DEDA-46D7-AA53-A9D3AA9FFA66}">
      <dgm:prSet/>
      <dgm:spPr/>
      <dgm:t>
        <a:bodyPr/>
        <a:lstStyle/>
        <a:p>
          <a:endParaRPr lang="en-IN"/>
        </a:p>
      </dgm:t>
    </dgm:pt>
    <dgm:pt modelId="{E680D4E2-503C-46D3-9DEC-4AE4D953BBAA}" type="sibTrans" cxnId="{C229A821-DEDA-46D7-AA53-A9D3AA9FFA66}">
      <dgm:prSet/>
      <dgm:spPr/>
      <dgm:t>
        <a:bodyPr/>
        <a:lstStyle/>
        <a:p>
          <a:endParaRPr lang="en-IN"/>
        </a:p>
      </dgm:t>
    </dgm:pt>
    <dgm:pt modelId="{DF457562-CB95-4B8D-938D-DFCE03456ABF}">
      <dgm:prSet phldrT="[Text]"/>
      <dgm:spPr/>
      <dgm:t>
        <a:bodyPr/>
        <a:lstStyle/>
        <a:p>
          <a:r>
            <a:rPr lang="en-US" dirty="0"/>
            <a:t>To gain comprehensive understanding of “High cloud Airlines Data Analysis”.</a:t>
          </a:r>
          <a:endParaRPr lang="en-IN" dirty="0"/>
        </a:p>
      </dgm:t>
    </dgm:pt>
    <dgm:pt modelId="{C4C46EC5-D2EF-4E90-BACC-D6D02A2B6701}" type="parTrans" cxnId="{54A46F91-6969-44B6-B477-0CF5CADD520D}">
      <dgm:prSet/>
      <dgm:spPr/>
      <dgm:t>
        <a:bodyPr/>
        <a:lstStyle/>
        <a:p>
          <a:endParaRPr lang="en-IN"/>
        </a:p>
      </dgm:t>
    </dgm:pt>
    <dgm:pt modelId="{80961CC7-4184-4ADF-9C50-2101210B145A}" type="sibTrans" cxnId="{54A46F91-6969-44B6-B477-0CF5CADD520D}">
      <dgm:prSet/>
      <dgm:spPr/>
      <dgm:t>
        <a:bodyPr/>
        <a:lstStyle/>
        <a:p>
          <a:endParaRPr lang="en-IN"/>
        </a:p>
      </dgm:t>
    </dgm:pt>
    <dgm:pt modelId="{6FAD48AD-F32A-4E80-866A-FE6F6ECE7733}">
      <dgm:prSet phldrT="[Text]"/>
      <dgm:spPr/>
      <dgm:t>
        <a:bodyPr/>
        <a:lstStyle/>
        <a:p>
          <a:r>
            <a:rPr lang="en-US" dirty="0"/>
            <a:t>This involved investigating Load factor, identifying top carrier names based on passengers' preferences, analyzing popular routes and exploring other key metrics.</a:t>
          </a:r>
          <a:endParaRPr lang="en-IN" dirty="0"/>
        </a:p>
      </dgm:t>
    </dgm:pt>
    <dgm:pt modelId="{663E184A-F8F3-4643-BFFB-276A9C76C370}" type="parTrans" cxnId="{0E635D32-2AA0-41D2-8AE6-E5F8E90CC2F1}">
      <dgm:prSet/>
      <dgm:spPr/>
      <dgm:t>
        <a:bodyPr/>
        <a:lstStyle/>
        <a:p>
          <a:endParaRPr lang="en-IN"/>
        </a:p>
      </dgm:t>
    </dgm:pt>
    <dgm:pt modelId="{EAF22926-9E43-4FD8-A137-8BB09BFE335D}" type="sibTrans" cxnId="{0E635D32-2AA0-41D2-8AE6-E5F8E90CC2F1}">
      <dgm:prSet/>
      <dgm:spPr/>
      <dgm:t>
        <a:bodyPr/>
        <a:lstStyle/>
        <a:p>
          <a:endParaRPr lang="en-IN"/>
        </a:p>
      </dgm:t>
    </dgm:pt>
    <dgm:pt modelId="{EC4CAE03-6C55-4875-A4ED-065BDDA495DE}">
      <dgm:prSet phldrT="[Text]"/>
      <dgm:spPr/>
      <dgm:t>
        <a:bodyPr/>
        <a:lstStyle/>
        <a:p>
          <a:r>
            <a:rPr lang="en-US" dirty="0"/>
            <a:t>The ultimate goal is to provide actionable recommendation that can enhance operational efficiency and profitability.</a:t>
          </a:r>
          <a:endParaRPr lang="en-IN" dirty="0"/>
        </a:p>
      </dgm:t>
    </dgm:pt>
    <dgm:pt modelId="{2E00C1B4-ECCB-4481-AC85-E05838909AEE}" type="parTrans" cxnId="{79D85D9F-692D-4020-A274-FE8F41438749}">
      <dgm:prSet/>
      <dgm:spPr/>
      <dgm:t>
        <a:bodyPr/>
        <a:lstStyle/>
        <a:p>
          <a:endParaRPr lang="en-IN"/>
        </a:p>
      </dgm:t>
    </dgm:pt>
    <dgm:pt modelId="{668E9694-32A6-4F31-863A-B8460BA58151}" type="sibTrans" cxnId="{79D85D9F-692D-4020-A274-FE8F41438749}">
      <dgm:prSet/>
      <dgm:spPr/>
      <dgm:t>
        <a:bodyPr/>
        <a:lstStyle/>
        <a:p>
          <a:endParaRPr lang="en-IN"/>
        </a:p>
      </dgm:t>
    </dgm:pt>
    <dgm:pt modelId="{70D64AB0-6017-4324-8932-055E8B2CA1BD}" type="pres">
      <dgm:prSet presAssocID="{B28BBF8A-8F64-4CAF-8DDE-A94D54C9CD9E}" presName="Name0" presStyleCnt="0">
        <dgm:presLayoutVars>
          <dgm:dir/>
          <dgm:animLvl val="lvl"/>
          <dgm:resizeHandles/>
        </dgm:presLayoutVars>
      </dgm:prSet>
      <dgm:spPr/>
    </dgm:pt>
    <dgm:pt modelId="{13A3A186-086C-4DB5-8E26-F7E2A6F09AE9}" type="pres">
      <dgm:prSet presAssocID="{9EEFDE1D-B49F-4525-85AE-6F6973427AED}" presName="linNode" presStyleCnt="0"/>
      <dgm:spPr/>
    </dgm:pt>
    <dgm:pt modelId="{9097842E-68E2-4E75-99AB-B501471B1D58}" type="pres">
      <dgm:prSet presAssocID="{9EEFDE1D-B49F-4525-85AE-6F6973427AED}" presName="parentShp" presStyleLbl="node1" presStyleIdx="0" presStyleCnt="1" custScaleY="31746" custLinFactNeighborY="367">
        <dgm:presLayoutVars>
          <dgm:bulletEnabled val="1"/>
        </dgm:presLayoutVars>
      </dgm:prSet>
      <dgm:spPr/>
    </dgm:pt>
    <dgm:pt modelId="{A4EDC2F6-3821-4007-B1CF-F39CB2AF855E}" type="pres">
      <dgm:prSet presAssocID="{9EEFDE1D-B49F-4525-85AE-6F6973427AED}" presName="childShp" presStyleLbl="bgAccFollowNode1" presStyleIdx="0" presStyleCnt="1">
        <dgm:presLayoutVars>
          <dgm:bulletEnabled val="1"/>
        </dgm:presLayoutVars>
      </dgm:prSet>
      <dgm:spPr/>
    </dgm:pt>
  </dgm:ptLst>
  <dgm:cxnLst>
    <dgm:cxn modelId="{C229A821-DEDA-46D7-AA53-A9D3AA9FFA66}" srcId="{B28BBF8A-8F64-4CAF-8DDE-A94D54C9CD9E}" destId="{9EEFDE1D-B49F-4525-85AE-6F6973427AED}" srcOrd="0" destOrd="0" parTransId="{8CE09532-45B0-4FB2-84A0-54A7CD78BDDB}" sibTransId="{E680D4E2-503C-46D3-9DEC-4AE4D953BBAA}"/>
    <dgm:cxn modelId="{0E635D32-2AA0-41D2-8AE6-E5F8E90CC2F1}" srcId="{9EEFDE1D-B49F-4525-85AE-6F6973427AED}" destId="{6FAD48AD-F32A-4E80-866A-FE6F6ECE7733}" srcOrd="1" destOrd="0" parTransId="{663E184A-F8F3-4643-BFFB-276A9C76C370}" sibTransId="{EAF22926-9E43-4FD8-A137-8BB09BFE335D}"/>
    <dgm:cxn modelId="{72E8138D-435E-4507-90BE-65958F0E43AC}" type="presOf" srcId="{DF457562-CB95-4B8D-938D-DFCE03456ABF}" destId="{A4EDC2F6-3821-4007-B1CF-F39CB2AF855E}" srcOrd="0" destOrd="0" presId="urn:microsoft.com/office/officeart/2005/8/layout/vList6"/>
    <dgm:cxn modelId="{54A46F91-6969-44B6-B477-0CF5CADD520D}" srcId="{9EEFDE1D-B49F-4525-85AE-6F6973427AED}" destId="{DF457562-CB95-4B8D-938D-DFCE03456ABF}" srcOrd="0" destOrd="0" parTransId="{C4C46EC5-D2EF-4E90-BACC-D6D02A2B6701}" sibTransId="{80961CC7-4184-4ADF-9C50-2101210B145A}"/>
    <dgm:cxn modelId="{79D85D9F-692D-4020-A274-FE8F41438749}" srcId="{9EEFDE1D-B49F-4525-85AE-6F6973427AED}" destId="{EC4CAE03-6C55-4875-A4ED-065BDDA495DE}" srcOrd="2" destOrd="0" parTransId="{2E00C1B4-ECCB-4481-AC85-E05838909AEE}" sibTransId="{668E9694-32A6-4F31-863A-B8460BA58151}"/>
    <dgm:cxn modelId="{EA142CD4-4B06-4207-A536-521AB4D6B2FA}" type="presOf" srcId="{6FAD48AD-F32A-4E80-866A-FE6F6ECE7733}" destId="{A4EDC2F6-3821-4007-B1CF-F39CB2AF855E}" srcOrd="0" destOrd="1" presId="urn:microsoft.com/office/officeart/2005/8/layout/vList6"/>
    <dgm:cxn modelId="{3AFA95DC-1A89-4F02-98BE-3A19F09E700E}" type="presOf" srcId="{9EEFDE1D-B49F-4525-85AE-6F6973427AED}" destId="{9097842E-68E2-4E75-99AB-B501471B1D58}" srcOrd="0" destOrd="0" presId="urn:microsoft.com/office/officeart/2005/8/layout/vList6"/>
    <dgm:cxn modelId="{75D61FEC-877F-40A7-BD3A-004158FEB540}" type="presOf" srcId="{EC4CAE03-6C55-4875-A4ED-065BDDA495DE}" destId="{A4EDC2F6-3821-4007-B1CF-F39CB2AF855E}" srcOrd="0" destOrd="2" presId="urn:microsoft.com/office/officeart/2005/8/layout/vList6"/>
    <dgm:cxn modelId="{C49B04FE-9FA5-4DA7-829B-8C6E8BF8DE31}" type="presOf" srcId="{B28BBF8A-8F64-4CAF-8DDE-A94D54C9CD9E}" destId="{70D64AB0-6017-4324-8932-055E8B2CA1BD}" srcOrd="0" destOrd="0" presId="urn:microsoft.com/office/officeart/2005/8/layout/vList6"/>
    <dgm:cxn modelId="{32228020-DE1A-43B6-81DD-05B9FEAEF542}" type="presParOf" srcId="{70D64AB0-6017-4324-8932-055E8B2CA1BD}" destId="{13A3A186-086C-4DB5-8E26-F7E2A6F09AE9}" srcOrd="0" destOrd="0" presId="urn:microsoft.com/office/officeart/2005/8/layout/vList6"/>
    <dgm:cxn modelId="{12EB4D6C-A0A0-4E8E-9D8F-26DAFACC33B2}" type="presParOf" srcId="{13A3A186-086C-4DB5-8E26-F7E2A6F09AE9}" destId="{9097842E-68E2-4E75-99AB-B501471B1D58}" srcOrd="0" destOrd="0" presId="urn:microsoft.com/office/officeart/2005/8/layout/vList6"/>
    <dgm:cxn modelId="{B6CD71E6-92DE-4084-A615-FD2721783996}" type="presParOf" srcId="{13A3A186-086C-4DB5-8E26-F7E2A6F09AE9}" destId="{A4EDC2F6-3821-4007-B1CF-F39CB2AF855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8BBF8A-8F64-4CAF-8DDE-A94D54C9CD9E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EEFDE1D-B49F-4525-85AE-6F6973427AED}">
      <dgm:prSet phldrT="[Text]"/>
      <dgm:spPr/>
      <dgm:t>
        <a:bodyPr/>
        <a:lstStyle/>
        <a:p>
          <a:r>
            <a:rPr lang="en-US" b="1" dirty="0"/>
            <a:t>PROJECT SCOPE</a:t>
          </a:r>
          <a:endParaRPr lang="en-IN" b="1" dirty="0"/>
        </a:p>
      </dgm:t>
    </dgm:pt>
    <dgm:pt modelId="{8CE09532-45B0-4FB2-84A0-54A7CD78BDDB}" type="parTrans" cxnId="{C229A821-DEDA-46D7-AA53-A9D3AA9FFA66}">
      <dgm:prSet/>
      <dgm:spPr/>
      <dgm:t>
        <a:bodyPr/>
        <a:lstStyle/>
        <a:p>
          <a:endParaRPr lang="en-IN"/>
        </a:p>
      </dgm:t>
    </dgm:pt>
    <dgm:pt modelId="{E680D4E2-503C-46D3-9DEC-4AE4D953BBAA}" type="sibTrans" cxnId="{C229A821-DEDA-46D7-AA53-A9D3AA9FFA66}">
      <dgm:prSet/>
      <dgm:spPr/>
      <dgm:t>
        <a:bodyPr/>
        <a:lstStyle/>
        <a:p>
          <a:endParaRPr lang="en-IN"/>
        </a:p>
      </dgm:t>
    </dgm:pt>
    <dgm:pt modelId="{DF457562-CB95-4B8D-938D-DFCE03456ABF}">
      <dgm:prSet phldrT="[Text]"/>
      <dgm:spPr/>
      <dgm:t>
        <a:bodyPr/>
        <a:lstStyle/>
        <a:p>
          <a:r>
            <a:rPr lang="en-US" dirty="0"/>
            <a:t>By harnessing the power of data ‘High Cloud Airlines’ can gain valuable insights into various aspects such as,</a:t>
          </a:r>
          <a:endParaRPr lang="en-IN" dirty="0"/>
        </a:p>
      </dgm:t>
    </dgm:pt>
    <dgm:pt modelId="{C4C46EC5-D2EF-4E90-BACC-D6D02A2B6701}" type="parTrans" cxnId="{54A46F91-6969-44B6-B477-0CF5CADD520D}">
      <dgm:prSet/>
      <dgm:spPr/>
      <dgm:t>
        <a:bodyPr/>
        <a:lstStyle/>
        <a:p>
          <a:endParaRPr lang="en-IN"/>
        </a:p>
      </dgm:t>
    </dgm:pt>
    <dgm:pt modelId="{80961CC7-4184-4ADF-9C50-2101210B145A}" type="sibTrans" cxnId="{54A46F91-6969-44B6-B477-0CF5CADD520D}">
      <dgm:prSet/>
      <dgm:spPr/>
      <dgm:t>
        <a:bodyPr/>
        <a:lstStyle/>
        <a:p>
          <a:endParaRPr lang="en-IN"/>
        </a:p>
      </dgm:t>
    </dgm:pt>
    <dgm:pt modelId="{05ADF248-C43C-4794-B42B-86A15E1A3022}">
      <dgm:prSet phldrT="[Text]"/>
      <dgm:spPr/>
      <dgm:t>
        <a:bodyPr/>
        <a:lstStyle/>
        <a:p>
          <a:r>
            <a:rPr lang="en-US" dirty="0"/>
            <a:t>Improved Load factor</a:t>
          </a:r>
          <a:endParaRPr lang="en-IN" dirty="0"/>
        </a:p>
      </dgm:t>
    </dgm:pt>
    <dgm:pt modelId="{99990D63-A340-4F06-9B77-F05BA6A0C239}" type="parTrans" cxnId="{561D1FB0-D714-4A6D-9C4D-0690932CF892}">
      <dgm:prSet/>
      <dgm:spPr/>
      <dgm:t>
        <a:bodyPr/>
        <a:lstStyle/>
        <a:p>
          <a:endParaRPr lang="en-IN"/>
        </a:p>
      </dgm:t>
    </dgm:pt>
    <dgm:pt modelId="{AFCC46C5-BFE4-436B-927A-A22EB19943DE}" type="sibTrans" cxnId="{561D1FB0-D714-4A6D-9C4D-0690932CF892}">
      <dgm:prSet/>
      <dgm:spPr/>
      <dgm:t>
        <a:bodyPr/>
        <a:lstStyle/>
        <a:p>
          <a:endParaRPr lang="en-IN"/>
        </a:p>
      </dgm:t>
    </dgm:pt>
    <dgm:pt modelId="{1C798FBD-F19A-49B5-98E4-B9FC6F9F1EC6}">
      <dgm:prSet phldrT="[Text]"/>
      <dgm:spPr/>
      <dgm:t>
        <a:bodyPr/>
        <a:lstStyle/>
        <a:p>
          <a:r>
            <a:rPr lang="en-US" dirty="0"/>
            <a:t>Enhance Passenger Experience</a:t>
          </a:r>
          <a:endParaRPr lang="en-IN" dirty="0"/>
        </a:p>
      </dgm:t>
    </dgm:pt>
    <dgm:pt modelId="{CBF409AE-D6C2-4D42-A6FE-A2378105CF48}" type="parTrans" cxnId="{BBB36874-234E-4982-9600-6A493B30B20A}">
      <dgm:prSet/>
      <dgm:spPr/>
      <dgm:t>
        <a:bodyPr/>
        <a:lstStyle/>
        <a:p>
          <a:endParaRPr lang="en-IN"/>
        </a:p>
      </dgm:t>
    </dgm:pt>
    <dgm:pt modelId="{DBEADCF9-A162-46A9-A810-E3C56F26DF61}" type="sibTrans" cxnId="{BBB36874-234E-4982-9600-6A493B30B20A}">
      <dgm:prSet/>
      <dgm:spPr/>
      <dgm:t>
        <a:bodyPr/>
        <a:lstStyle/>
        <a:p>
          <a:endParaRPr lang="en-IN"/>
        </a:p>
      </dgm:t>
    </dgm:pt>
    <dgm:pt modelId="{E617096E-F8EF-42EC-BE43-FA7AAEAB3173}">
      <dgm:prSet phldrT="[Text]"/>
      <dgm:spPr/>
      <dgm:t>
        <a:bodyPr/>
        <a:lstStyle/>
        <a:p>
          <a:endParaRPr lang="en-IN" dirty="0"/>
        </a:p>
      </dgm:t>
    </dgm:pt>
    <dgm:pt modelId="{C1A007CB-ED5A-4AE3-A259-1A136EFCE6BD}" type="parTrans" cxnId="{A56FC514-859B-457C-A24B-4516EB8009D9}">
      <dgm:prSet/>
      <dgm:spPr/>
      <dgm:t>
        <a:bodyPr/>
        <a:lstStyle/>
        <a:p>
          <a:endParaRPr lang="en-IN"/>
        </a:p>
      </dgm:t>
    </dgm:pt>
    <dgm:pt modelId="{89220F97-AE97-429E-9CB3-070F56BBE314}" type="sibTrans" cxnId="{A56FC514-859B-457C-A24B-4516EB8009D9}">
      <dgm:prSet/>
      <dgm:spPr/>
      <dgm:t>
        <a:bodyPr/>
        <a:lstStyle/>
        <a:p>
          <a:endParaRPr lang="en-IN"/>
        </a:p>
      </dgm:t>
    </dgm:pt>
    <dgm:pt modelId="{A9CB7CC9-2EB5-41AA-B519-AFAE7D67CC81}">
      <dgm:prSet phldrT="[Text]"/>
      <dgm:spPr/>
      <dgm:t>
        <a:bodyPr/>
        <a:lstStyle/>
        <a:p>
          <a:r>
            <a:rPr lang="en-US" dirty="0"/>
            <a:t>Optimize resource allocation</a:t>
          </a:r>
          <a:endParaRPr lang="en-IN" dirty="0"/>
        </a:p>
      </dgm:t>
    </dgm:pt>
    <dgm:pt modelId="{D191C2A6-E232-4B05-AFF0-DF8619BFBBBA}" type="parTrans" cxnId="{05930EAE-747B-4497-8CEC-02DE7FFBB681}">
      <dgm:prSet/>
      <dgm:spPr/>
      <dgm:t>
        <a:bodyPr/>
        <a:lstStyle/>
        <a:p>
          <a:endParaRPr lang="en-IN"/>
        </a:p>
      </dgm:t>
    </dgm:pt>
    <dgm:pt modelId="{EF6CB1FC-2BFA-44DA-8E13-D4B67F7F1431}" type="sibTrans" cxnId="{05930EAE-747B-4497-8CEC-02DE7FFBB681}">
      <dgm:prSet/>
      <dgm:spPr/>
      <dgm:t>
        <a:bodyPr/>
        <a:lstStyle/>
        <a:p>
          <a:endParaRPr lang="en-IN"/>
        </a:p>
      </dgm:t>
    </dgm:pt>
    <dgm:pt modelId="{226EAE1F-910F-4EA7-B372-5720F19ADD21}">
      <dgm:prSet phldrT="[Text]"/>
      <dgm:spPr/>
      <dgm:t>
        <a:bodyPr/>
        <a:lstStyle/>
        <a:p>
          <a:r>
            <a:rPr lang="en-US" dirty="0"/>
            <a:t>Data driven decision making</a:t>
          </a:r>
          <a:endParaRPr lang="en-IN" dirty="0"/>
        </a:p>
      </dgm:t>
    </dgm:pt>
    <dgm:pt modelId="{20FF3659-D48A-4013-B858-83B017649DDD}" type="parTrans" cxnId="{15BDDD61-9BA0-4C32-9684-CA5032CA6A13}">
      <dgm:prSet/>
      <dgm:spPr/>
      <dgm:t>
        <a:bodyPr/>
        <a:lstStyle/>
        <a:p>
          <a:endParaRPr lang="en-IN"/>
        </a:p>
      </dgm:t>
    </dgm:pt>
    <dgm:pt modelId="{48E0793E-96CE-48E4-8688-FB6EA2C6851F}" type="sibTrans" cxnId="{15BDDD61-9BA0-4C32-9684-CA5032CA6A13}">
      <dgm:prSet/>
      <dgm:spPr/>
      <dgm:t>
        <a:bodyPr/>
        <a:lstStyle/>
        <a:p>
          <a:endParaRPr lang="en-IN"/>
        </a:p>
      </dgm:t>
    </dgm:pt>
    <dgm:pt modelId="{70D64AB0-6017-4324-8932-055E8B2CA1BD}" type="pres">
      <dgm:prSet presAssocID="{B28BBF8A-8F64-4CAF-8DDE-A94D54C9CD9E}" presName="Name0" presStyleCnt="0">
        <dgm:presLayoutVars>
          <dgm:dir/>
          <dgm:animLvl val="lvl"/>
          <dgm:resizeHandles/>
        </dgm:presLayoutVars>
      </dgm:prSet>
      <dgm:spPr/>
    </dgm:pt>
    <dgm:pt modelId="{13A3A186-086C-4DB5-8E26-F7E2A6F09AE9}" type="pres">
      <dgm:prSet presAssocID="{9EEFDE1D-B49F-4525-85AE-6F6973427AED}" presName="linNode" presStyleCnt="0"/>
      <dgm:spPr/>
    </dgm:pt>
    <dgm:pt modelId="{9097842E-68E2-4E75-99AB-B501471B1D58}" type="pres">
      <dgm:prSet presAssocID="{9EEFDE1D-B49F-4525-85AE-6F6973427AED}" presName="parentShp" presStyleLbl="node1" presStyleIdx="0" presStyleCnt="1" custScaleY="31746">
        <dgm:presLayoutVars>
          <dgm:bulletEnabled val="1"/>
        </dgm:presLayoutVars>
      </dgm:prSet>
      <dgm:spPr/>
    </dgm:pt>
    <dgm:pt modelId="{A4EDC2F6-3821-4007-B1CF-F39CB2AF855E}" type="pres">
      <dgm:prSet presAssocID="{9EEFDE1D-B49F-4525-85AE-6F6973427AED}" presName="childShp" presStyleLbl="bgAccFollowNode1" presStyleIdx="0" presStyleCnt="1">
        <dgm:presLayoutVars>
          <dgm:bulletEnabled val="1"/>
        </dgm:presLayoutVars>
      </dgm:prSet>
      <dgm:spPr/>
    </dgm:pt>
  </dgm:ptLst>
  <dgm:cxnLst>
    <dgm:cxn modelId="{A56FC514-859B-457C-A24B-4516EB8009D9}" srcId="{9EEFDE1D-B49F-4525-85AE-6F6973427AED}" destId="{E617096E-F8EF-42EC-BE43-FA7AAEAB3173}" srcOrd="5" destOrd="0" parTransId="{C1A007CB-ED5A-4AE3-A259-1A136EFCE6BD}" sibTransId="{89220F97-AE97-429E-9CB3-070F56BBE314}"/>
    <dgm:cxn modelId="{3065C31F-CBB8-4185-8FC0-4C3F880D2C31}" type="presOf" srcId="{E617096E-F8EF-42EC-BE43-FA7AAEAB3173}" destId="{A4EDC2F6-3821-4007-B1CF-F39CB2AF855E}" srcOrd="0" destOrd="5" presId="urn:microsoft.com/office/officeart/2005/8/layout/vList6"/>
    <dgm:cxn modelId="{A779FB1F-BB5C-4D47-A060-CA2754D96CFC}" type="presOf" srcId="{1C798FBD-F19A-49B5-98E4-B9FC6F9F1EC6}" destId="{A4EDC2F6-3821-4007-B1CF-F39CB2AF855E}" srcOrd="0" destOrd="2" presId="urn:microsoft.com/office/officeart/2005/8/layout/vList6"/>
    <dgm:cxn modelId="{C229A821-DEDA-46D7-AA53-A9D3AA9FFA66}" srcId="{B28BBF8A-8F64-4CAF-8DDE-A94D54C9CD9E}" destId="{9EEFDE1D-B49F-4525-85AE-6F6973427AED}" srcOrd="0" destOrd="0" parTransId="{8CE09532-45B0-4FB2-84A0-54A7CD78BDDB}" sibTransId="{E680D4E2-503C-46D3-9DEC-4AE4D953BBAA}"/>
    <dgm:cxn modelId="{AC3E1933-111C-42C6-B4D2-F76A4DDB3115}" type="presOf" srcId="{A9CB7CC9-2EB5-41AA-B519-AFAE7D67CC81}" destId="{A4EDC2F6-3821-4007-B1CF-F39CB2AF855E}" srcOrd="0" destOrd="3" presId="urn:microsoft.com/office/officeart/2005/8/layout/vList6"/>
    <dgm:cxn modelId="{15BDDD61-9BA0-4C32-9684-CA5032CA6A13}" srcId="{9EEFDE1D-B49F-4525-85AE-6F6973427AED}" destId="{226EAE1F-910F-4EA7-B372-5720F19ADD21}" srcOrd="4" destOrd="0" parTransId="{20FF3659-D48A-4013-B858-83B017649DDD}" sibTransId="{48E0793E-96CE-48E4-8688-FB6EA2C6851F}"/>
    <dgm:cxn modelId="{BBB36874-234E-4982-9600-6A493B30B20A}" srcId="{9EEFDE1D-B49F-4525-85AE-6F6973427AED}" destId="{1C798FBD-F19A-49B5-98E4-B9FC6F9F1EC6}" srcOrd="2" destOrd="0" parTransId="{CBF409AE-D6C2-4D42-A6FE-A2378105CF48}" sibTransId="{DBEADCF9-A162-46A9-A810-E3C56F26DF61}"/>
    <dgm:cxn modelId="{1C11617E-5397-42C5-A589-C954E2CEE0DA}" type="presOf" srcId="{05ADF248-C43C-4794-B42B-86A15E1A3022}" destId="{A4EDC2F6-3821-4007-B1CF-F39CB2AF855E}" srcOrd="0" destOrd="1" presId="urn:microsoft.com/office/officeart/2005/8/layout/vList6"/>
    <dgm:cxn modelId="{72E8138D-435E-4507-90BE-65958F0E43AC}" type="presOf" srcId="{DF457562-CB95-4B8D-938D-DFCE03456ABF}" destId="{A4EDC2F6-3821-4007-B1CF-F39CB2AF855E}" srcOrd="0" destOrd="0" presId="urn:microsoft.com/office/officeart/2005/8/layout/vList6"/>
    <dgm:cxn modelId="{54A46F91-6969-44B6-B477-0CF5CADD520D}" srcId="{9EEFDE1D-B49F-4525-85AE-6F6973427AED}" destId="{DF457562-CB95-4B8D-938D-DFCE03456ABF}" srcOrd="0" destOrd="0" parTransId="{C4C46EC5-D2EF-4E90-BACC-D6D02A2B6701}" sibTransId="{80961CC7-4184-4ADF-9C50-2101210B145A}"/>
    <dgm:cxn modelId="{05930EAE-747B-4497-8CEC-02DE7FFBB681}" srcId="{9EEFDE1D-B49F-4525-85AE-6F6973427AED}" destId="{A9CB7CC9-2EB5-41AA-B519-AFAE7D67CC81}" srcOrd="3" destOrd="0" parTransId="{D191C2A6-E232-4B05-AFF0-DF8619BFBBBA}" sibTransId="{EF6CB1FC-2BFA-44DA-8E13-D4B67F7F1431}"/>
    <dgm:cxn modelId="{561D1FB0-D714-4A6D-9C4D-0690932CF892}" srcId="{9EEFDE1D-B49F-4525-85AE-6F6973427AED}" destId="{05ADF248-C43C-4794-B42B-86A15E1A3022}" srcOrd="1" destOrd="0" parTransId="{99990D63-A340-4F06-9B77-F05BA6A0C239}" sibTransId="{AFCC46C5-BFE4-436B-927A-A22EB19943DE}"/>
    <dgm:cxn modelId="{3AFA95DC-1A89-4F02-98BE-3A19F09E700E}" type="presOf" srcId="{9EEFDE1D-B49F-4525-85AE-6F6973427AED}" destId="{9097842E-68E2-4E75-99AB-B501471B1D58}" srcOrd="0" destOrd="0" presId="urn:microsoft.com/office/officeart/2005/8/layout/vList6"/>
    <dgm:cxn modelId="{5C3A7CF1-2BDE-4B5F-A5AE-22C310C2AD9E}" type="presOf" srcId="{226EAE1F-910F-4EA7-B372-5720F19ADD21}" destId="{A4EDC2F6-3821-4007-B1CF-F39CB2AF855E}" srcOrd="0" destOrd="4" presId="urn:microsoft.com/office/officeart/2005/8/layout/vList6"/>
    <dgm:cxn modelId="{C49B04FE-9FA5-4DA7-829B-8C6E8BF8DE31}" type="presOf" srcId="{B28BBF8A-8F64-4CAF-8DDE-A94D54C9CD9E}" destId="{70D64AB0-6017-4324-8932-055E8B2CA1BD}" srcOrd="0" destOrd="0" presId="urn:microsoft.com/office/officeart/2005/8/layout/vList6"/>
    <dgm:cxn modelId="{32228020-DE1A-43B6-81DD-05B9FEAEF542}" type="presParOf" srcId="{70D64AB0-6017-4324-8932-055E8B2CA1BD}" destId="{13A3A186-086C-4DB5-8E26-F7E2A6F09AE9}" srcOrd="0" destOrd="0" presId="urn:microsoft.com/office/officeart/2005/8/layout/vList6"/>
    <dgm:cxn modelId="{12EB4D6C-A0A0-4E8E-9D8F-26DAFACC33B2}" type="presParOf" srcId="{13A3A186-086C-4DB5-8E26-F7E2A6F09AE9}" destId="{9097842E-68E2-4E75-99AB-B501471B1D58}" srcOrd="0" destOrd="0" presId="urn:microsoft.com/office/officeart/2005/8/layout/vList6"/>
    <dgm:cxn modelId="{B6CD71E6-92DE-4084-A615-FD2721783996}" type="presParOf" srcId="{13A3A186-086C-4DB5-8E26-F7E2A6F09AE9}" destId="{A4EDC2F6-3821-4007-B1CF-F39CB2AF855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0F436E-35DC-4547-ADBD-C83FB8CB2A5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BA75A40B-F77D-416B-8010-F7E8ABA19F59}">
      <dgm:prSet phldrT="[Text]"/>
      <dgm:spPr/>
      <dgm:t>
        <a:bodyPr/>
        <a:lstStyle/>
        <a:p>
          <a:r>
            <a:rPr lang="en-US"/>
            <a:t>EXCEL</a:t>
          </a:r>
          <a:endParaRPr lang="en-IN"/>
        </a:p>
      </dgm:t>
    </dgm:pt>
    <dgm:pt modelId="{DD3F4306-A05E-4817-AE2B-61D97BBB6D1D}" type="parTrans" cxnId="{A8D8A9FC-4853-41A7-A385-E05B3894A803}">
      <dgm:prSet/>
      <dgm:spPr/>
      <dgm:t>
        <a:bodyPr/>
        <a:lstStyle/>
        <a:p>
          <a:pPr algn="ctr"/>
          <a:endParaRPr lang="en-IN"/>
        </a:p>
      </dgm:t>
    </dgm:pt>
    <dgm:pt modelId="{59DE2A3C-04E0-43CE-91E2-0F0301F6CA43}" type="sibTrans" cxnId="{A8D8A9FC-4853-41A7-A385-E05B3894A803}">
      <dgm:prSet/>
      <dgm:spPr/>
      <dgm:t>
        <a:bodyPr/>
        <a:lstStyle/>
        <a:p>
          <a:endParaRPr lang="en-IN"/>
        </a:p>
      </dgm:t>
    </dgm:pt>
    <dgm:pt modelId="{93B50E43-3A44-4563-BFE5-647F4504BE59}">
      <dgm:prSet phldrT="[Text]"/>
      <dgm:spPr/>
      <dgm:t>
        <a:bodyPr/>
        <a:lstStyle/>
        <a:p>
          <a:r>
            <a:rPr lang="en-US"/>
            <a:t>TABLEAU</a:t>
          </a:r>
          <a:endParaRPr lang="en-IN"/>
        </a:p>
      </dgm:t>
    </dgm:pt>
    <dgm:pt modelId="{0E698E15-39F8-45BF-BBF4-931E258E3EA7}" type="parTrans" cxnId="{B1CFF338-B4D6-4D47-AADC-0DBF31012ED0}">
      <dgm:prSet/>
      <dgm:spPr/>
      <dgm:t>
        <a:bodyPr/>
        <a:lstStyle/>
        <a:p>
          <a:pPr algn="ctr"/>
          <a:endParaRPr lang="en-IN"/>
        </a:p>
      </dgm:t>
    </dgm:pt>
    <dgm:pt modelId="{D489B4B5-32E8-4AEC-A20F-1FD5F02070C5}" type="sibTrans" cxnId="{B1CFF338-B4D6-4D47-AADC-0DBF31012ED0}">
      <dgm:prSet/>
      <dgm:spPr/>
      <dgm:t>
        <a:bodyPr/>
        <a:lstStyle/>
        <a:p>
          <a:endParaRPr lang="en-IN"/>
        </a:p>
      </dgm:t>
    </dgm:pt>
    <dgm:pt modelId="{C02BAFB7-E1C4-47AD-9E3B-2B9278718CFB}">
      <dgm:prSet phldrT="[Text]"/>
      <dgm:spPr/>
      <dgm:t>
        <a:bodyPr/>
        <a:lstStyle/>
        <a:p>
          <a:r>
            <a:rPr lang="en-US"/>
            <a:t>POWERBI</a:t>
          </a:r>
          <a:endParaRPr lang="en-IN"/>
        </a:p>
      </dgm:t>
    </dgm:pt>
    <dgm:pt modelId="{86BAEA50-D742-4278-9CD3-F7DF3D2D26B1}" type="parTrans" cxnId="{AA146362-F12B-4406-9970-728AB9A70A77}">
      <dgm:prSet/>
      <dgm:spPr/>
      <dgm:t>
        <a:bodyPr/>
        <a:lstStyle/>
        <a:p>
          <a:pPr algn="ctr"/>
          <a:endParaRPr lang="en-IN"/>
        </a:p>
      </dgm:t>
    </dgm:pt>
    <dgm:pt modelId="{A0B335B6-5BDF-4BC4-BC4B-135C1ADE0DF1}" type="sibTrans" cxnId="{AA146362-F12B-4406-9970-728AB9A70A77}">
      <dgm:prSet/>
      <dgm:spPr/>
      <dgm:t>
        <a:bodyPr/>
        <a:lstStyle/>
        <a:p>
          <a:endParaRPr lang="en-IN"/>
        </a:p>
      </dgm:t>
    </dgm:pt>
    <dgm:pt modelId="{AB9DE30B-F271-400F-A187-6B3702224731}">
      <dgm:prSet phldrT="[Text]"/>
      <dgm:spPr/>
      <dgm:t>
        <a:bodyPr/>
        <a:lstStyle/>
        <a:p>
          <a:r>
            <a:rPr lang="en-US" dirty="0"/>
            <a:t>MYSQL</a:t>
          </a:r>
          <a:endParaRPr lang="en-IN" dirty="0"/>
        </a:p>
      </dgm:t>
    </dgm:pt>
    <dgm:pt modelId="{DF714A25-BDFC-4BD3-8535-76C331EEF410}" type="parTrans" cxnId="{65F109CE-395B-4DF1-A775-AF3C2C70ECB5}">
      <dgm:prSet/>
      <dgm:spPr/>
      <dgm:t>
        <a:bodyPr/>
        <a:lstStyle/>
        <a:p>
          <a:pPr algn="ctr"/>
          <a:endParaRPr lang="en-IN"/>
        </a:p>
      </dgm:t>
    </dgm:pt>
    <dgm:pt modelId="{EBFBA49A-ABDB-4F5E-A5C7-F40E421758F9}" type="sibTrans" cxnId="{65F109CE-395B-4DF1-A775-AF3C2C70ECB5}">
      <dgm:prSet/>
      <dgm:spPr/>
      <dgm:t>
        <a:bodyPr/>
        <a:lstStyle/>
        <a:p>
          <a:endParaRPr lang="en-IN"/>
        </a:p>
      </dgm:t>
    </dgm:pt>
    <dgm:pt modelId="{7B991719-A0EB-4342-9064-5CA0A35E5374}" type="pres">
      <dgm:prSet presAssocID="{F10F436E-35DC-4547-ADBD-C83FB8CB2A5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CD05FC9-6706-4A65-A977-A0733946660F}" type="pres">
      <dgm:prSet presAssocID="{BA75A40B-F77D-416B-8010-F7E8ABA19F59}" presName="root" presStyleCnt="0"/>
      <dgm:spPr/>
    </dgm:pt>
    <dgm:pt modelId="{848EE0FE-30A2-40AD-BBC6-2791DF5D9931}" type="pres">
      <dgm:prSet presAssocID="{BA75A40B-F77D-416B-8010-F7E8ABA19F59}" presName="rootComposite" presStyleCnt="0"/>
      <dgm:spPr/>
    </dgm:pt>
    <dgm:pt modelId="{10A05029-A5DC-4F66-B162-88ADEDA6201A}" type="pres">
      <dgm:prSet presAssocID="{BA75A40B-F77D-416B-8010-F7E8ABA19F59}" presName="rootText" presStyleLbl="node1" presStyleIdx="0" presStyleCnt="4"/>
      <dgm:spPr/>
    </dgm:pt>
    <dgm:pt modelId="{7B99DEDF-61C2-4DF8-B146-046A50A2B972}" type="pres">
      <dgm:prSet presAssocID="{BA75A40B-F77D-416B-8010-F7E8ABA19F59}" presName="rootConnector" presStyleLbl="node1" presStyleIdx="0" presStyleCnt="4"/>
      <dgm:spPr/>
    </dgm:pt>
    <dgm:pt modelId="{96D355EA-5CE1-4724-A4FA-49C8507AB726}" type="pres">
      <dgm:prSet presAssocID="{BA75A40B-F77D-416B-8010-F7E8ABA19F59}" presName="childShape" presStyleCnt="0"/>
      <dgm:spPr/>
    </dgm:pt>
    <dgm:pt modelId="{E69E7DFF-AD54-4CEF-807D-58DD4E8DDF68}" type="pres">
      <dgm:prSet presAssocID="{93B50E43-3A44-4563-BFE5-647F4504BE59}" presName="root" presStyleCnt="0"/>
      <dgm:spPr/>
    </dgm:pt>
    <dgm:pt modelId="{EEFB0C0E-AEFE-429C-A300-26AF4ED59764}" type="pres">
      <dgm:prSet presAssocID="{93B50E43-3A44-4563-BFE5-647F4504BE59}" presName="rootComposite" presStyleCnt="0"/>
      <dgm:spPr/>
    </dgm:pt>
    <dgm:pt modelId="{328FC3C8-8A1F-40B8-8E52-D8BD2A89DCC1}" type="pres">
      <dgm:prSet presAssocID="{93B50E43-3A44-4563-BFE5-647F4504BE59}" presName="rootText" presStyleLbl="node1" presStyleIdx="1" presStyleCnt="4"/>
      <dgm:spPr/>
    </dgm:pt>
    <dgm:pt modelId="{4F4512D3-CFA0-42E1-9EF9-D6AFB1496DDF}" type="pres">
      <dgm:prSet presAssocID="{93B50E43-3A44-4563-BFE5-647F4504BE59}" presName="rootConnector" presStyleLbl="node1" presStyleIdx="1" presStyleCnt="4"/>
      <dgm:spPr/>
    </dgm:pt>
    <dgm:pt modelId="{1D18FBFB-A15C-4A08-A636-ED83B74269A4}" type="pres">
      <dgm:prSet presAssocID="{93B50E43-3A44-4563-BFE5-647F4504BE59}" presName="childShape" presStyleCnt="0"/>
      <dgm:spPr/>
    </dgm:pt>
    <dgm:pt modelId="{53687E2E-C0EA-4558-B322-438EF8EAC23C}" type="pres">
      <dgm:prSet presAssocID="{C02BAFB7-E1C4-47AD-9E3B-2B9278718CFB}" presName="root" presStyleCnt="0"/>
      <dgm:spPr/>
    </dgm:pt>
    <dgm:pt modelId="{9851961C-2A3F-44E8-A20A-247294425BEB}" type="pres">
      <dgm:prSet presAssocID="{C02BAFB7-E1C4-47AD-9E3B-2B9278718CFB}" presName="rootComposite" presStyleCnt="0"/>
      <dgm:spPr/>
    </dgm:pt>
    <dgm:pt modelId="{8A7E7A16-E5B7-4C4C-A128-16EEE20F13E7}" type="pres">
      <dgm:prSet presAssocID="{C02BAFB7-E1C4-47AD-9E3B-2B9278718CFB}" presName="rootText" presStyleLbl="node1" presStyleIdx="2" presStyleCnt="4"/>
      <dgm:spPr/>
    </dgm:pt>
    <dgm:pt modelId="{B33B3525-9DD0-46B1-B1DF-A55D97D84C10}" type="pres">
      <dgm:prSet presAssocID="{C02BAFB7-E1C4-47AD-9E3B-2B9278718CFB}" presName="rootConnector" presStyleLbl="node1" presStyleIdx="2" presStyleCnt="4"/>
      <dgm:spPr/>
    </dgm:pt>
    <dgm:pt modelId="{1850C818-28F9-4955-9117-AAAF000561A8}" type="pres">
      <dgm:prSet presAssocID="{C02BAFB7-E1C4-47AD-9E3B-2B9278718CFB}" presName="childShape" presStyleCnt="0"/>
      <dgm:spPr/>
    </dgm:pt>
    <dgm:pt modelId="{42E115C2-88D8-41B4-8922-7807202CE95C}" type="pres">
      <dgm:prSet presAssocID="{AB9DE30B-F271-400F-A187-6B3702224731}" presName="root" presStyleCnt="0"/>
      <dgm:spPr/>
    </dgm:pt>
    <dgm:pt modelId="{BE37488F-DFE1-4DA9-8B39-9B4D3653A5A8}" type="pres">
      <dgm:prSet presAssocID="{AB9DE30B-F271-400F-A187-6B3702224731}" presName="rootComposite" presStyleCnt="0"/>
      <dgm:spPr/>
    </dgm:pt>
    <dgm:pt modelId="{6A5C6F68-AA5F-4372-BFC9-7984DCF9BDB4}" type="pres">
      <dgm:prSet presAssocID="{AB9DE30B-F271-400F-A187-6B3702224731}" presName="rootText" presStyleLbl="node1" presStyleIdx="3" presStyleCnt="4"/>
      <dgm:spPr/>
    </dgm:pt>
    <dgm:pt modelId="{08E45995-DBAE-49E7-9A7F-19F87315CC3B}" type="pres">
      <dgm:prSet presAssocID="{AB9DE30B-F271-400F-A187-6B3702224731}" presName="rootConnector" presStyleLbl="node1" presStyleIdx="3" presStyleCnt="4"/>
      <dgm:spPr/>
    </dgm:pt>
    <dgm:pt modelId="{CD17EE77-E15C-43D6-A492-33EADB4F192A}" type="pres">
      <dgm:prSet presAssocID="{AB9DE30B-F271-400F-A187-6B3702224731}" presName="childShape" presStyleCnt="0"/>
      <dgm:spPr/>
    </dgm:pt>
  </dgm:ptLst>
  <dgm:cxnLst>
    <dgm:cxn modelId="{1A355314-B571-4987-96B8-A9322166654A}" type="presOf" srcId="{AB9DE30B-F271-400F-A187-6B3702224731}" destId="{08E45995-DBAE-49E7-9A7F-19F87315CC3B}" srcOrd="1" destOrd="0" presId="urn:microsoft.com/office/officeart/2005/8/layout/hierarchy3"/>
    <dgm:cxn modelId="{9C2ABF16-A20A-4088-BE62-73DD67BD62DD}" type="presOf" srcId="{93B50E43-3A44-4563-BFE5-647F4504BE59}" destId="{4F4512D3-CFA0-42E1-9EF9-D6AFB1496DDF}" srcOrd="1" destOrd="0" presId="urn:microsoft.com/office/officeart/2005/8/layout/hierarchy3"/>
    <dgm:cxn modelId="{D5F4D234-7980-4D8C-9F47-4BFA99D4C4C8}" type="presOf" srcId="{AB9DE30B-F271-400F-A187-6B3702224731}" destId="{6A5C6F68-AA5F-4372-BFC9-7984DCF9BDB4}" srcOrd="0" destOrd="0" presId="urn:microsoft.com/office/officeart/2005/8/layout/hierarchy3"/>
    <dgm:cxn modelId="{4D42B838-5ADB-4BAA-AC78-56FD10D75223}" type="presOf" srcId="{C02BAFB7-E1C4-47AD-9E3B-2B9278718CFB}" destId="{8A7E7A16-E5B7-4C4C-A128-16EEE20F13E7}" srcOrd="0" destOrd="0" presId="urn:microsoft.com/office/officeart/2005/8/layout/hierarchy3"/>
    <dgm:cxn modelId="{B1CFF338-B4D6-4D47-AADC-0DBF31012ED0}" srcId="{F10F436E-35DC-4547-ADBD-C83FB8CB2A59}" destId="{93B50E43-3A44-4563-BFE5-647F4504BE59}" srcOrd="1" destOrd="0" parTransId="{0E698E15-39F8-45BF-BBF4-931E258E3EA7}" sibTransId="{D489B4B5-32E8-4AEC-A20F-1FD5F02070C5}"/>
    <dgm:cxn modelId="{AA146362-F12B-4406-9970-728AB9A70A77}" srcId="{F10F436E-35DC-4547-ADBD-C83FB8CB2A59}" destId="{C02BAFB7-E1C4-47AD-9E3B-2B9278718CFB}" srcOrd="2" destOrd="0" parTransId="{86BAEA50-D742-4278-9CD3-F7DF3D2D26B1}" sibTransId="{A0B335B6-5BDF-4BC4-BC4B-135C1ADE0DF1}"/>
    <dgm:cxn modelId="{83226551-5E22-4C35-8FE8-3F252EE77947}" type="presOf" srcId="{C02BAFB7-E1C4-47AD-9E3B-2B9278718CFB}" destId="{B33B3525-9DD0-46B1-B1DF-A55D97D84C10}" srcOrd="1" destOrd="0" presId="urn:microsoft.com/office/officeart/2005/8/layout/hierarchy3"/>
    <dgm:cxn modelId="{D8FBAC76-BA21-48A8-9ED4-09E630C92216}" type="presOf" srcId="{F10F436E-35DC-4547-ADBD-C83FB8CB2A59}" destId="{7B991719-A0EB-4342-9064-5CA0A35E5374}" srcOrd="0" destOrd="0" presId="urn:microsoft.com/office/officeart/2005/8/layout/hierarchy3"/>
    <dgm:cxn modelId="{C8DE0686-2495-4079-9018-E02F045094C2}" type="presOf" srcId="{93B50E43-3A44-4563-BFE5-647F4504BE59}" destId="{328FC3C8-8A1F-40B8-8E52-D8BD2A89DCC1}" srcOrd="0" destOrd="0" presId="urn:microsoft.com/office/officeart/2005/8/layout/hierarchy3"/>
    <dgm:cxn modelId="{033738B5-4EA3-43DF-8AC6-480391A13822}" type="presOf" srcId="{BA75A40B-F77D-416B-8010-F7E8ABA19F59}" destId="{10A05029-A5DC-4F66-B162-88ADEDA6201A}" srcOrd="0" destOrd="0" presId="urn:microsoft.com/office/officeart/2005/8/layout/hierarchy3"/>
    <dgm:cxn modelId="{65F109CE-395B-4DF1-A775-AF3C2C70ECB5}" srcId="{F10F436E-35DC-4547-ADBD-C83FB8CB2A59}" destId="{AB9DE30B-F271-400F-A187-6B3702224731}" srcOrd="3" destOrd="0" parTransId="{DF714A25-BDFC-4BD3-8535-76C331EEF410}" sibTransId="{EBFBA49A-ABDB-4F5E-A5C7-F40E421758F9}"/>
    <dgm:cxn modelId="{F3BF96D9-B1E5-433E-B26E-1FBF6280CF00}" type="presOf" srcId="{BA75A40B-F77D-416B-8010-F7E8ABA19F59}" destId="{7B99DEDF-61C2-4DF8-B146-046A50A2B972}" srcOrd="1" destOrd="0" presId="urn:microsoft.com/office/officeart/2005/8/layout/hierarchy3"/>
    <dgm:cxn modelId="{A8D8A9FC-4853-41A7-A385-E05B3894A803}" srcId="{F10F436E-35DC-4547-ADBD-C83FB8CB2A59}" destId="{BA75A40B-F77D-416B-8010-F7E8ABA19F59}" srcOrd="0" destOrd="0" parTransId="{DD3F4306-A05E-4817-AE2B-61D97BBB6D1D}" sibTransId="{59DE2A3C-04E0-43CE-91E2-0F0301F6CA43}"/>
    <dgm:cxn modelId="{A16C3C40-F195-40EB-9B61-6AF234776356}" type="presParOf" srcId="{7B991719-A0EB-4342-9064-5CA0A35E5374}" destId="{2CD05FC9-6706-4A65-A977-A0733946660F}" srcOrd="0" destOrd="0" presId="urn:microsoft.com/office/officeart/2005/8/layout/hierarchy3"/>
    <dgm:cxn modelId="{0286818F-D02D-41EA-8DE7-6190C9E452DA}" type="presParOf" srcId="{2CD05FC9-6706-4A65-A977-A0733946660F}" destId="{848EE0FE-30A2-40AD-BBC6-2791DF5D9931}" srcOrd="0" destOrd="0" presId="urn:microsoft.com/office/officeart/2005/8/layout/hierarchy3"/>
    <dgm:cxn modelId="{BF38C891-03D2-4764-AE77-330D1879936F}" type="presParOf" srcId="{848EE0FE-30A2-40AD-BBC6-2791DF5D9931}" destId="{10A05029-A5DC-4F66-B162-88ADEDA6201A}" srcOrd="0" destOrd="0" presId="urn:microsoft.com/office/officeart/2005/8/layout/hierarchy3"/>
    <dgm:cxn modelId="{21CF1E52-91A6-4CD2-BC74-D4679D5190FC}" type="presParOf" srcId="{848EE0FE-30A2-40AD-BBC6-2791DF5D9931}" destId="{7B99DEDF-61C2-4DF8-B146-046A50A2B972}" srcOrd="1" destOrd="0" presId="urn:microsoft.com/office/officeart/2005/8/layout/hierarchy3"/>
    <dgm:cxn modelId="{AFCB85F6-C8D7-4A31-A582-5363F6D5D729}" type="presParOf" srcId="{2CD05FC9-6706-4A65-A977-A0733946660F}" destId="{96D355EA-5CE1-4724-A4FA-49C8507AB726}" srcOrd="1" destOrd="0" presId="urn:microsoft.com/office/officeart/2005/8/layout/hierarchy3"/>
    <dgm:cxn modelId="{4BBAC43D-C24A-4658-ACCE-31747AFF02BF}" type="presParOf" srcId="{7B991719-A0EB-4342-9064-5CA0A35E5374}" destId="{E69E7DFF-AD54-4CEF-807D-58DD4E8DDF68}" srcOrd="1" destOrd="0" presId="urn:microsoft.com/office/officeart/2005/8/layout/hierarchy3"/>
    <dgm:cxn modelId="{E6CC11CB-DDB6-4206-95AA-EBFCD7E56A18}" type="presParOf" srcId="{E69E7DFF-AD54-4CEF-807D-58DD4E8DDF68}" destId="{EEFB0C0E-AEFE-429C-A300-26AF4ED59764}" srcOrd="0" destOrd="0" presId="urn:microsoft.com/office/officeart/2005/8/layout/hierarchy3"/>
    <dgm:cxn modelId="{8C3161B8-A78F-4871-A225-1FB6A19B7A77}" type="presParOf" srcId="{EEFB0C0E-AEFE-429C-A300-26AF4ED59764}" destId="{328FC3C8-8A1F-40B8-8E52-D8BD2A89DCC1}" srcOrd="0" destOrd="0" presId="urn:microsoft.com/office/officeart/2005/8/layout/hierarchy3"/>
    <dgm:cxn modelId="{71AF274E-677C-4A84-8EA2-E2C82A3F562C}" type="presParOf" srcId="{EEFB0C0E-AEFE-429C-A300-26AF4ED59764}" destId="{4F4512D3-CFA0-42E1-9EF9-D6AFB1496DDF}" srcOrd="1" destOrd="0" presId="urn:microsoft.com/office/officeart/2005/8/layout/hierarchy3"/>
    <dgm:cxn modelId="{1E3BF093-2C13-4905-A1BB-1DB63ADEF5B5}" type="presParOf" srcId="{E69E7DFF-AD54-4CEF-807D-58DD4E8DDF68}" destId="{1D18FBFB-A15C-4A08-A636-ED83B74269A4}" srcOrd="1" destOrd="0" presId="urn:microsoft.com/office/officeart/2005/8/layout/hierarchy3"/>
    <dgm:cxn modelId="{0706DAAF-BEBD-4035-9075-BF2EAB0F638B}" type="presParOf" srcId="{7B991719-A0EB-4342-9064-5CA0A35E5374}" destId="{53687E2E-C0EA-4558-B322-438EF8EAC23C}" srcOrd="2" destOrd="0" presId="urn:microsoft.com/office/officeart/2005/8/layout/hierarchy3"/>
    <dgm:cxn modelId="{E15F5749-5AB7-44C5-BA86-C310E7F6A5AE}" type="presParOf" srcId="{53687E2E-C0EA-4558-B322-438EF8EAC23C}" destId="{9851961C-2A3F-44E8-A20A-247294425BEB}" srcOrd="0" destOrd="0" presId="urn:microsoft.com/office/officeart/2005/8/layout/hierarchy3"/>
    <dgm:cxn modelId="{69E8A4AA-1EEA-4D73-AFAE-4675CF9DCAD7}" type="presParOf" srcId="{9851961C-2A3F-44E8-A20A-247294425BEB}" destId="{8A7E7A16-E5B7-4C4C-A128-16EEE20F13E7}" srcOrd="0" destOrd="0" presId="urn:microsoft.com/office/officeart/2005/8/layout/hierarchy3"/>
    <dgm:cxn modelId="{479A2CBD-9DDE-4438-B70C-F6457B8C82A8}" type="presParOf" srcId="{9851961C-2A3F-44E8-A20A-247294425BEB}" destId="{B33B3525-9DD0-46B1-B1DF-A55D97D84C10}" srcOrd="1" destOrd="0" presId="urn:microsoft.com/office/officeart/2005/8/layout/hierarchy3"/>
    <dgm:cxn modelId="{779083BE-39C2-44CB-9EC3-6CB85D2208F8}" type="presParOf" srcId="{53687E2E-C0EA-4558-B322-438EF8EAC23C}" destId="{1850C818-28F9-4955-9117-AAAF000561A8}" srcOrd="1" destOrd="0" presId="urn:microsoft.com/office/officeart/2005/8/layout/hierarchy3"/>
    <dgm:cxn modelId="{D4FD2816-7452-4665-8856-5D3D41F0FEB4}" type="presParOf" srcId="{7B991719-A0EB-4342-9064-5CA0A35E5374}" destId="{42E115C2-88D8-41B4-8922-7807202CE95C}" srcOrd="3" destOrd="0" presId="urn:microsoft.com/office/officeart/2005/8/layout/hierarchy3"/>
    <dgm:cxn modelId="{14C1D887-4818-4A86-94FC-BA138FA68E25}" type="presParOf" srcId="{42E115C2-88D8-41B4-8922-7807202CE95C}" destId="{BE37488F-DFE1-4DA9-8B39-9B4D3653A5A8}" srcOrd="0" destOrd="0" presId="urn:microsoft.com/office/officeart/2005/8/layout/hierarchy3"/>
    <dgm:cxn modelId="{8CC02E9E-3E3E-41F7-9223-D41884230182}" type="presParOf" srcId="{BE37488F-DFE1-4DA9-8B39-9B4D3653A5A8}" destId="{6A5C6F68-AA5F-4372-BFC9-7984DCF9BDB4}" srcOrd="0" destOrd="0" presId="urn:microsoft.com/office/officeart/2005/8/layout/hierarchy3"/>
    <dgm:cxn modelId="{9DC223B8-1298-4144-8039-E3D8EB7B4C74}" type="presParOf" srcId="{BE37488F-DFE1-4DA9-8B39-9B4D3653A5A8}" destId="{08E45995-DBAE-49E7-9A7F-19F87315CC3B}" srcOrd="1" destOrd="0" presId="urn:microsoft.com/office/officeart/2005/8/layout/hierarchy3"/>
    <dgm:cxn modelId="{F4D5E62F-D10E-4AC6-8139-38AD2BBD05B6}" type="presParOf" srcId="{42E115C2-88D8-41B4-8922-7807202CE95C}" destId="{CD17EE77-E15C-43D6-A492-33EADB4F192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110C83-4174-46D1-8A52-056A4EC9182D}" type="doc">
      <dgm:prSet loTypeId="urn:microsoft.com/office/officeart/2005/8/layout/bProcess3" loCatId="process" qsTypeId="urn:microsoft.com/office/officeart/2005/8/quickstyle/simple1" qsCatId="simple" csTypeId="urn:microsoft.com/office/officeart/2005/8/colors/accent6_2" csCatId="accent6" phldr="1"/>
      <dgm:spPr/>
    </dgm:pt>
    <dgm:pt modelId="{13C4D3EE-E741-43FE-ACC4-A600AD03BC1E}">
      <dgm:prSet phldrT="[Text]"/>
      <dgm:spPr/>
      <dgm:t>
        <a:bodyPr/>
        <a:lstStyle/>
        <a:p>
          <a:r>
            <a:rPr lang="en-US"/>
            <a:t>Total Airlines</a:t>
          </a:r>
          <a:br>
            <a:rPr lang="en-US"/>
          </a:br>
          <a:r>
            <a:rPr lang="en-US"/>
            <a:t>207</a:t>
          </a:r>
          <a:endParaRPr lang="en-IN"/>
        </a:p>
      </dgm:t>
    </dgm:pt>
    <dgm:pt modelId="{C3DADE3A-BE0E-44E7-999C-51F35D90A290}" type="parTrans" cxnId="{AF761EF4-960F-4B3A-9467-568A6C0D918E}">
      <dgm:prSet/>
      <dgm:spPr/>
      <dgm:t>
        <a:bodyPr/>
        <a:lstStyle/>
        <a:p>
          <a:endParaRPr lang="en-IN"/>
        </a:p>
      </dgm:t>
    </dgm:pt>
    <dgm:pt modelId="{AFE00572-D668-4D72-B6B1-0B28B5A9AC95}" type="sibTrans" cxnId="{AF761EF4-960F-4B3A-9467-568A6C0D918E}">
      <dgm:prSet/>
      <dgm:spPr/>
      <dgm:t>
        <a:bodyPr/>
        <a:lstStyle/>
        <a:p>
          <a:endParaRPr lang="en-IN"/>
        </a:p>
      </dgm:t>
    </dgm:pt>
    <dgm:pt modelId="{43E6A356-B48E-44DB-A362-AAA6756917A2}">
      <dgm:prSet phldrT="[Text]"/>
      <dgm:spPr/>
      <dgm:t>
        <a:bodyPr/>
        <a:lstStyle/>
        <a:p>
          <a:r>
            <a:rPr lang="en-US"/>
            <a:t>Total Country</a:t>
          </a:r>
          <a:br>
            <a:rPr lang="en-US"/>
          </a:br>
          <a:r>
            <a:rPr lang="en-US"/>
            <a:t>106</a:t>
          </a:r>
          <a:endParaRPr lang="en-IN"/>
        </a:p>
      </dgm:t>
    </dgm:pt>
    <dgm:pt modelId="{A2FDC7B0-D1CD-43FB-87A9-6CAD46F203A7}" type="parTrans" cxnId="{FE43E296-A536-4F04-BB84-F4DCD3D2E082}">
      <dgm:prSet/>
      <dgm:spPr/>
      <dgm:t>
        <a:bodyPr/>
        <a:lstStyle/>
        <a:p>
          <a:endParaRPr lang="en-IN"/>
        </a:p>
      </dgm:t>
    </dgm:pt>
    <dgm:pt modelId="{D9C1A169-42C2-4F32-9708-8AAD59E3A4F5}" type="sibTrans" cxnId="{FE43E296-A536-4F04-BB84-F4DCD3D2E082}">
      <dgm:prSet/>
      <dgm:spPr/>
      <dgm:t>
        <a:bodyPr/>
        <a:lstStyle/>
        <a:p>
          <a:endParaRPr lang="en-IN"/>
        </a:p>
      </dgm:t>
    </dgm:pt>
    <dgm:pt modelId="{707B6AA5-99EF-4A7C-BB76-95602058FAE3}">
      <dgm:prSet phldrT="[Text]"/>
      <dgm:spPr/>
      <dgm:t>
        <a:bodyPr/>
        <a:lstStyle/>
        <a:p>
          <a:r>
            <a:rPr lang="en-US"/>
            <a:t>Total City</a:t>
          </a:r>
          <a:br>
            <a:rPr lang="en-US"/>
          </a:br>
          <a:r>
            <a:rPr lang="en-US"/>
            <a:t>1296</a:t>
          </a:r>
        </a:p>
      </dgm:t>
    </dgm:pt>
    <dgm:pt modelId="{FA2C531F-178F-4EF3-861C-65A231B07320}" type="parTrans" cxnId="{EDB50840-B35E-4150-84A8-8C23B6D84B36}">
      <dgm:prSet/>
      <dgm:spPr/>
      <dgm:t>
        <a:bodyPr/>
        <a:lstStyle/>
        <a:p>
          <a:endParaRPr lang="en-IN"/>
        </a:p>
      </dgm:t>
    </dgm:pt>
    <dgm:pt modelId="{7C252C72-A505-401D-BEA5-0E32D8B7156A}" type="sibTrans" cxnId="{EDB50840-B35E-4150-84A8-8C23B6D84B36}">
      <dgm:prSet/>
      <dgm:spPr/>
      <dgm:t>
        <a:bodyPr/>
        <a:lstStyle/>
        <a:p>
          <a:endParaRPr lang="en-IN"/>
        </a:p>
      </dgm:t>
    </dgm:pt>
    <dgm:pt modelId="{96A69240-8282-4BB6-A797-5D177A55993E}">
      <dgm:prSet phldrT="[Text]"/>
      <dgm:spPr/>
      <dgm:t>
        <a:bodyPr/>
        <a:lstStyle/>
        <a:p>
          <a:r>
            <a:rPr lang="en-US"/>
            <a:t>Total Passengers</a:t>
          </a:r>
          <a:br>
            <a:rPr lang="en-US"/>
          </a:br>
          <a:r>
            <a:rPr lang="en-US"/>
            <a:t>187.02M</a:t>
          </a:r>
        </a:p>
      </dgm:t>
    </dgm:pt>
    <dgm:pt modelId="{279CA227-853E-4613-8D38-2E802DE7E42A}" type="parTrans" cxnId="{1DCDFC05-6FFB-4C11-A3F0-BE83DC2F3393}">
      <dgm:prSet/>
      <dgm:spPr/>
      <dgm:t>
        <a:bodyPr/>
        <a:lstStyle/>
        <a:p>
          <a:endParaRPr lang="en-IN"/>
        </a:p>
      </dgm:t>
    </dgm:pt>
    <dgm:pt modelId="{7B412B58-D4A5-4CD7-9962-1268A8388904}" type="sibTrans" cxnId="{1DCDFC05-6FFB-4C11-A3F0-BE83DC2F3393}">
      <dgm:prSet/>
      <dgm:spPr/>
      <dgm:t>
        <a:bodyPr/>
        <a:lstStyle/>
        <a:p>
          <a:endParaRPr lang="en-IN"/>
        </a:p>
      </dgm:t>
    </dgm:pt>
    <dgm:pt modelId="{2BAE68F9-BC38-48B3-BDD2-EE2F4A4DD92D}">
      <dgm:prSet phldrT="[Text]"/>
      <dgm:spPr/>
      <dgm:t>
        <a:bodyPr/>
        <a:lstStyle/>
        <a:p>
          <a:r>
            <a:rPr lang="en-US"/>
            <a:t>Total Operating Region</a:t>
          </a:r>
          <a:br>
            <a:rPr lang="en-US"/>
          </a:br>
          <a:r>
            <a:rPr lang="en-US"/>
            <a:t>6</a:t>
          </a:r>
        </a:p>
      </dgm:t>
    </dgm:pt>
    <dgm:pt modelId="{917BEC7D-32EB-4C40-991C-4D649B62780B}" type="parTrans" cxnId="{C87D58C4-F4BE-4938-A58B-EC03C7D2B239}">
      <dgm:prSet/>
      <dgm:spPr/>
      <dgm:t>
        <a:bodyPr/>
        <a:lstStyle/>
        <a:p>
          <a:endParaRPr lang="en-IN"/>
        </a:p>
      </dgm:t>
    </dgm:pt>
    <dgm:pt modelId="{7106484A-B495-40E4-A028-81B27C661A82}" type="sibTrans" cxnId="{C87D58C4-F4BE-4938-A58B-EC03C7D2B239}">
      <dgm:prSet/>
      <dgm:spPr/>
      <dgm:t>
        <a:bodyPr/>
        <a:lstStyle/>
        <a:p>
          <a:endParaRPr lang="en-IN"/>
        </a:p>
      </dgm:t>
    </dgm:pt>
    <dgm:pt modelId="{40B145DB-94F8-411C-8419-2DE03BB2C707}">
      <dgm:prSet phldrT="[Text]"/>
      <dgm:spPr/>
      <dgm:t>
        <a:bodyPr/>
        <a:lstStyle/>
        <a:p>
          <a:r>
            <a:rPr lang="en-US"/>
            <a:t>Load Factor</a:t>
          </a:r>
          <a:br>
            <a:rPr lang="en-US"/>
          </a:br>
          <a:r>
            <a:rPr lang="en-US"/>
            <a:t>76.80%</a:t>
          </a:r>
        </a:p>
      </dgm:t>
    </dgm:pt>
    <dgm:pt modelId="{D310EE10-FC80-4436-BB75-3CAF347B3BAC}" type="parTrans" cxnId="{BB995239-21F6-4CFC-8C76-1F44C23F4FE0}">
      <dgm:prSet/>
      <dgm:spPr/>
      <dgm:t>
        <a:bodyPr/>
        <a:lstStyle/>
        <a:p>
          <a:endParaRPr lang="en-IN"/>
        </a:p>
      </dgm:t>
    </dgm:pt>
    <dgm:pt modelId="{FD216AA6-80DF-4B80-A2BF-E1BC39380012}" type="sibTrans" cxnId="{BB995239-21F6-4CFC-8C76-1F44C23F4FE0}">
      <dgm:prSet/>
      <dgm:spPr/>
      <dgm:t>
        <a:bodyPr/>
        <a:lstStyle/>
        <a:p>
          <a:endParaRPr lang="en-IN"/>
        </a:p>
      </dgm:t>
    </dgm:pt>
    <dgm:pt modelId="{DF0E65CC-1CAC-46E2-BB17-0171F51DB6AD}" type="pres">
      <dgm:prSet presAssocID="{D5110C83-4174-46D1-8A52-056A4EC9182D}" presName="Name0" presStyleCnt="0">
        <dgm:presLayoutVars>
          <dgm:dir/>
          <dgm:resizeHandles val="exact"/>
        </dgm:presLayoutVars>
      </dgm:prSet>
      <dgm:spPr/>
    </dgm:pt>
    <dgm:pt modelId="{92B37DAE-26B8-46C9-92A7-142BEDAC3C59}" type="pres">
      <dgm:prSet presAssocID="{13C4D3EE-E741-43FE-ACC4-A600AD03BC1E}" presName="node" presStyleLbl="node1" presStyleIdx="0" presStyleCnt="6">
        <dgm:presLayoutVars>
          <dgm:bulletEnabled val="1"/>
        </dgm:presLayoutVars>
      </dgm:prSet>
      <dgm:spPr/>
    </dgm:pt>
    <dgm:pt modelId="{8F48631C-1500-40C6-A535-3CF977400227}" type="pres">
      <dgm:prSet presAssocID="{AFE00572-D668-4D72-B6B1-0B28B5A9AC95}" presName="sibTrans" presStyleLbl="sibTrans1D1" presStyleIdx="0" presStyleCnt="5"/>
      <dgm:spPr/>
    </dgm:pt>
    <dgm:pt modelId="{AE284682-F2D9-437C-99FC-2AF9398D9925}" type="pres">
      <dgm:prSet presAssocID="{AFE00572-D668-4D72-B6B1-0B28B5A9AC95}" presName="connectorText" presStyleLbl="sibTrans1D1" presStyleIdx="0" presStyleCnt="5"/>
      <dgm:spPr/>
    </dgm:pt>
    <dgm:pt modelId="{214124DA-8811-47E2-8406-E3CF87CAC1EE}" type="pres">
      <dgm:prSet presAssocID="{43E6A356-B48E-44DB-A362-AAA6756917A2}" presName="node" presStyleLbl="node1" presStyleIdx="1" presStyleCnt="6">
        <dgm:presLayoutVars>
          <dgm:bulletEnabled val="1"/>
        </dgm:presLayoutVars>
      </dgm:prSet>
      <dgm:spPr/>
    </dgm:pt>
    <dgm:pt modelId="{D7E4A693-F1C2-4CE4-9A23-25CB8BBF814B}" type="pres">
      <dgm:prSet presAssocID="{D9C1A169-42C2-4F32-9708-8AAD59E3A4F5}" presName="sibTrans" presStyleLbl="sibTrans1D1" presStyleIdx="1" presStyleCnt="5"/>
      <dgm:spPr/>
    </dgm:pt>
    <dgm:pt modelId="{50F9B9EA-3587-4D40-8892-8AAECD36B34F}" type="pres">
      <dgm:prSet presAssocID="{D9C1A169-42C2-4F32-9708-8AAD59E3A4F5}" presName="connectorText" presStyleLbl="sibTrans1D1" presStyleIdx="1" presStyleCnt="5"/>
      <dgm:spPr/>
    </dgm:pt>
    <dgm:pt modelId="{5EADF0FD-F86B-49BF-B122-BDF546287486}" type="pres">
      <dgm:prSet presAssocID="{707B6AA5-99EF-4A7C-BB76-95602058FAE3}" presName="node" presStyleLbl="node1" presStyleIdx="2" presStyleCnt="6">
        <dgm:presLayoutVars>
          <dgm:bulletEnabled val="1"/>
        </dgm:presLayoutVars>
      </dgm:prSet>
      <dgm:spPr/>
    </dgm:pt>
    <dgm:pt modelId="{668ECD29-931F-408F-B1DF-1E18CB68E0E0}" type="pres">
      <dgm:prSet presAssocID="{7C252C72-A505-401D-BEA5-0E32D8B7156A}" presName="sibTrans" presStyleLbl="sibTrans1D1" presStyleIdx="2" presStyleCnt="5"/>
      <dgm:spPr/>
    </dgm:pt>
    <dgm:pt modelId="{A5B574AE-E50D-4144-B7D3-21B82B407F86}" type="pres">
      <dgm:prSet presAssocID="{7C252C72-A505-401D-BEA5-0E32D8B7156A}" presName="connectorText" presStyleLbl="sibTrans1D1" presStyleIdx="2" presStyleCnt="5"/>
      <dgm:spPr/>
    </dgm:pt>
    <dgm:pt modelId="{34FA02C6-5CDA-42D0-A60B-92B453524939}" type="pres">
      <dgm:prSet presAssocID="{96A69240-8282-4BB6-A797-5D177A55993E}" presName="node" presStyleLbl="node1" presStyleIdx="3" presStyleCnt="6">
        <dgm:presLayoutVars>
          <dgm:bulletEnabled val="1"/>
        </dgm:presLayoutVars>
      </dgm:prSet>
      <dgm:spPr/>
    </dgm:pt>
    <dgm:pt modelId="{288A7825-65F8-475C-81AB-745245F4622E}" type="pres">
      <dgm:prSet presAssocID="{7B412B58-D4A5-4CD7-9962-1268A8388904}" presName="sibTrans" presStyleLbl="sibTrans1D1" presStyleIdx="3" presStyleCnt="5"/>
      <dgm:spPr/>
    </dgm:pt>
    <dgm:pt modelId="{3B271BF3-159F-430D-A0B3-75C59E03EA01}" type="pres">
      <dgm:prSet presAssocID="{7B412B58-D4A5-4CD7-9962-1268A8388904}" presName="connectorText" presStyleLbl="sibTrans1D1" presStyleIdx="3" presStyleCnt="5"/>
      <dgm:spPr/>
    </dgm:pt>
    <dgm:pt modelId="{DF0AE0E5-1772-472B-B552-91FF0648B78C}" type="pres">
      <dgm:prSet presAssocID="{2BAE68F9-BC38-48B3-BDD2-EE2F4A4DD92D}" presName="node" presStyleLbl="node1" presStyleIdx="4" presStyleCnt="6">
        <dgm:presLayoutVars>
          <dgm:bulletEnabled val="1"/>
        </dgm:presLayoutVars>
      </dgm:prSet>
      <dgm:spPr/>
    </dgm:pt>
    <dgm:pt modelId="{BF51E6B5-04F6-4C6E-9B5E-2C9842EB7DC3}" type="pres">
      <dgm:prSet presAssocID="{7106484A-B495-40E4-A028-81B27C661A82}" presName="sibTrans" presStyleLbl="sibTrans1D1" presStyleIdx="4" presStyleCnt="5"/>
      <dgm:spPr/>
    </dgm:pt>
    <dgm:pt modelId="{EA29905E-7E05-4449-A6D6-78EC2494E404}" type="pres">
      <dgm:prSet presAssocID="{7106484A-B495-40E4-A028-81B27C661A82}" presName="connectorText" presStyleLbl="sibTrans1D1" presStyleIdx="4" presStyleCnt="5"/>
      <dgm:spPr/>
    </dgm:pt>
    <dgm:pt modelId="{C759DCA9-B3D3-484B-927E-F513A6548A56}" type="pres">
      <dgm:prSet presAssocID="{40B145DB-94F8-411C-8419-2DE03BB2C707}" presName="node" presStyleLbl="node1" presStyleIdx="5" presStyleCnt="6">
        <dgm:presLayoutVars>
          <dgm:bulletEnabled val="1"/>
        </dgm:presLayoutVars>
      </dgm:prSet>
      <dgm:spPr/>
    </dgm:pt>
  </dgm:ptLst>
  <dgm:cxnLst>
    <dgm:cxn modelId="{DD05D105-95AA-4FE1-8644-C8DFA2879696}" type="presOf" srcId="{AFE00572-D668-4D72-B6B1-0B28B5A9AC95}" destId="{8F48631C-1500-40C6-A535-3CF977400227}" srcOrd="0" destOrd="0" presId="urn:microsoft.com/office/officeart/2005/8/layout/bProcess3"/>
    <dgm:cxn modelId="{1DCDFC05-6FFB-4C11-A3F0-BE83DC2F3393}" srcId="{D5110C83-4174-46D1-8A52-056A4EC9182D}" destId="{96A69240-8282-4BB6-A797-5D177A55993E}" srcOrd="3" destOrd="0" parTransId="{279CA227-853E-4613-8D38-2E802DE7E42A}" sibTransId="{7B412B58-D4A5-4CD7-9962-1268A8388904}"/>
    <dgm:cxn modelId="{FE0EC511-3558-4DA3-A43E-6CCDFCBA8DA3}" type="presOf" srcId="{7C252C72-A505-401D-BEA5-0E32D8B7156A}" destId="{A5B574AE-E50D-4144-B7D3-21B82B407F86}" srcOrd="1" destOrd="0" presId="urn:microsoft.com/office/officeart/2005/8/layout/bProcess3"/>
    <dgm:cxn modelId="{53480226-664B-41D2-8EAA-16B4691D2EE7}" type="presOf" srcId="{40B145DB-94F8-411C-8419-2DE03BB2C707}" destId="{C759DCA9-B3D3-484B-927E-F513A6548A56}" srcOrd="0" destOrd="0" presId="urn:microsoft.com/office/officeart/2005/8/layout/bProcess3"/>
    <dgm:cxn modelId="{922ADC32-EE03-4DAD-B6D6-C76AC4F02A0F}" type="presOf" srcId="{7106484A-B495-40E4-A028-81B27C661A82}" destId="{BF51E6B5-04F6-4C6E-9B5E-2C9842EB7DC3}" srcOrd="0" destOrd="0" presId="urn:microsoft.com/office/officeart/2005/8/layout/bProcess3"/>
    <dgm:cxn modelId="{BE955E37-E1C6-42C3-8628-1100AF3AFB79}" type="presOf" srcId="{96A69240-8282-4BB6-A797-5D177A55993E}" destId="{34FA02C6-5CDA-42D0-A60B-92B453524939}" srcOrd="0" destOrd="0" presId="urn:microsoft.com/office/officeart/2005/8/layout/bProcess3"/>
    <dgm:cxn modelId="{8F9EE737-2A17-4CB4-A52F-621BCAE19B30}" type="presOf" srcId="{D9C1A169-42C2-4F32-9708-8AAD59E3A4F5}" destId="{D7E4A693-F1C2-4CE4-9A23-25CB8BBF814B}" srcOrd="0" destOrd="0" presId="urn:microsoft.com/office/officeart/2005/8/layout/bProcess3"/>
    <dgm:cxn modelId="{BB995239-21F6-4CFC-8C76-1F44C23F4FE0}" srcId="{D5110C83-4174-46D1-8A52-056A4EC9182D}" destId="{40B145DB-94F8-411C-8419-2DE03BB2C707}" srcOrd="5" destOrd="0" parTransId="{D310EE10-FC80-4436-BB75-3CAF347B3BAC}" sibTransId="{FD216AA6-80DF-4B80-A2BF-E1BC39380012}"/>
    <dgm:cxn modelId="{EDB50840-B35E-4150-84A8-8C23B6D84B36}" srcId="{D5110C83-4174-46D1-8A52-056A4EC9182D}" destId="{707B6AA5-99EF-4A7C-BB76-95602058FAE3}" srcOrd="2" destOrd="0" parTransId="{FA2C531F-178F-4EF3-861C-65A231B07320}" sibTransId="{7C252C72-A505-401D-BEA5-0E32D8B7156A}"/>
    <dgm:cxn modelId="{0ECCB35F-B90F-43EE-969E-81EF4441B489}" type="presOf" srcId="{707B6AA5-99EF-4A7C-BB76-95602058FAE3}" destId="{5EADF0FD-F86B-49BF-B122-BDF546287486}" srcOrd="0" destOrd="0" presId="urn:microsoft.com/office/officeart/2005/8/layout/bProcess3"/>
    <dgm:cxn modelId="{C701F762-A3F6-46F5-810F-6309DADF638C}" type="presOf" srcId="{D5110C83-4174-46D1-8A52-056A4EC9182D}" destId="{DF0E65CC-1CAC-46E2-BB17-0171F51DB6AD}" srcOrd="0" destOrd="0" presId="urn:microsoft.com/office/officeart/2005/8/layout/bProcess3"/>
    <dgm:cxn modelId="{60862F7C-A8B5-403A-9B71-AECEC0E026D8}" type="presOf" srcId="{7106484A-B495-40E4-A028-81B27C661A82}" destId="{EA29905E-7E05-4449-A6D6-78EC2494E404}" srcOrd="1" destOrd="0" presId="urn:microsoft.com/office/officeart/2005/8/layout/bProcess3"/>
    <dgm:cxn modelId="{A93B0C7F-3175-46FF-A663-952082350DD1}" type="presOf" srcId="{7C252C72-A505-401D-BEA5-0E32D8B7156A}" destId="{668ECD29-931F-408F-B1DF-1E18CB68E0E0}" srcOrd="0" destOrd="0" presId="urn:microsoft.com/office/officeart/2005/8/layout/bProcess3"/>
    <dgm:cxn modelId="{8322CB87-0648-4AB7-8D85-1D7C3DF8C1EF}" type="presOf" srcId="{AFE00572-D668-4D72-B6B1-0B28B5A9AC95}" destId="{AE284682-F2D9-437C-99FC-2AF9398D9925}" srcOrd="1" destOrd="0" presId="urn:microsoft.com/office/officeart/2005/8/layout/bProcess3"/>
    <dgm:cxn modelId="{A5BF798C-7E6F-40E2-9186-D7F928494DEE}" type="presOf" srcId="{D9C1A169-42C2-4F32-9708-8AAD59E3A4F5}" destId="{50F9B9EA-3587-4D40-8892-8AAECD36B34F}" srcOrd="1" destOrd="0" presId="urn:microsoft.com/office/officeart/2005/8/layout/bProcess3"/>
    <dgm:cxn modelId="{FE43E296-A536-4F04-BB84-F4DCD3D2E082}" srcId="{D5110C83-4174-46D1-8A52-056A4EC9182D}" destId="{43E6A356-B48E-44DB-A362-AAA6756917A2}" srcOrd="1" destOrd="0" parTransId="{A2FDC7B0-D1CD-43FB-87A9-6CAD46F203A7}" sibTransId="{D9C1A169-42C2-4F32-9708-8AAD59E3A4F5}"/>
    <dgm:cxn modelId="{ECD4919E-6E5D-4D94-9B6D-E69189C20B7F}" type="presOf" srcId="{43E6A356-B48E-44DB-A362-AAA6756917A2}" destId="{214124DA-8811-47E2-8406-E3CF87CAC1EE}" srcOrd="0" destOrd="0" presId="urn:microsoft.com/office/officeart/2005/8/layout/bProcess3"/>
    <dgm:cxn modelId="{06BD72B9-7835-471E-87B5-C1243BEA4D9B}" type="presOf" srcId="{7B412B58-D4A5-4CD7-9962-1268A8388904}" destId="{288A7825-65F8-475C-81AB-745245F4622E}" srcOrd="0" destOrd="0" presId="urn:microsoft.com/office/officeart/2005/8/layout/bProcess3"/>
    <dgm:cxn modelId="{76E70ABB-C7DC-49FA-8523-96E0C4341A69}" type="presOf" srcId="{7B412B58-D4A5-4CD7-9962-1268A8388904}" destId="{3B271BF3-159F-430D-A0B3-75C59E03EA01}" srcOrd="1" destOrd="0" presId="urn:microsoft.com/office/officeart/2005/8/layout/bProcess3"/>
    <dgm:cxn modelId="{C87D58C4-F4BE-4938-A58B-EC03C7D2B239}" srcId="{D5110C83-4174-46D1-8A52-056A4EC9182D}" destId="{2BAE68F9-BC38-48B3-BDD2-EE2F4A4DD92D}" srcOrd="4" destOrd="0" parTransId="{917BEC7D-32EB-4C40-991C-4D649B62780B}" sibTransId="{7106484A-B495-40E4-A028-81B27C661A82}"/>
    <dgm:cxn modelId="{E810E6DE-B3C4-46FF-A4ED-017754B2A8CF}" type="presOf" srcId="{2BAE68F9-BC38-48B3-BDD2-EE2F4A4DD92D}" destId="{DF0AE0E5-1772-472B-B552-91FF0648B78C}" srcOrd="0" destOrd="0" presId="urn:microsoft.com/office/officeart/2005/8/layout/bProcess3"/>
    <dgm:cxn modelId="{1D21E3F3-9177-4FF2-BB31-5F6F4080FFEC}" type="presOf" srcId="{13C4D3EE-E741-43FE-ACC4-A600AD03BC1E}" destId="{92B37DAE-26B8-46C9-92A7-142BEDAC3C59}" srcOrd="0" destOrd="0" presId="urn:microsoft.com/office/officeart/2005/8/layout/bProcess3"/>
    <dgm:cxn modelId="{AF761EF4-960F-4B3A-9467-568A6C0D918E}" srcId="{D5110C83-4174-46D1-8A52-056A4EC9182D}" destId="{13C4D3EE-E741-43FE-ACC4-A600AD03BC1E}" srcOrd="0" destOrd="0" parTransId="{C3DADE3A-BE0E-44E7-999C-51F35D90A290}" sibTransId="{AFE00572-D668-4D72-B6B1-0B28B5A9AC95}"/>
    <dgm:cxn modelId="{949E9F1A-ECB4-4C39-94E3-45B8C7EAD4F1}" type="presParOf" srcId="{DF0E65CC-1CAC-46E2-BB17-0171F51DB6AD}" destId="{92B37DAE-26B8-46C9-92A7-142BEDAC3C59}" srcOrd="0" destOrd="0" presId="urn:microsoft.com/office/officeart/2005/8/layout/bProcess3"/>
    <dgm:cxn modelId="{9A2A498F-6C09-427D-804F-5C9F0E94D18A}" type="presParOf" srcId="{DF0E65CC-1CAC-46E2-BB17-0171F51DB6AD}" destId="{8F48631C-1500-40C6-A535-3CF977400227}" srcOrd="1" destOrd="0" presId="urn:microsoft.com/office/officeart/2005/8/layout/bProcess3"/>
    <dgm:cxn modelId="{966C6335-7146-45B8-A83C-8D8D28A6C1E7}" type="presParOf" srcId="{8F48631C-1500-40C6-A535-3CF977400227}" destId="{AE284682-F2D9-437C-99FC-2AF9398D9925}" srcOrd="0" destOrd="0" presId="urn:microsoft.com/office/officeart/2005/8/layout/bProcess3"/>
    <dgm:cxn modelId="{3E0A17F4-9C6F-40AE-AA2E-ABA9250913C5}" type="presParOf" srcId="{DF0E65CC-1CAC-46E2-BB17-0171F51DB6AD}" destId="{214124DA-8811-47E2-8406-E3CF87CAC1EE}" srcOrd="2" destOrd="0" presId="urn:microsoft.com/office/officeart/2005/8/layout/bProcess3"/>
    <dgm:cxn modelId="{41D39323-05F3-45A7-8886-4EC5FBFE93C6}" type="presParOf" srcId="{DF0E65CC-1CAC-46E2-BB17-0171F51DB6AD}" destId="{D7E4A693-F1C2-4CE4-9A23-25CB8BBF814B}" srcOrd="3" destOrd="0" presId="urn:microsoft.com/office/officeart/2005/8/layout/bProcess3"/>
    <dgm:cxn modelId="{746FD06C-DD26-4230-938B-C8A6675C14BF}" type="presParOf" srcId="{D7E4A693-F1C2-4CE4-9A23-25CB8BBF814B}" destId="{50F9B9EA-3587-4D40-8892-8AAECD36B34F}" srcOrd="0" destOrd="0" presId="urn:microsoft.com/office/officeart/2005/8/layout/bProcess3"/>
    <dgm:cxn modelId="{37DF7915-000D-4DB4-8771-CB8D80CECD1D}" type="presParOf" srcId="{DF0E65CC-1CAC-46E2-BB17-0171F51DB6AD}" destId="{5EADF0FD-F86B-49BF-B122-BDF546287486}" srcOrd="4" destOrd="0" presId="urn:microsoft.com/office/officeart/2005/8/layout/bProcess3"/>
    <dgm:cxn modelId="{59CE9920-1F0E-4D94-8F89-8E8688C24073}" type="presParOf" srcId="{DF0E65CC-1CAC-46E2-BB17-0171F51DB6AD}" destId="{668ECD29-931F-408F-B1DF-1E18CB68E0E0}" srcOrd="5" destOrd="0" presId="urn:microsoft.com/office/officeart/2005/8/layout/bProcess3"/>
    <dgm:cxn modelId="{92FDE07A-DFFF-410C-8A94-A3147AC43FA1}" type="presParOf" srcId="{668ECD29-931F-408F-B1DF-1E18CB68E0E0}" destId="{A5B574AE-E50D-4144-B7D3-21B82B407F86}" srcOrd="0" destOrd="0" presId="urn:microsoft.com/office/officeart/2005/8/layout/bProcess3"/>
    <dgm:cxn modelId="{DA3D7577-83B6-42BA-AF8F-4B4B07D8F557}" type="presParOf" srcId="{DF0E65CC-1CAC-46E2-BB17-0171F51DB6AD}" destId="{34FA02C6-5CDA-42D0-A60B-92B453524939}" srcOrd="6" destOrd="0" presId="urn:microsoft.com/office/officeart/2005/8/layout/bProcess3"/>
    <dgm:cxn modelId="{9E05ED0B-C053-4DD6-8386-A19C20A46144}" type="presParOf" srcId="{DF0E65CC-1CAC-46E2-BB17-0171F51DB6AD}" destId="{288A7825-65F8-475C-81AB-745245F4622E}" srcOrd="7" destOrd="0" presId="urn:microsoft.com/office/officeart/2005/8/layout/bProcess3"/>
    <dgm:cxn modelId="{C89E29A8-8A9F-458A-B9A6-CFDDB6843BE6}" type="presParOf" srcId="{288A7825-65F8-475C-81AB-745245F4622E}" destId="{3B271BF3-159F-430D-A0B3-75C59E03EA01}" srcOrd="0" destOrd="0" presId="urn:microsoft.com/office/officeart/2005/8/layout/bProcess3"/>
    <dgm:cxn modelId="{48F07ED0-06C9-4221-A1E3-19A5E12DFA9C}" type="presParOf" srcId="{DF0E65CC-1CAC-46E2-BB17-0171F51DB6AD}" destId="{DF0AE0E5-1772-472B-B552-91FF0648B78C}" srcOrd="8" destOrd="0" presId="urn:microsoft.com/office/officeart/2005/8/layout/bProcess3"/>
    <dgm:cxn modelId="{F3EF3303-F6B9-44C2-A81A-E9CD02898DAE}" type="presParOf" srcId="{DF0E65CC-1CAC-46E2-BB17-0171F51DB6AD}" destId="{BF51E6B5-04F6-4C6E-9B5E-2C9842EB7DC3}" srcOrd="9" destOrd="0" presId="urn:microsoft.com/office/officeart/2005/8/layout/bProcess3"/>
    <dgm:cxn modelId="{7D9ACE5C-F94A-44FC-94ED-C7A9A8065315}" type="presParOf" srcId="{BF51E6B5-04F6-4C6E-9B5E-2C9842EB7DC3}" destId="{EA29905E-7E05-4449-A6D6-78EC2494E404}" srcOrd="0" destOrd="0" presId="urn:microsoft.com/office/officeart/2005/8/layout/bProcess3"/>
    <dgm:cxn modelId="{E3F4189F-C5EB-41AA-8DC3-E4C22C79B331}" type="presParOf" srcId="{DF0E65CC-1CAC-46E2-BB17-0171F51DB6AD}" destId="{C759DCA9-B3D3-484B-927E-F513A6548A56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7B4717-5DA2-4616-A6C8-52E79CF68A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IN"/>
        </a:p>
      </dgm:t>
    </dgm:pt>
    <dgm:pt modelId="{5D229AA1-651C-4A3B-AF38-B851DADBA1DE}">
      <dgm:prSet phldrT="[Text]"/>
      <dgm:spPr/>
      <dgm:t>
        <a:bodyPr/>
        <a:lstStyle/>
        <a:p>
          <a:r>
            <a:rPr lang="en-US"/>
            <a:t>Optimize Flight Routes –Utilize insights from top routes and flights to optimize schedule and resource allocation</a:t>
          </a:r>
          <a:endParaRPr lang="en-IN"/>
        </a:p>
      </dgm:t>
    </dgm:pt>
    <dgm:pt modelId="{D6850FEF-B05F-428B-A12B-C7CFBA986B7F}" type="parTrans" cxnId="{C16EBF10-6B99-4509-AFC7-5E558C427B6D}">
      <dgm:prSet/>
      <dgm:spPr/>
      <dgm:t>
        <a:bodyPr/>
        <a:lstStyle/>
        <a:p>
          <a:endParaRPr lang="en-IN"/>
        </a:p>
      </dgm:t>
    </dgm:pt>
    <dgm:pt modelId="{1F95AD6E-91A5-494A-9F57-2CC57B3468D5}" type="sibTrans" cxnId="{C16EBF10-6B99-4509-AFC7-5E558C427B6D}">
      <dgm:prSet/>
      <dgm:spPr/>
      <dgm:t>
        <a:bodyPr/>
        <a:lstStyle/>
        <a:p>
          <a:endParaRPr lang="en-IN"/>
        </a:p>
      </dgm:t>
    </dgm:pt>
    <dgm:pt modelId="{F280747B-F45F-42BF-B960-EF7BB34F45E0}">
      <dgm:prSet phldrT="[Text]"/>
      <dgm:spPr/>
      <dgm:t>
        <a:bodyPr/>
        <a:lstStyle/>
        <a:p>
          <a:r>
            <a:rPr lang="en-US"/>
            <a:t>Strategic Carrier Partnership – Collaborate with top carriers to increase passenger Transportation</a:t>
          </a:r>
          <a:endParaRPr lang="en-IN"/>
        </a:p>
      </dgm:t>
    </dgm:pt>
    <dgm:pt modelId="{957866EE-055B-4B8F-B2EC-3A0316F5CB7F}" type="parTrans" cxnId="{67D72784-49FE-44C8-95C8-56E52404D3EF}">
      <dgm:prSet/>
      <dgm:spPr/>
      <dgm:t>
        <a:bodyPr/>
        <a:lstStyle/>
        <a:p>
          <a:endParaRPr lang="en-IN"/>
        </a:p>
      </dgm:t>
    </dgm:pt>
    <dgm:pt modelId="{A90A7F06-9317-4E3D-95ED-F19285FD6545}" type="sibTrans" cxnId="{67D72784-49FE-44C8-95C8-56E52404D3EF}">
      <dgm:prSet/>
      <dgm:spPr/>
      <dgm:t>
        <a:bodyPr/>
        <a:lstStyle/>
        <a:p>
          <a:endParaRPr lang="en-IN"/>
        </a:p>
      </dgm:t>
    </dgm:pt>
    <dgm:pt modelId="{A8F4982D-697F-49AE-A973-C8020E6C9CF2}">
      <dgm:prSet phldrT="[Text]"/>
      <dgm:spPr/>
      <dgm:t>
        <a:bodyPr/>
        <a:lstStyle/>
        <a:p>
          <a:r>
            <a:rPr lang="en-US"/>
            <a:t>Enhance Load Factor –Leverage Load Factor Analysis to identify trends and implement strategies to increase efficiency .</a:t>
          </a:r>
          <a:endParaRPr lang="en-IN"/>
        </a:p>
      </dgm:t>
    </dgm:pt>
    <dgm:pt modelId="{F65C7FE1-91EB-4CAD-9FCC-115BC20485DC}" type="sibTrans" cxnId="{264EA82B-8DAA-49EC-B758-ABC33050DFC8}">
      <dgm:prSet/>
      <dgm:spPr/>
      <dgm:t>
        <a:bodyPr/>
        <a:lstStyle/>
        <a:p>
          <a:endParaRPr lang="en-IN"/>
        </a:p>
      </dgm:t>
    </dgm:pt>
    <dgm:pt modelId="{D32641F8-0624-4123-BD8E-CD78B3BB9B8D}" type="parTrans" cxnId="{264EA82B-8DAA-49EC-B758-ABC33050DFC8}">
      <dgm:prSet/>
      <dgm:spPr/>
      <dgm:t>
        <a:bodyPr/>
        <a:lstStyle/>
        <a:p>
          <a:endParaRPr lang="en-IN"/>
        </a:p>
      </dgm:t>
    </dgm:pt>
    <dgm:pt modelId="{F4287507-D78A-4C99-A70E-3A1D72403593}" type="pres">
      <dgm:prSet presAssocID="{1A7B4717-5DA2-4616-A6C8-52E79CF68AB2}" presName="root" presStyleCnt="0">
        <dgm:presLayoutVars>
          <dgm:dir/>
          <dgm:resizeHandles val="exact"/>
        </dgm:presLayoutVars>
      </dgm:prSet>
      <dgm:spPr/>
    </dgm:pt>
    <dgm:pt modelId="{01B12D66-B32C-4E5B-8D00-4573E8E12AB8}" type="pres">
      <dgm:prSet presAssocID="{5D229AA1-651C-4A3B-AF38-B851DADBA1DE}" presName="compNode" presStyleCnt="0"/>
      <dgm:spPr/>
    </dgm:pt>
    <dgm:pt modelId="{CE6069E2-7CB7-4F8F-B5FF-32259EA3A17F}" type="pres">
      <dgm:prSet presAssocID="{5D229AA1-651C-4A3B-AF38-B851DADBA1DE}" presName="bgRect" presStyleLbl="bgShp" presStyleIdx="0" presStyleCnt="3"/>
      <dgm:spPr/>
    </dgm:pt>
    <dgm:pt modelId="{03F0C60A-3A20-4679-967B-C4EF79B408C4}" type="pres">
      <dgm:prSet presAssocID="{5D229AA1-651C-4A3B-AF38-B851DADBA1D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E7C364F8-149C-4202-B534-A4C3AC258007}" type="pres">
      <dgm:prSet presAssocID="{5D229AA1-651C-4A3B-AF38-B851DADBA1DE}" presName="spaceRect" presStyleCnt="0"/>
      <dgm:spPr/>
    </dgm:pt>
    <dgm:pt modelId="{19028509-595A-4D35-8265-48FAA9FE1606}" type="pres">
      <dgm:prSet presAssocID="{5D229AA1-651C-4A3B-AF38-B851DADBA1DE}" presName="parTx" presStyleLbl="revTx" presStyleIdx="0" presStyleCnt="3">
        <dgm:presLayoutVars>
          <dgm:chMax val="0"/>
          <dgm:chPref val="0"/>
        </dgm:presLayoutVars>
      </dgm:prSet>
      <dgm:spPr/>
    </dgm:pt>
    <dgm:pt modelId="{14AAE9EA-4F09-4744-986E-F94EF78433E9}" type="pres">
      <dgm:prSet presAssocID="{1F95AD6E-91A5-494A-9F57-2CC57B3468D5}" presName="sibTrans" presStyleCnt="0"/>
      <dgm:spPr/>
    </dgm:pt>
    <dgm:pt modelId="{6A8A7A92-984F-4EF9-A868-1C4426CBEA6B}" type="pres">
      <dgm:prSet presAssocID="{F280747B-F45F-42BF-B960-EF7BB34F45E0}" presName="compNode" presStyleCnt="0"/>
      <dgm:spPr/>
    </dgm:pt>
    <dgm:pt modelId="{D383FDD3-45CC-4D6C-831A-CCFE18FC62FD}" type="pres">
      <dgm:prSet presAssocID="{F280747B-F45F-42BF-B960-EF7BB34F45E0}" presName="bgRect" presStyleLbl="bgShp" presStyleIdx="1" presStyleCnt="3"/>
      <dgm:spPr/>
    </dgm:pt>
    <dgm:pt modelId="{BACBFEEE-3706-41CF-916B-27096E5BA2BC}" type="pres">
      <dgm:prSet presAssocID="{F280747B-F45F-42BF-B960-EF7BB34F45E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9B59D381-5C46-4164-9502-658223B5C48E}" type="pres">
      <dgm:prSet presAssocID="{F280747B-F45F-42BF-B960-EF7BB34F45E0}" presName="spaceRect" presStyleCnt="0"/>
      <dgm:spPr/>
    </dgm:pt>
    <dgm:pt modelId="{5C5B4AB1-13BF-40AC-8504-CFFB249CB637}" type="pres">
      <dgm:prSet presAssocID="{F280747B-F45F-42BF-B960-EF7BB34F45E0}" presName="parTx" presStyleLbl="revTx" presStyleIdx="1" presStyleCnt="3">
        <dgm:presLayoutVars>
          <dgm:chMax val="0"/>
          <dgm:chPref val="0"/>
        </dgm:presLayoutVars>
      </dgm:prSet>
      <dgm:spPr/>
    </dgm:pt>
    <dgm:pt modelId="{F29A305A-FF38-41CC-9714-97515D6BB8F5}" type="pres">
      <dgm:prSet presAssocID="{A90A7F06-9317-4E3D-95ED-F19285FD6545}" presName="sibTrans" presStyleCnt="0"/>
      <dgm:spPr/>
    </dgm:pt>
    <dgm:pt modelId="{7FD7D12F-38A1-4F6F-9C3E-74A609CE5D58}" type="pres">
      <dgm:prSet presAssocID="{A8F4982D-697F-49AE-A973-C8020E6C9CF2}" presName="compNode" presStyleCnt="0"/>
      <dgm:spPr/>
    </dgm:pt>
    <dgm:pt modelId="{AB28376E-CCDA-4972-B881-0C9656A14348}" type="pres">
      <dgm:prSet presAssocID="{A8F4982D-697F-49AE-A973-C8020E6C9CF2}" presName="bgRect" presStyleLbl="bgShp" presStyleIdx="2" presStyleCnt="3"/>
      <dgm:spPr/>
    </dgm:pt>
    <dgm:pt modelId="{FA7BD082-9364-46F8-BA77-B5DE06D15A6E}" type="pres">
      <dgm:prSet presAssocID="{A8F4982D-697F-49AE-A973-C8020E6C9CF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B063339C-A7E8-4158-A767-0F8D6478247D}" type="pres">
      <dgm:prSet presAssocID="{A8F4982D-697F-49AE-A973-C8020E6C9CF2}" presName="spaceRect" presStyleCnt="0"/>
      <dgm:spPr/>
    </dgm:pt>
    <dgm:pt modelId="{DAF20745-3344-4134-A98A-C59A11F0EE3F}" type="pres">
      <dgm:prSet presAssocID="{A8F4982D-697F-49AE-A973-C8020E6C9CF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16EBF10-6B99-4509-AFC7-5E558C427B6D}" srcId="{1A7B4717-5DA2-4616-A6C8-52E79CF68AB2}" destId="{5D229AA1-651C-4A3B-AF38-B851DADBA1DE}" srcOrd="0" destOrd="0" parTransId="{D6850FEF-B05F-428B-A12B-C7CFBA986B7F}" sibTransId="{1F95AD6E-91A5-494A-9F57-2CC57B3468D5}"/>
    <dgm:cxn modelId="{264EA82B-8DAA-49EC-B758-ABC33050DFC8}" srcId="{1A7B4717-5DA2-4616-A6C8-52E79CF68AB2}" destId="{A8F4982D-697F-49AE-A973-C8020E6C9CF2}" srcOrd="2" destOrd="0" parTransId="{D32641F8-0624-4123-BD8E-CD78B3BB9B8D}" sibTransId="{F65C7FE1-91EB-4CAD-9FCC-115BC20485DC}"/>
    <dgm:cxn modelId="{25D9A65D-5964-4DB7-BDF1-8DB900FD6CEF}" type="presOf" srcId="{F280747B-F45F-42BF-B960-EF7BB34F45E0}" destId="{5C5B4AB1-13BF-40AC-8504-CFFB249CB637}" srcOrd="0" destOrd="0" presId="urn:microsoft.com/office/officeart/2018/2/layout/IconVerticalSolidList"/>
    <dgm:cxn modelId="{97AB7063-B37C-4646-BFC4-948D3906AE5D}" type="presOf" srcId="{1A7B4717-5DA2-4616-A6C8-52E79CF68AB2}" destId="{F4287507-D78A-4C99-A70E-3A1D72403593}" srcOrd="0" destOrd="0" presId="urn:microsoft.com/office/officeart/2018/2/layout/IconVerticalSolidList"/>
    <dgm:cxn modelId="{67D72784-49FE-44C8-95C8-56E52404D3EF}" srcId="{1A7B4717-5DA2-4616-A6C8-52E79CF68AB2}" destId="{F280747B-F45F-42BF-B960-EF7BB34F45E0}" srcOrd="1" destOrd="0" parTransId="{957866EE-055B-4B8F-B2EC-3A0316F5CB7F}" sibTransId="{A90A7F06-9317-4E3D-95ED-F19285FD6545}"/>
    <dgm:cxn modelId="{7EED9FCF-AE31-4C53-9759-4EBD629AB3A7}" type="presOf" srcId="{A8F4982D-697F-49AE-A973-C8020E6C9CF2}" destId="{DAF20745-3344-4134-A98A-C59A11F0EE3F}" srcOrd="0" destOrd="0" presId="urn:microsoft.com/office/officeart/2018/2/layout/IconVerticalSolidList"/>
    <dgm:cxn modelId="{56A6AAEE-1813-43DC-9BC3-CB9446BCB6C3}" type="presOf" srcId="{5D229AA1-651C-4A3B-AF38-B851DADBA1DE}" destId="{19028509-595A-4D35-8265-48FAA9FE1606}" srcOrd="0" destOrd="0" presId="urn:microsoft.com/office/officeart/2018/2/layout/IconVerticalSolidList"/>
    <dgm:cxn modelId="{375ED6F8-2E2F-4FB4-805C-599143C156C9}" type="presParOf" srcId="{F4287507-D78A-4C99-A70E-3A1D72403593}" destId="{01B12D66-B32C-4E5B-8D00-4573E8E12AB8}" srcOrd="0" destOrd="0" presId="urn:microsoft.com/office/officeart/2018/2/layout/IconVerticalSolidList"/>
    <dgm:cxn modelId="{49275B9A-4D14-4A9E-9E95-7B36DA3CAE09}" type="presParOf" srcId="{01B12D66-B32C-4E5B-8D00-4573E8E12AB8}" destId="{CE6069E2-7CB7-4F8F-B5FF-32259EA3A17F}" srcOrd="0" destOrd="0" presId="urn:microsoft.com/office/officeart/2018/2/layout/IconVerticalSolidList"/>
    <dgm:cxn modelId="{37ECED0A-40AC-4D7C-B266-BABE55DD5E55}" type="presParOf" srcId="{01B12D66-B32C-4E5B-8D00-4573E8E12AB8}" destId="{03F0C60A-3A20-4679-967B-C4EF79B408C4}" srcOrd="1" destOrd="0" presId="urn:microsoft.com/office/officeart/2018/2/layout/IconVerticalSolidList"/>
    <dgm:cxn modelId="{AEC31DE7-CAF8-449D-BCBF-CAD368646EE9}" type="presParOf" srcId="{01B12D66-B32C-4E5B-8D00-4573E8E12AB8}" destId="{E7C364F8-149C-4202-B534-A4C3AC258007}" srcOrd="2" destOrd="0" presId="urn:microsoft.com/office/officeart/2018/2/layout/IconVerticalSolidList"/>
    <dgm:cxn modelId="{A243A8B0-EC1E-4134-8920-2922D0FB83F7}" type="presParOf" srcId="{01B12D66-B32C-4E5B-8D00-4573E8E12AB8}" destId="{19028509-595A-4D35-8265-48FAA9FE1606}" srcOrd="3" destOrd="0" presId="urn:microsoft.com/office/officeart/2018/2/layout/IconVerticalSolidList"/>
    <dgm:cxn modelId="{1ABA45FA-D41D-422E-ACD9-E715FBF65F9E}" type="presParOf" srcId="{F4287507-D78A-4C99-A70E-3A1D72403593}" destId="{14AAE9EA-4F09-4744-986E-F94EF78433E9}" srcOrd="1" destOrd="0" presId="urn:microsoft.com/office/officeart/2018/2/layout/IconVerticalSolidList"/>
    <dgm:cxn modelId="{726FC261-EF35-4BF3-BF53-E64F7B1A3A04}" type="presParOf" srcId="{F4287507-D78A-4C99-A70E-3A1D72403593}" destId="{6A8A7A92-984F-4EF9-A868-1C4426CBEA6B}" srcOrd="2" destOrd="0" presId="urn:microsoft.com/office/officeart/2018/2/layout/IconVerticalSolidList"/>
    <dgm:cxn modelId="{9096F035-A016-45B2-A70E-3F4A2FC9DEA7}" type="presParOf" srcId="{6A8A7A92-984F-4EF9-A868-1C4426CBEA6B}" destId="{D383FDD3-45CC-4D6C-831A-CCFE18FC62FD}" srcOrd="0" destOrd="0" presId="urn:microsoft.com/office/officeart/2018/2/layout/IconVerticalSolidList"/>
    <dgm:cxn modelId="{9D0EBB68-E00E-41B0-AD6B-9DC52A46EEC2}" type="presParOf" srcId="{6A8A7A92-984F-4EF9-A868-1C4426CBEA6B}" destId="{BACBFEEE-3706-41CF-916B-27096E5BA2BC}" srcOrd="1" destOrd="0" presId="urn:microsoft.com/office/officeart/2018/2/layout/IconVerticalSolidList"/>
    <dgm:cxn modelId="{13446A17-DEA8-40BD-8097-E003DA1E3815}" type="presParOf" srcId="{6A8A7A92-984F-4EF9-A868-1C4426CBEA6B}" destId="{9B59D381-5C46-4164-9502-658223B5C48E}" srcOrd="2" destOrd="0" presId="urn:microsoft.com/office/officeart/2018/2/layout/IconVerticalSolidList"/>
    <dgm:cxn modelId="{E6BA4871-EB72-4CD4-BA8D-B5FE217E69B9}" type="presParOf" srcId="{6A8A7A92-984F-4EF9-A868-1C4426CBEA6B}" destId="{5C5B4AB1-13BF-40AC-8504-CFFB249CB637}" srcOrd="3" destOrd="0" presId="urn:microsoft.com/office/officeart/2018/2/layout/IconVerticalSolidList"/>
    <dgm:cxn modelId="{DD419F1C-F106-420F-81D5-FD0E54B44932}" type="presParOf" srcId="{F4287507-D78A-4C99-A70E-3A1D72403593}" destId="{F29A305A-FF38-41CC-9714-97515D6BB8F5}" srcOrd="3" destOrd="0" presId="urn:microsoft.com/office/officeart/2018/2/layout/IconVerticalSolidList"/>
    <dgm:cxn modelId="{BDAC5287-4D43-4DB6-A665-9E968334281D}" type="presParOf" srcId="{F4287507-D78A-4C99-A70E-3A1D72403593}" destId="{7FD7D12F-38A1-4F6F-9C3E-74A609CE5D58}" srcOrd="4" destOrd="0" presId="urn:microsoft.com/office/officeart/2018/2/layout/IconVerticalSolidList"/>
    <dgm:cxn modelId="{F2E00AD0-BD93-45BA-94EB-F6A0B568D3DB}" type="presParOf" srcId="{7FD7D12F-38A1-4F6F-9C3E-74A609CE5D58}" destId="{AB28376E-CCDA-4972-B881-0C9656A14348}" srcOrd="0" destOrd="0" presId="urn:microsoft.com/office/officeart/2018/2/layout/IconVerticalSolidList"/>
    <dgm:cxn modelId="{572EDE95-A223-4340-B730-6D37FC483E08}" type="presParOf" srcId="{7FD7D12F-38A1-4F6F-9C3E-74A609CE5D58}" destId="{FA7BD082-9364-46F8-BA77-B5DE06D15A6E}" srcOrd="1" destOrd="0" presId="urn:microsoft.com/office/officeart/2018/2/layout/IconVerticalSolidList"/>
    <dgm:cxn modelId="{0CE5E3E4-D025-428E-AAE3-6B1FAFEF0CB1}" type="presParOf" srcId="{7FD7D12F-38A1-4F6F-9C3E-74A609CE5D58}" destId="{B063339C-A7E8-4158-A767-0F8D6478247D}" srcOrd="2" destOrd="0" presId="urn:microsoft.com/office/officeart/2018/2/layout/IconVerticalSolidList"/>
    <dgm:cxn modelId="{E9FCA6FF-4B1C-445E-9D71-3FBCEFB51FA4}" type="presParOf" srcId="{7FD7D12F-38A1-4F6F-9C3E-74A609CE5D58}" destId="{DAF20745-3344-4134-A98A-C59A11F0EE3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7F7E1-AF0C-4FF8-9EDF-F576E13E1AA9}">
      <dsp:nvSpPr>
        <dsp:cNvPr id="0" name=""/>
        <dsp:cNvSpPr/>
      </dsp:nvSpPr>
      <dsp:spPr>
        <a:xfrm>
          <a:off x="0" y="420072"/>
          <a:ext cx="683317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98CE9D-F73C-4782-AC0E-FC18DA5F6BA1}">
      <dsp:nvSpPr>
        <dsp:cNvPr id="0" name=""/>
        <dsp:cNvSpPr/>
      </dsp:nvSpPr>
      <dsp:spPr>
        <a:xfrm>
          <a:off x="341658" y="124872"/>
          <a:ext cx="4783222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794" tIns="0" rIns="18079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OBJECTIVE  &amp; Project Scope</a:t>
          </a:r>
          <a:endParaRPr lang="en-IN" sz="2000" kern="1200" dirty="0"/>
        </a:p>
      </dsp:txBody>
      <dsp:txXfrm>
        <a:off x="370479" y="153693"/>
        <a:ext cx="4725580" cy="532758"/>
      </dsp:txXfrm>
    </dsp:sp>
    <dsp:sp modelId="{650A8EFA-D9E3-4541-AEB0-8B288651645A}">
      <dsp:nvSpPr>
        <dsp:cNvPr id="0" name=""/>
        <dsp:cNvSpPr/>
      </dsp:nvSpPr>
      <dsp:spPr>
        <a:xfrm>
          <a:off x="0" y="1327273"/>
          <a:ext cx="683317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B2DC8F-D949-4E77-B977-A702665F95FE}">
      <dsp:nvSpPr>
        <dsp:cNvPr id="0" name=""/>
        <dsp:cNvSpPr/>
      </dsp:nvSpPr>
      <dsp:spPr>
        <a:xfrm>
          <a:off x="341658" y="1032073"/>
          <a:ext cx="4783222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794" tIns="0" rIns="18079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TOOLS</a:t>
          </a:r>
          <a:endParaRPr lang="en-IN" sz="2000" kern="1200"/>
        </a:p>
      </dsp:txBody>
      <dsp:txXfrm>
        <a:off x="370479" y="1060894"/>
        <a:ext cx="4725580" cy="532758"/>
      </dsp:txXfrm>
    </dsp:sp>
    <dsp:sp modelId="{9C21E83A-315D-4F7E-89CD-FA65F230B76A}">
      <dsp:nvSpPr>
        <dsp:cNvPr id="0" name=""/>
        <dsp:cNvSpPr/>
      </dsp:nvSpPr>
      <dsp:spPr>
        <a:xfrm>
          <a:off x="0" y="2234473"/>
          <a:ext cx="683317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6FB743-F9CB-4C0C-89F4-186CC29A75F3}">
      <dsp:nvSpPr>
        <dsp:cNvPr id="0" name=""/>
        <dsp:cNvSpPr/>
      </dsp:nvSpPr>
      <dsp:spPr>
        <a:xfrm>
          <a:off x="341658" y="1939273"/>
          <a:ext cx="4783222" cy="590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794" tIns="0" rIns="18079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KPI’S</a:t>
          </a:r>
          <a:endParaRPr lang="en-IN" sz="2000" kern="1200"/>
        </a:p>
      </dsp:txBody>
      <dsp:txXfrm>
        <a:off x="370479" y="1968094"/>
        <a:ext cx="4725580" cy="532758"/>
      </dsp:txXfrm>
    </dsp:sp>
    <dsp:sp modelId="{9A2C3AD4-362B-4220-94B1-F42AFECA8BE8}">
      <dsp:nvSpPr>
        <dsp:cNvPr id="0" name=""/>
        <dsp:cNvSpPr/>
      </dsp:nvSpPr>
      <dsp:spPr>
        <a:xfrm>
          <a:off x="0" y="3141673"/>
          <a:ext cx="683317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24DC5-DB28-4BA8-8BC8-E2E35E63A3E7}">
      <dsp:nvSpPr>
        <dsp:cNvPr id="0" name=""/>
        <dsp:cNvSpPr/>
      </dsp:nvSpPr>
      <dsp:spPr>
        <a:xfrm>
          <a:off x="341658" y="2846473"/>
          <a:ext cx="4783222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794" tIns="0" rIns="18079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DASHBOARDR</a:t>
          </a:r>
          <a:endParaRPr lang="en-IN" sz="2000" kern="1200"/>
        </a:p>
      </dsp:txBody>
      <dsp:txXfrm>
        <a:off x="370479" y="2875294"/>
        <a:ext cx="4725580" cy="532758"/>
      </dsp:txXfrm>
    </dsp:sp>
    <dsp:sp modelId="{2755104F-18BD-467F-BC69-EBA856645BA3}">
      <dsp:nvSpPr>
        <dsp:cNvPr id="0" name=""/>
        <dsp:cNvSpPr/>
      </dsp:nvSpPr>
      <dsp:spPr>
        <a:xfrm>
          <a:off x="0" y="4048873"/>
          <a:ext cx="683317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8D0DD1-2AB0-4109-9573-8179CBAD879F}">
      <dsp:nvSpPr>
        <dsp:cNvPr id="0" name=""/>
        <dsp:cNvSpPr/>
      </dsp:nvSpPr>
      <dsp:spPr>
        <a:xfrm>
          <a:off x="341658" y="3753673"/>
          <a:ext cx="4783222" cy="5904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794" tIns="0" rIns="18079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RECOMMENDATION</a:t>
          </a:r>
          <a:endParaRPr lang="en-IN" sz="2000" kern="1200" dirty="0"/>
        </a:p>
      </dsp:txBody>
      <dsp:txXfrm>
        <a:off x="370479" y="3782494"/>
        <a:ext cx="4725580" cy="532758"/>
      </dsp:txXfrm>
    </dsp:sp>
    <dsp:sp modelId="{F4AB8F09-103C-4F95-AAC8-637EF76EBEBC}">
      <dsp:nvSpPr>
        <dsp:cNvPr id="0" name=""/>
        <dsp:cNvSpPr/>
      </dsp:nvSpPr>
      <dsp:spPr>
        <a:xfrm>
          <a:off x="0" y="4956073"/>
          <a:ext cx="683317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35D21E-B6AB-463C-BD10-770549C22228}">
      <dsp:nvSpPr>
        <dsp:cNvPr id="0" name=""/>
        <dsp:cNvSpPr/>
      </dsp:nvSpPr>
      <dsp:spPr>
        <a:xfrm>
          <a:off x="341658" y="4660873"/>
          <a:ext cx="4783222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794" tIns="0" rIns="18079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CONCLUSION</a:t>
          </a:r>
          <a:endParaRPr lang="en-IN" sz="2000" kern="1200" dirty="0"/>
        </a:p>
      </dsp:txBody>
      <dsp:txXfrm>
        <a:off x="370479" y="4689694"/>
        <a:ext cx="4725580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DC2F6-3821-4007-B1CF-F39CB2AF855E}">
      <dsp:nvSpPr>
        <dsp:cNvPr id="0" name=""/>
        <dsp:cNvSpPr/>
      </dsp:nvSpPr>
      <dsp:spPr>
        <a:xfrm>
          <a:off x="4473145" y="0"/>
          <a:ext cx="6709719" cy="545871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To gain comprehensive understanding of “High cloud Airlines Data Analysis”.</a:t>
          </a:r>
          <a:endParaRPr lang="en-I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This involved investigating Load factor, identifying top carrier names based on passengers' preferences, analyzing popular routes and exploring other key metrics.</a:t>
          </a:r>
          <a:endParaRPr lang="en-IN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The ultimate goal is to provide actionable recommendation that can enhance operational efficiency and profitability.</a:t>
          </a:r>
          <a:endParaRPr lang="en-IN" sz="2200" kern="1200" dirty="0"/>
        </a:p>
      </dsp:txBody>
      <dsp:txXfrm>
        <a:off x="4473145" y="682339"/>
        <a:ext cx="4662702" cy="4094033"/>
      </dsp:txXfrm>
    </dsp:sp>
    <dsp:sp modelId="{9097842E-68E2-4E75-99AB-B501471B1D58}">
      <dsp:nvSpPr>
        <dsp:cNvPr id="0" name=""/>
        <dsp:cNvSpPr/>
      </dsp:nvSpPr>
      <dsp:spPr>
        <a:xfrm>
          <a:off x="0" y="1882927"/>
          <a:ext cx="4473146" cy="17329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b="1" kern="1200" dirty="0"/>
            <a:t>OBJECTIVE</a:t>
          </a:r>
          <a:endParaRPr lang="en-IN" sz="5500" b="1" kern="1200" dirty="0"/>
        </a:p>
      </dsp:txBody>
      <dsp:txXfrm>
        <a:off x="84594" y="1967521"/>
        <a:ext cx="4303958" cy="15637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DC2F6-3821-4007-B1CF-F39CB2AF855E}">
      <dsp:nvSpPr>
        <dsp:cNvPr id="0" name=""/>
        <dsp:cNvSpPr/>
      </dsp:nvSpPr>
      <dsp:spPr>
        <a:xfrm>
          <a:off x="4473145" y="0"/>
          <a:ext cx="6709719" cy="545871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By harnessing the power of data ‘High Cloud Airlines’ can gain valuable insights into various aspects such as,</a:t>
          </a: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Improved Load factor</a:t>
          </a: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Enhance Passenger Experience</a:t>
          </a: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Optimize resource allocation</a:t>
          </a: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Data driven decision making</a:t>
          </a: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500" kern="1200" dirty="0"/>
        </a:p>
      </dsp:txBody>
      <dsp:txXfrm>
        <a:off x="4473145" y="682339"/>
        <a:ext cx="4662702" cy="4094033"/>
      </dsp:txXfrm>
    </dsp:sp>
    <dsp:sp modelId="{9097842E-68E2-4E75-99AB-B501471B1D58}">
      <dsp:nvSpPr>
        <dsp:cNvPr id="0" name=""/>
        <dsp:cNvSpPr/>
      </dsp:nvSpPr>
      <dsp:spPr>
        <a:xfrm>
          <a:off x="0" y="1862894"/>
          <a:ext cx="4473146" cy="17329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 dirty="0"/>
            <a:t>PROJECT SCOPE</a:t>
          </a:r>
          <a:endParaRPr lang="en-IN" sz="4700" b="1" kern="1200" dirty="0"/>
        </a:p>
      </dsp:txBody>
      <dsp:txXfrm>
        <a:off x="84594" y="1947488"/>
        <a:ext cx="4303958" cy="15637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A05029-A5DC-4F66-B162-88ADEDA6201A}">
      <dsp:nvSpPr>
        <dsp:cNvPr id="0" name=""/>
        <dsp:cNvSpPr/>
      </dsp:nvSpPr>
      <dsp:spPr>
        <a:xfrm>
          <a:off x="936" y="617195"/>
          <a:ext cx="1076251" cy="5381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EXCEL</a:t>
          </a:r>
          <a:endParaRPr lang="en-IN" sz="1600" kern="1200"/>
        </a:p>
      </dsp:txBody>
      <dsp:txXfrm>
        <a:off x="16697" y="632956"/>
        <a:ext cx="1044729" cy="506603"/>
      </dsp:txXfrm>
    </dsp:sp>
    <dsp:sp modelId="{328FC3C8-8A1F-40B8-8E52-D8BD2A89DCC1}">
      <dsp:nvSpPr>
        <dsp:cNvPr id="0" name=""/>
        <dsp:cNvSpPr/>
      </dsp:nvSpPr>
      <dsp:spPr>
        <a:xfrm>
          <a:off x="1346251" y="617195"/>
          <a:ext cx="1076251" cy="538125"/>
        </a:xfrm>
        <a:prstGeom prst="roundRect">
          <a:avLst>
            <a:gd name="adj" fmla="val 10000"/>
          </a:avLst>
        </a:prstGeom>
        <a:solidFill>
          <a:schemeClr val="accent5">
            <a:hueOff val="-325781"/>
            <a:satOff val="-33034"/>
            <a:lumOff val="4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TABLEAU</a:t>
          </a:r>
          <a:endParaRPr lang="en-IN" sz="1600" kern="1200"/>
        </a:p>
      </dsp:txBody>
      <dsp:txXfrm>
        <a:off x="1362012" y="632956"/>
        <a:ext cx="1044729" cy="506603"/>
      </dsp:txXfrm>
    </dsp:sp>
    <dsp:sp modelId="{8A7E7A16-E5B7-4C4C-A128-16EEE20F13E7}">
      <dsp:nvSpPr>
        <dsp:cNvPr id="0" name=""/>
        <dsp:cNvSpPr/>
      </dsp:nvSpPr>
      <dsp:spPr>
        <a:xfrm>
          <a:off x="2691565" y="617195"/>
          <a:ext cx="1076251" cy="538125"/>
        </a:xfrm>
        <a:prstGeom prst="roundRect">
          <a:avLst>
            <a:gd name="adj" fmla="val 10000"/>
          </a:avLst>
        </a:prstGeom>
        <a:solidFill>
          <a:schemeClr val="accent5">
            <a:hueOff val="-651561"/>
            <a:satOff val="-66069"/>
            <a:lumOff val="9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POWERBI</a:t>
          </a:r>
          <a:endParaRPr lang="en-IN" sz="1600" kern="1200"/>
        </a:p>
      </dsp:txBody>
      <dsp:txXfrm>
        <a:off x="2707326" y="632956"/>
        <a:ext cx="1044729" cy="506603"/>
      </dsp:txXfrm>
    </dsp:sp>
    <dsp:sp modelId="{6A5C6F68-AA5F-4372-BFC9-7984DCF9BDB4}">
      <dsp:nvSpPr>
        <dsp:cNvPr id="0" name=""/>
        <dsp:cNvSpPr/>
      </dsp:nvSpPr>
      <dsp:spPr>
        <a:xfrm>
          <a:off x="4036880" y="617195"/>
          <a:ext cx="1076251" cy="538125"/>
        </a:xfrm>
        <a:prstGeom prst="roundRect">
          <a:avLst>
            <a:gd name="adj" fmla="val 10000"/>
          </a:avLst>
        </a:prstGeom>
        <a:solidFill>
          <a:schemeClr val="accent5">
            <a:hueOff val="-977342"/>
            <a:satOff val="-99103"/>
            <a:lumOff val="1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MYSQL</a:t>
          </a:r>
          <a:endParaRPr lang="en-IN" sz="1600" kern="1200" dirty="0"/>
        </a:p>
      </dsp:txBody>
      <dsp:txXfrm>
        <a:off x="4052641" y="632956"/>
        <a:ext cx="1044729" cy="5066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8631C-1500-40C6-A535-3CF977400227}">
      <dsp:nvSpPr>
        <dsp:cNvPr id="0" name=""/>
        <dsp:cNvSpPr/>
      </dsp:nvSpPr>
      <dsp:spPr>
        <a:xfrm>
          <a:off x="2462798" y="654144"/>
          <a:ext cx="5045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518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701679" y="697188"/>
        <a:ext cx="26755" cy="5351"/>
      </dsp:txXfrm>
    </dsp:sp>
    <dsp:sp modelId="{92B37DAE-26B8-46C9-92A7-142BEDAC3C59}">
      <dsp:nvSpPr>
        <dsp:cNvPr id="0" name=""/>
        <dsp:cNvSpPr/>
      </dsp:nvSpPr>
      <dsp:spPr>
        <a:xfrm>
          <a:off x="137995" y="1883"/>
          <a:ext cx="2326602" cy="13959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Total Airlines</a:t>
          </a:r>
          <a:br>
            <a:rPr lang="en-US" sz="2200" kern="1200"/>
          </a:br>
          <a:r>
            <a:rPr lang="en-US" sz="2200" kern="1200"/>
            <a:t>207</a:t>
          </a:r>
          <a:endParaRPr lang="en-IN" sz="2200" kern="1200"/>
        </a:p>
      </dsp:txBody>
      <dsp:txXfrm>
        <a:off x="137995" y="1883"/>
        <a:ext cx="2326602" cy="1395961"/>
      </dsp:txXfrm>
    </dsp:sp>
    <dsp:sp modelId="{D7E4A693-F1C2-4CE4-9A23-25CB8BBF814B}">
      <dsp:nvSpPr>
        <dsp:cNvPr id="0" name=""/>
        <dsp:cNvSpPr/>
      </dsp:nvSpPr>
      <dsp:spPr>
        <a:xfrm>
          <a:off x="1301296" y="1396044"/>
          <a:ext cx="2861721" cy="504518"/>
        </a:xfrm>
        <a:custGeom>
          <a:avLst/>
          <a:gdLst/>
          <a:ahLst/>
          <a:cxnLst/>
          <a:rect l="0" t="0" r="0" b="0"/>
          <a:pathLst>
            <a:path>
              <a:moveTo>
                <a:pt x="2861721" y="0"/>
              </a:moveTo>
              <a:lnTo>
                <a:pt x="2861721" y="269359"/>
              </a:lnTo>
              <a:lnTo>
                <a:pt x="0" y="269359"/>
              </a:lnTo>
              <a:lnTo>
                <a:pt x="0" y="504518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659374" y="1645628"/>
        <a:ext cx="145566" cy="5351"/>
      </dsp:txXfrm>
    </dsp:sp>
    <dsp:sp modelId="{214124DA-8811-47E2-8406-E3CF87CAC1EE}">
      <dsp:nvSpPr>
        <dsp:cNvPr id="0" name=""/>
        <dsp:cNvSpPr/>
      </dsp:nvSpPr>
      <dsp:spPr>
        <a:xfrm>
          <a:off x="2999716" y="1883"/>
          <a:ext cx="2326602" cy="13959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Total Country</a:t>
          </a:r>
          <a:br>
            <a:rPr lang="en-US" sz="2200" kern="1200"/>
          </a:br>
          <a:r>
            <a:rPr lang="en-US" sz="2200" kern="1200"/>
            <a:t>106</a:t>
          </a:r>
          <a:endParaRPr lang="en-IN" sz="2200" kern="1200"/>
        </a:p>
      </dsp:txBody>
      <dsp:txXfrm>
        <a:off x="2999716" y="1883"/>
        <a:ext cx="2326602" cy="1395961"/>
      </dsp:txXfrm>
    </dsp:sp>
    <dsp:sp modelId="{668ECD29-931F-408F-B1DF-1E18CB68E0E0}">
      <dsp:nvSpPr>
        <dsp:cNvPr id="0" name=""/>
        <dsp:cNvSpPr/>
      </dsp:nvSpPr>
      <dsp:spPr>
        <a:xfrm>
          <a:off x="2462798" y="2585224"/>
          <a:ext cx="5045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518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701679" y="2628268"/>
        <a:ext cx="26755" cy="5351"/>
      </dsp:txXfrm>
    </dsp:sp>
    <dsp:sp modelId="{5EADF0FD-F86B-49BF-B122-BDF546287486}">
      <dsp:nvSpPr>
        <dsp:cNvPr id="0" name=""/>
        <dsp:cNvSpPr/>
      </dsp:nvSpPr>
      <dsp:spPr>
        <a:xfrm>
          <a:off x="137995" y="1932963"/>
          <a:ext cx="2326602" cy="13959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Total City</a:t>
          </a:r>
          <a:br>
            <a:rPr lang="en-US" sz="2200" kern="1200"/>
          </a:br>
          <a:r>
            <a:rPr lang="en-US" sz="2200" kern="1200"/>
            <a:t>1296</a:t>
          </a:r>
        </a:p>
      </dsp:txBody>
      <dsp:txXfrm>
        <a:off x="137995" y="1932963"/>
        <a:ext cx="2326602" cy="1395961"/>
      </dsp:txXfrm>
    </dsp:sp>
    <dsp:sp modelId="{288A7825-65F8-475C-81AB-745245F4622E}">
      <dsp:nvSpPr>
        <dsp:cNvPr id="0" name=""/>
        <dsp:cNvSpPr/>
      </dsp:nvSpPr>
      <dsp:spPr>
        <a:xfrm>
          <a:off x="1301296" y="3327125"/>
          <a:ext cx="2861721" cy="504518"/>
        </a:xfrm>
        <a:custGeom>
          <a:avLst/>
          <a:gdLst/>
          <a:ahLst/>
          <a:cxnLst/>
          <a:rect l="0" t="0" r="0" b="0"/>
          <a:pathLst>
            <a:path>
              <a:moveTo>
                <a:pt x="2861721" y="0"/>
              </a:moveTo>
              <a:lnTo>
                <a:pt x="2861721" y="269359"/>
              </a:lnTo>
              <a:lnTo>
                <a:pt x="0" y="269359"/>
              </a:lnTo>
              <a:lnTo>
                <a:pt x="0" y="504518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659374" y="3576709"/>
        <a:ext cx="145566" cy="5351"/>
      </dsp:txXfrm>
    </dsp:sp>
    <dsp:sp modelId="{34FA02C6-5CDA-42D0-A60B-92B453524939}">
      <dsp:nvSpPr>
        <dsp:cNvPr id="0" name=""/>
        <dsp:cNvSpPr/>
      </dsp:nvSpPr>
      <dsp:spPr>
        <a:xfrm>
          <a:off x="2999716" y="1932963"/>
          <a:ext cx="2326602" cy="13959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Total Passengers</a:t>
          </a:r>
          <a:br>
            <a:rPr lang="en-US" sz="2200" kern="1200"/>
          </a:br>
          <a:r>
            <a:rPr lang="en-US" sz="2200" kern="1200"/>
            <a:t>187.02M</a:t>
          </a:r>
        </a:p>
      </dsp:txBody>
      <dsp:txXfrm>
        <a:off x="2999716" y="1932963"/>
        <a:ext cx="2326602" cy="1395961"/>
      </dsp:txXfrm>
    </dsp:sp>
    <dsp:sp modelId="{BF51E6B5-04F6-4C6E-9B5E-2C9842EB7DC3}">
      <dsp:nvSpPr>
        <dsp:cNvPr id="0" name=""/>
        <dsp:cNvSpPr/>
      </dsp:nvSpPr>
      <dsp:spPr>
        <a:xfrm>
          <a:off x="2462798" y="4516304"/>
          <a:ext cx="5045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4518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701679" y="4559349"/>
        <a:ext cx="26755" cy="5351"/>
      </dsp:txXfrm>
    </dsp:sp>
    <dsp:sp modelId="{DF0AE0E5-1772-472B-B552-91FF0648B78C}">
      <dsp:nvSpPr>
        <dsp:cNvPr id="0" name=""/>
        <dsp:cNvSpPr/>
      </dsp:nvSpPr>
      <dsp:spPr>
        <a:xfrm>
          <a:off x="137995" y="3864044"/>
          <a:ext cx="2326602" cy="13959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Total Operating Region</a:t>
          </a:r>
          <a:br>
            <a:rPr lang="en-US" sz="2200" kern="1200"/>
          </a:br>
          <a:r>
            <a:rPr lang="en-US" sz="2200" kern="1200"/>
            <a:t>6</a:t>
          </a:r>
        </a:p>
      </dsp:txBody>
      <dsp:txXfrm>
        <a:off x="137995" y="3864044"/>
        <a:ext cx="2326602" cy="1395961"/>
      </dsp:txXfrm>
    </dsp:sp>
    <dsp:sp modelId="{C759DCA9-B3D3-484B-927E-F513A6548A56}">
      <dsp:nvSpPr>
        <dsp:cNvPr id="0" name=""/>
        <dsp:cNvSpPr/>
      </dsp:nvSpPr>
      <dsp:spPr>
        <a:xfrm>
          <a:off x="2999716" y="3864044"/>
          <a:ext cx="2326602" cy="13959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Load Factor</a:t>
          </a:r>
          <a:br>
            <a:rPr lang="en-US" sz="2200" kern="1200"/>
          </a:br>
          <a:r>
            <a:rPr lang="en-US" sz="2200" kern="1200"/>
            <a:t>76.80%</a:t>
          </a:r>
        </a:p>
      </dsp:txBody>
      <dsp:txXfrm>
        <a:off x="2999716" y="3864044"/>
        <a:ext cx="2326602" cy="13959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069E2-7CB7-4F8F-B5FF-32259EA3A17F}">
      <dsp:nvSpPr>
        <dsp:cNvPr id="0" name=""/>
        <dsp:cNvSpPr/>
      </dsp:nvSpPr>
      <dsp:spPr>
        <a:xfrm>
          <a:off x="0" y="642"/>
          <a:ext cx="5464315" cy="15030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F0C60A-3A20-4679-967B-C4EF79B408C4}">
      <dsp:nvSpPr>
        <dsp:cNvPr id="0" name=""/>
        <dsp:cNvSpPr/>
      </dsp:nvSpPr>
      <dsp:spPr>
        <a:xfrm>
          <a:off x="454666" y="338824"/>
          <a:ext cx="826666" cy="8266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28509-595A-4D35-8265-48FAA9FE1606}">
      <dsp:nvSpPr>
        <dsp:cNvPr id="0" name=""/>
        <dsp:cNvSpPr/>
      </dsp:nvSpPr>
      <dsp:spPr>
        <a:xfrm>
          <a:off x="1735999" y="642"/>
          <a:ext cx="3728315" cy="1503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71" tIns="159071" rIns="159071" bIns="15907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Optimize Flight Routes –Utilize insights from top routes and flights to optimize schedule and resource allocation</a:t>
          </a:r>
          <a:endParaRPr lang="en-IN" sz="1800" kern="1200"/>
        </a:p>
      </dsp:txBody>
      <dsp:txXfrm>
        <a:off x="1735999" y="642"/>
        <a:ext cx="3728315" cy="1503029"/>
      </dsp:txXfrm>
    </dsp:sp>
    <dsp:sp modelId="{D383FDD3-45CC-4D6C-831A-CCFE18FC62FD}">
      <dsp:nvSpPr>
        <dsp:cNvPr id="0" name=""/>
        <dsp:cNvSpPr/>
      </dsp:nvSpPr>
      <dsp:spPr>
        <a:xfrm>
          <a:off x="0" y="1879429"/>
          <a:ext cx="5464315" cy="15030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CBFEEE-3706-41CF-916B-27096E5BA2BC}">
      <dsp:nvSpPr>
        <dsp:cNvPr id="0" name=""/>
        <dsp:cNvSpPr/>
      </dsp:nvSpPr>
      <dsp:spPr>
        <a:xfrm>
          <a:off x="454666" y="2217611"/>
          <a:ext cx="826666" cy="8266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B4AB1-13BF-40AC-8504-CFFB249CB637}">
      <dsp:nvSpPr>
        <dsp:cNvPr id="0" name=""/>
        <dsp:cNvSpPr/>
      </dsp:nvSpPr>
      <dsp:spPr>
        <a:xfrm>
          <a:off x="1735999" y="1879429"/>
          <a:ext cx="3728315" cy="1503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71" tIns="159071" rIns="159071" bIns="15907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Strategic Carrier Partnership – Collaborate with top carriers to increase passenger Transportation</a:t>
          </a:r>
          <a:endParaRPr lang="en-IN" sz="1800" kern="1200"/>
        </a:p>
      </dsp:txBody>
      <dsp:txXfrm>
        <a:off x="1735999" y="1879429"/>
        <a:ext cx="3728315" cy="1503029"/>
      </dsp:txXfrm>
    </dsp:sp>
    <dsp:sp modelId="{AB28376E-CCDA-4972-B881-0C9656A14348}">
      <dsp:nvSpPr>
        <dsp:cNvPr id="0" name=""/>
        <dsp:cNvSpPr/>
      </dsp:nvSpPr>
      <dsp:spPr>
        <a:xfrm>
          <a:off x="0" y="3758216"/>
          <a:ext cx="5464315" cy="15030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7BD082-9364-46F8-BA77-B5DE06D15A6E}">
      <dsp:nvSpPr>
        <dsp:cNvPr id="0" name=""/>
        <dsp:cNvSpPr/>
      </dsp:nvSpPr>
      <dsp:spPr>
        <a:xfrm>
          <a:off x="454666" y="4096398"/>
          <a:ext cx="826666" cy="8266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F20745-3344-4134-A98A-C59A11F0EE3F}">
      <dsp:nvSpPr>
        <dsp:cNvPr id="0" name=""/>
        <dsp:cNvSpPr/>
      </dsp:nvSpPr>
      <dsp:spPr>
        <a:xfrm>
          <a:off x="1735999" y="3758216"/>
          <a:ext cx="3728315" cy="1503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71" tIns="159071" rIns="159071" bIns="15907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Enhance Load Factor –Leverage Load Factor Analysis to identify trends and implement strategies to increase efficiency .</a:t>
          </a:r>
          <a:endParaRPr lang="en-IN" sz="1800" kern="1200"/>
        </a:p>
      </dsp:txBody>
      <dsp:txXfrm>
        <a:off x="1735999" y="3758216"/>
        <a:ext cx="3728315" cy="1503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E6E0F-6C90-4C87-BA2C-B29844A7199F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3F434-47C2-4EFE-8F60-E240E8D88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280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3F434-47C2-4EFE-8F60-E240E8D88F3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743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BD516D-7D8A-48D7-B295-0B0218171A7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196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08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09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9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64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70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64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6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42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1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1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2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2/14/2025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05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2" r:id="rId1"/>
    <p:sldLayoutId id="2147484233" r:id="rId2"/>
    <p:sldLayoutId id="2147484234" r:id="rId3"/>
    <p:sldLayoutId id="2147484235" r:id="rId4"/>
    <p:sldLayoutId id="2147484236" r:id="rId5"/>
    <p:sldLayoutId id="2147484230" r:id="rId6"/>
    <p:sldLayoutId id="2147484226" r:id="rId7"/>
    <p:sldLayoutId id="2147484227" r:id="rId8"/>
    <p:sldLayoutId id="2147484228" r:id="rId9"/>
    <p:sldLayoutId id="2147484229" r:id="rId10"/>
    <p:sldLayoutId id="214748423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e.ual.es/en/global-response-to-coronavirus-crisis-eu-creates-humanitarian-airlift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image" Target="../media/image3.png"/><Relationship Id="rId7" Type="http://schemas.openxmlformats.org/officeDocument/2006/relationships/diagramData" Target="../diagrams/data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11" Type="http://schemas.microsoft.com/office/2007/relationships/diagramDrawing" Target="../diagrams/drawing4.xml"/><Relationship Id="rId5" Type="http://schemas.openxmlformats.org/officeDocument/2006/relationships/image" Target="../media/image5.png"/><Relationship Id="rId10" Type="http://schemas.openxmlformats.org/officeDocument/2006/relationships/diagramColors" Target="../diagrams/colors4.xml"/><Relationship Id="rId4" Type="http://schemas.openxmlformats.org/officeDocument/2006/relationships/image" Target="../media/image4.jpeg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34B9DE3-1715-4EE3-99FA-C9BC12F5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lane flying in the sky&#10;&#10;AI-generated content may be incorrect.">
            <a:extLst>
              <a:ext uri="{FF2B5EF4-FFF2-40B4-BE49-F238E27FC236}">
                <a16:creationId xmlns:a16="http://schemas.microsoft.com/office/drawing/2014/main" id="{CDE12354-8420-C19C-1EE4-A7BD355857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860" r="-1" b="2312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DD7E7E-96B5-8054-07AC-D59612EF2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515754"/>
            <a:ext cx="11147069" cy="9552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dirty="0">
                <a:solidFill>
                  <a:srgbClr val="FFFFFF"/>
                </a:solidFill>
              </a:rPr>
              <a:t>HIGHCLOUD AIRLINES ANALYSIS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0C7E816-F68C-2796-CF47-6E56E4D1D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3728775"/>
            <a:ext cx="5533671" cy="22996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-228600" algn="r">
              <a:lnSpc>
                <a:spcPct val="90000"/>
              </a:lnSpc>
            </a:pPr>
            <a:r>
              <a:rPr lang="en-US" sz="2000" b="1" dirty="0">
                <a:solidFill>
                  <a:schemeClr val="bg1"/>
                </a:solidFill>
                <a:latin typeface="Arial Nova" panose="020B0504020202020204" pitchFamily="34" charset="0"/>
              </a:rPr>
              <a:t>BY</a:t>
            </a:r>
            <a:br>
              <a:rPr lang="en-US" sz="2000" b="1" dirty="0">
                <a:solidFill>
                  <a:schemeClr val="bg1"/>
                </a:solidFill>
                <a:latin typeface="Arial Nova" panose="020B0504020202020204" pitchFamily="34" charset="0"/>
              </a:rPr>
            </a:br>
            <a:r>
              <a:rPr lang="en-US" sz="2000" b="1" i="0" dirty="0">
                <a:solidFill>
                  <a:schemeClr val="bg1"/>
                </a:solidFill>
                <a:effectLst/>
                <a:latin typeface="Arial Nova" panose="020B0504020202020204" pitchFamily="34" charset="0"/>
              </a:rPr>
              <a:t>ANSHIKA RAI</a:t>
            </a:r>
            <a:br>
              <a:rPr lang="en-US" sz="2000" b="1" i="0" dirty="0">
                <a:solidFill>
                  <a:schemeClr val="bg1"/>
                </a:solidFill>
                <a:effectLst/>
                <a:latin typeface="Arial Nova" panose="020B0504020202020204" pitchFamily="34" charset="0"/>
              </a:rPr>
            </a:br>
            <a:r>
              <a:rPr lang="en-US" sz="2000" b="1" i="0" dirty="0">
                <a:solidFill>
                  <a:schemeClr val="bg1"/>
                </a:solidFill>
                <a:effectLst/>
                <a:latin typeface="Arial Nova" panose="020B0504020202020204" pitchFamily="34" charset="0"/>
              </a:rPr>
              <a:t>ASHWINI GANPAT AHER</a:t>
            </a:r>
            <a:br>
              <a:rPr lang="en-US" sz="2000" b="1" i="0" dirty="0">
                <a:solidFill>
                  <a:schemeClr val="bg1"/>
                </a:solidFill>
                <a:effectLst/>
                <a:latin typeface="Arial Nova" panose="020B0504020202020204" pitchFamily="34" charset="0"/>
              </a:rPr>
            </a:br>
            <a:r>
              <a:rPr lang="en-US" sz="2000" b="1" i="0" dirty="0">
                <a:solidFill>
                  <a:schemeClr val="bg1"/>
                </a:solidFill>
                <a:effectLst/>
                <a:latin typeface="Arial Nova" panose="020B0504020202020204" pitchFamily="34" charset="0"/>
              </a:rPr>
              <a:t>AGILE PADMALATHA</a:t>
            </a:r>
            <a:br>
              <a:rPr lang="en-US" sz="2000" b="1" i="0" dirty="0">
                <a:solidFill>
                  <a:schemeClr val="bg1"/>
                </a:solidFill>
                <a:effectLst/>
                <a:latin typeface="Arial Nova" panose="020B0504020202020204" pitchFamily="34" charset="0"/>
              </a:rPr>
            </a:br>
            <a:r>
              <a:rPr lang="en-US" sz="2000" b="1" i="0" dirty="0">
                <a:solidFill>
                  <a:schemeClr val="bg1"/>
                </a:solidFill>
                <a:effectLst/>
                <a:latin typeface="Arial Nova" panose="020B0504020202020204" pitchFamily="34" charset="0"/>
              </a:rPr>
              <a:t>NAMRATHA K</a:t>
            </a:r>
            <a:br>
              <a:rPr lang="en-US" sz="2000" b="1" i="0" dirty="0">
                <a:solidFill>
                  <a:schemeClr val="bg1"/>
                </a:solidFill>
                <a:effectLst/>
                <a:latin typeface="Arial Nova" panose="020B0504020202020204" pitchFamily="34" charset="0"/>
              </a:rPr>
            </a:br>
            <a:r>
              <a:rPr lang="en-US" sz="2000" b="1" i="0" dirty="0">
                <a:solidFill>
                  <a:schemeClr val="bg1"/>
                </a:solidFill>
                <a:effectLst/>
                <a:latin typeface="Arial Nova" panose="020B0504020202020204" pitchFamily="34" charset="0"/>
              </a:rPr>
              <a:t>RITIKA JAIN</a:t>
            </a:r>
            <a:br>
              <a:rPr lang="en-US" sz="2000" b="1" i="0" dirty="0">
                <a:solidFill>
                  <a:schemeClr val="bg1"/>
                </a:solidFill>
                <a:effectLst/>
                <a:latin typeface="Arial Nova" panose="020B0504020202020204" pitchFamily="34" charset="0"/>
              </a:rPr>
            </a:br>
            <a:r>
              <a:rPr lang="en-US" sz="2000" b="1" i="0" dirty="0">
                <a:solidFill>
                  <a:schemeClr val="bg1"/>
                </a:solidFill>
                <a:effectLst/>
                <a:latin typeface="Arial Nova" panose="020B0504020202020204" pitchFamily="34" charset="0"/>
              </a:rPr>
              <a:t>RUCHITHA R</a:t>
            </a:r>
            <a:br>
              <a:rPr lang="en-US" sz="2000" b="1" i="0" dirty="0">
                <a:solidFill>
                  <a:schemeClr val="bg1"/>
                </a:solidFill>
                <a:effectLst/>
                <a:latin typeface="Arial Nova" panose="020B0504020202020204" pitchFamily="34" charset="0"/>
              </a:rPr>
            </a:br>
            <a:r>
              <a:rPr lang="en-US" sz="2000" b="1" i="0" dirty="0">
                <a:solidFill>
                  <a:schemeClr val="bg1"/>
                </a:solidFill>
                <a:effectLst/>
                <a:latin typeface="Arial Nova" panose="020B0504020202020204" pitchFamily="34" charset="0"/>
              </a:rPr>
              <a:t>YELAMALA SUPRIYA</a:t>
            </a:r>
            <a:endParaRPr lang="en-US" sz="2000" b="1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FD60DD0-1949-117B-A6B3-9A0CC34392A2}"/>
              </a:ext>
            </a:extLst>
          </p:cNvPr>
          <p:cNvSpPr txBox="1"/>
          <p:nvPr/>
        </p:nvSpPr>
        <p:spPr>
          <a:xfrm>
            <a:off x="9644666" y="6657945"/>
            <a:ext cx="254428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3" tooltip="https://www.cde.ual.es/en/global-response-to-coronavirus-crisis-eu-creates-humanitarian-airlif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258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557890E-85E3-4FA1-A6D3-78D0878DA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F64849-C7A8-4ED2-90C0-679D907F07DB}"/>
              </a:ext>
            </a:extLst>
          </p:cNvPr>
          <p:cNvSpPr/>
          <p:nvPr/>
        </p:nvSpPr>
        <p:spPr>
          <a:xfrm>
            <a:off x="275979" y="2439569"/>
            <a:ext cx="5613398" cy="21130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Recommendation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71B74E7-4838-4A57-A093-7ECD0A0CF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64B30CE-C2B6-406B-921A-5A1BAAD87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C8C1914-AA48-FE8F-8CD9-552BAD28B2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8332587"/>
              </p:ext>
            </p:extLst>
          </p:nvPr>
        </p:nvGraphicFramePr>
        <p:xfrm>
          <a:off x="6165356" y="865127"/>
          <a:ext cx="5464315" cy="5261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6432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84EE41-863A-4DE9-9A51-4F014D681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416" y="485369"/>
            <a:ext cx="11147071" cy="246083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E5AF95-1319-B081-9FAB-B1F7B1FCF892}"/>
              </a:ext>
            </a:extLst>
          </p:cNvPr>
          <p:cNvSpPr/>
          <p:nvPr/>
        </p:nvSpPr>
        <p:spPr>
          <a:xfrm>
            <a:off x="1847391" y="975224"/>
            <a:ext cx="8411120" cy="14938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7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135360-3A7F-436F-B1EA-3628A78B5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4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8990BBA-8A0B-4EF5-A122-0815DEC19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76614F69-FCDF-D68D-184C-44D9D6BC6A0C}"/>
              </a:ext>
            </a:extLst>
          </p:cNvPr>
          <p:cNvSpPr/>
          <p:nvPr/>
        </p:nvSpPr>
        <p:spPr>
          <a:xfrm>
            <a:off x="482600" y="3408254"/>
            <a:ext cx="11143887" cy="24700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KPI’s offers a glimpse to improve and growth within.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By implementing these data-driven insights, High Cloud Airlines can enhance operational performance, improve customer satisfaction, and increase profitability, ensuring a competitive edge in the aviation industry.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045D80-B59B-4760-8DF9-AECD53044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461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Region of Waterloo International Airport - Thank you to everyone working at  the Region of Waterloo International Airport to keep passengers and supply  chains moving. WestJet, Canadian Air Transport Security Authority, Canada">
            <a:extLst>
              <a:ext uri="{FF2B5EF4-FFF2-40B4-BE49-F238E27FC236}">
                <a16:creationId xmlns:a16="http://schemas.microsoft.com/office/drawing/2014/main" id="{3E82A01C-5B60-954C-A3FC-E76092BC4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14" y="481915"/>
            <a:ext cx="11133437" cy="586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80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6557890E-85E3-4FA1-A6D3-78D0878DA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055" name="Rectangle 1054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63CBAC-8C77-4AE5-FDEC-80DB49789717}"/>
              </a:ext>
            </a:extLst>
          </p:cNvPr>
          <p:cNvSpPr/>
          <p:nvPr/>
        </p:nvSpPr>
        <p:spPr>
          <a:xfrm>
            <a:off x="678956" y="2564027"/>
            <a:ext cx="3555211" cy="17299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000" i="1" spc="-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BA18B5D-1A9A-1374-6721-A32634150A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0910497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604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EA7E347D-B32A-4759-B7FF-FD25A9AEE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48" y="-17141"/>
            <a:ext cx="12188952" cy="6875141"/>
          </a:xfrm>
          <a:custGeom>
            <a:avLst/>
            <a:gdLst>
              <a:gd name="connsiteX0" fmla="*/ 1488154 w 12188952"/>
              <a:gd name="connsiteY0" fmla="*/ 3508108 h 6875141"/>
              <a:gd name="connsiteX1" fmla="*/ 1292116 w 12188952"/>
              <a:gd name="connsiteY1" fmla="*/ 3704145 h 6875141"/>
              <a:gd name="connsiteX2" fmla="*/ 1488154 w 12188952"/>
              <a:gd name="connsiteY2" fmla="*/ 3900182 h 6875141"/>
              <a:gd name="connsiteX3" fmla="*/ 1684192 w 12188952"/>
              <a:gd name="connsiteY3" fmla="*/ 3704145 h 6875141"/>
              <a:gd name="connsiteX4" fmla="*/ 1488154 w 12188952"/>
              <a:gd name="connsiteY4" fmla="*/ 3508108 h 6875141"/>
              <a:gd name="connsiteX5" fmla="*/ 12188951 w 12188952"/>
              <a:gd name="connsiteY5" fmla="*/ 3213837 h 6875141"/>
              <a:gd name="connsiteX6" fmla="*/ 11900948 w 12188952"/>
              <a:gd name="connsiteY6" fmla="*/ 3213837 h 6875141"/>
              <a:gd name="connsiteX7" fmla="*/ 10063117 w 12188952"/>
              <a:gd name="connsiteY7" fmla="*/ 5051668 h 6875141"/>
              <a:gd name="connsiteX8" fmla="*/ 10063117 w 12188952"/>
              <a:gd name="connsiteY8" fmla="*/ 6875141 h 6875141"/>
              <a:gd name="connsiteX9" fmla="*/ 12073153 w 12188952"/>
              <a:gd name="connsiteY9" fmla="*/ 6875141 h 6875141"/>
              <a:gd name="connsiteX10" fmla="*/ 12083467 w 12188952"/>
              <a:gd name="connsiteY10" fmla="*/ 6874620 h 6875141"/>
              <a:gd name="connsiteX11" fmla="*/ 12188951 w 12188952"/>
              <a:gd name="connsiteY11" fmla="*/ 6858522 h 6875141"/>
              <a:gd name="connsiteX12" fmla="*/ 12188951 w 12188952"/>
              <a:gd name="connsiteY12" fmla="*/ 6280730 h 6875141"/>
              <a:gd name="connsiteX13" fmla="*/ 12188952 w 12188952"/>
              <a:gd name="connsiteY13" fmla="*/ 6280729 h 6875141"/>
              <a:gd name="connsiteX14" fmla="*/ 12188952 w 12188952"/>
              <a:gd name="connsiteY14" fmla="*/ 3832194 h 6875141"/>
              <a:gd name="connsiteX15" fmla="*/ 12188951 w 12188952"/>
              <a:gd name="connsiteY15" fmla="*/ 3832194 h 6875141"/>
              <a:gd name="connsiteX16" fmla="*/ 0 w 12188952"/>
              <a:gd name="connsiteY16" fmla="*/ 2798382 h 6875141"/>
              <a:gd name="connsiteX17" fmla="*/ 0 w 12188952"/>
              <a:gd name="connsiteY17" fmla="*/ 4217834 h 6875141"/>
              <a:gd name="connsiteX18" fmla="*/ 10291 w 12188952"/>
              <a:gd name="connsiteY18" fmla="*/ 4210345 h 6875141"/>
              <a:gd name="connsiteX19" fmla="*/ 460407 w 12188952"/>
              <a:gd name="connsiteY19" fmla="*/ 3508108 h 6875141"/>
              <a:gd name="connsiteX20" fmla="*/ 10291 w 12188952"/>
              <a:gd name="connsiteY20" fmla="*/ 2805871 h 6875141"/>
              <a:gd name="connsiteX21" fmla="*/ 11563230 w 12188952"/>
              <a:gd name="connsiteY21" fmla="*/ 603215 h 6875141"/>
              <a:gd name="connsiteX22" fmla="*/ 11381044 w 12188952"/>
              <a:gd name="connsiteY22" fmla="*/ 620944 h 6875141"/>
              <a:gd name="connsiteX23" fmla="*/ 11546600 w 12188952"/>
              <a:gd name="connsiteY23" fmla="*/ 1418331 h 6875141"/>
              <a:gd name="connsiteX24" fmla="*/ 12161801 w 12188952"/>
              <a:gd name="connsiteY24" fmla="*/ 1601617 h 6875141"/>
              <a:gd name="connsiteX25" fmla="*/ 12185891 w 12188952"/>
              <a:gd name="connsiteY25" fmla="*/ 1600043 h 6875141"/>
              <a:gd name="connsiteX26" fmla="*/ 12185891 w 12188952"/>
              <a:gd name="connsiteY26" fmla="*/ 795119 h 6875141"/>
              <a:gd name="connsiteX27" fmla="*/ 12178431 w 12188952"/>
              <a:gd name="connsiteY27" fmla="*/ 786500 h 6875141"/>
              <a:gd name="connsiteX28" fmla="*/ 11563230 w 12188952"/>
              <a:gd name="connsiteY28" fmla="*/ 603215 h 6875141"/>
              <a:gd name="connsiteX29" fmla="*/ 1368216 w 12188952"/>
              <a:gd name="connsiteY29" fmla="*/ 0 h 6875141"/>
              <a:gd name="connsiteX30" fmla="*/ 0 w 12188952"/>
              <a:gd name="connsiteY30" fmla="*/ 0 h 6875141"/>
              <a:gd name="connsiteX31" fmla="*/ 0 w 12188952"/>
              <a:gd name="connsiteY31" fmla="*/ 1368215 h 6875141"/>
              <a:gd name="connsiteX32" fmla="*/ 1372241 w 12188952"/>
              <a:gd name="connsiteY32" fmla="*/ 2740456 h 6875141"/>
              <a:gd name="connsiteX33" fmla="*/ 2740456 w 12188952"/>
              <a:gd name="connsiteY33" fmla="*/ 2740456 h 6875141"/>
              <a:gd name="connsiteX34" fmla="*/ 2740456 w 12188952"/>
              <a:gd name="connsiteY34" fmla="*/ 1372240 h 6875141"/>
              <a:gd name="connsiteX35" fmla="*/ 1368216 w 12188952"/>
              <a:gd name="connsiteY35" fmla="*/ 0 h 687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88952" h="6875141">
                <a:moveTo>
                  <a:pt x="1488154" y="3508108"/>
                </a:moveTo>
                <a:cubicBezTo>
                  <a:pt x="1379885" y="3508108"/>
                  <a:pt x="1292116" y="3595877"/>
                  <a:pt x="1292116" y="3704145"/>
                </a:cubicBezTo>
                <a:cubicBezTo>
                  <a:pt x="1292116" y="3812413"/>
                  <a:pt x="1379885" y="3900182"/>
                  <a:pt x="1488154" y="3900182"/>
                </a:cubicBezTo>
                <a:cubicBezTo>
                  <a:pt x="1596423" y="3900182"/>
                  <a:pt x="1684192" y="3812413"/>
                  <a:pt x="1684192" y="3704145"/>
                </a:cubicBezTo>
                <a:cubicBezTo>
                  <a:pt x="1684192" y="3595877"/>
                  <a:pt x="1596423" y="3508108"/>
                  <a:pt x="1488154" y="3508108"/>
                </a:cubicBezTo>
                <a:close/>
                <a:moveTo>
                  <a:pt x="12188951" y="3213837"/>
                </a:moveTo>
                <a:lnTo>
                  <a:pt x="11900948" y="3213837"/>
                </a:lnTo>
                <a:cubicBezTo>
                  <a:pt x="10885931" y="3213837"/>
                  <a:pt x="10063117" y="4036651"/>
                  <a:pt x="10063117" y="5051668"/>
                </a:cubicBezTo>
                <a:lnTo>
                  <a:pt x="10063117" y="6875141"/>
                </a:lnTo>
                <a:lnTo>
                  <a:pt x="12073153" y="6875141"/>
                </a:lnTo>
                <a:lnTo>
                  <a:pt x="12083467" y="6874620"/>
                </a:lnTo>
                <a:lnTo>
                  <a:pt x="12188951" y="6858522"/>
                </a:lnTo>
                <a:lnTo>
                  <a:pt x="12188951" y="6280730"/>
                </a:lnTo>
                <a:lnTo>
                  <a:pt x="12188952" y="6280729"/>
                </a:lnTo>
                <a:lnTo>
                  <a:pt x="12188952" y="3832194"/>
                </a:lnTo>
                <a:lnTo>
                  <a:pt x="12188951" y="3832194"/>
                </a:lnTo>
                <a:close/>
                <a:moveTo>
                  <a:pt x="0" y="2798382"/>
                </a:moveTo>
                <a:lnTo>
                  <a:pt x="0" y="4217834"/>
                </a:lnTo>
                <a:lnTo>
                  <a:pt x="10291" y="4210345"/>
                </a:lnTo>
                <a:cubicBezTo>
                  <a:pt x="100314" y="4143505"/>
                  <a:pt x="460407" y="3854496"/>
                  <a:pt x="460407" y="3508108"/>
                </a:cubicBezTo>
                <a:cubicBezTo>
                  <a:pt x="460407" y="3161721"/>
                  <a:pt x="100314" y="2872711"/>
                  <a:pt x="10291" y="2805871"/>
                </a:cubicBezTo>
                <a:close/>
                <a:moveTo>
                  <a:pt x="11563230" y="603215"/>
                </a:moveTo>
                <a:cubicBezTo>
                  <a:pt x="11455784" y="606833"/>
                  <a:pt x="11381044" y="620944"/>
                  <a:pt x="11381044" y="620944"/>
                </a:cubicBezTo>
                <a:cubicBezTo>
                  <a:pt x="11381044" y="620944"/>
                  <a:pt x="11280695" y="1152426"/>
                  <a:pt x="11546600" y="1418331"/>
                </a:cubicBezTo>
                <a:cubicBezTo>
                  <a:pt x="11712792" y="1584523"/>
                  <a:pt x="11982723" y="1607645"/>
                  <a:pt x="12161801" y="1601617"/>
                </a:cubicBezTo>
                <a:lnTo>
                  <a:pt x="12185891" y="1600043"/>
                </a:lnTo>
                <a:lnTo>
                  <a:pt x="12185891" y="795119"/>
                </a:lnTo>
                <a:lnTo>
                  <a:pt x="12178431" y="786500"/>
                </a:lnTo>
                <a:cubicBezTo>
                  <a:pt x="12012240" y="620309"/>
                  <a:pt x="11742309" y="597187"/>
                  <a:pt x="11563230" y="603215"/>
                </a:cubicBezTo>
                <a:close/>
                <a:moveTo>
                  <a:pt x="1368216" y="0"/>
                </a:moveTo>
                <a:lnTo>
                  <a:pt x="0" y="0"/>
                </a:lnTo>
                <a:lnTo>
                  <a:pt x="0" y="1368215"/>
                </a:lnTo>
                <a:cubicBezTo>
                  <a:pt x="0" y="2126091"/>
                  <a:pt x="614365" y="2740456"/>
                  <a:pt x="1372241" y="2740456"/>
                </a:cubicBezTo>
                <a:lnTo>
                  <a:pt x="2740456" y="2740456"/>
                </a:lnTo>
                <a:lnTo>
                  <a:pt x="2740456" y="1372240"/>
                </a:lnTo>
                <a:cubicBezTo>
                  <a:pt x="2740456" y="614365"/>
                  <a:pt x="2126092" y="0"/>
                  <a:pt x="1368216" y="0"/>
                </a:cubicBezTo>
                <a:close/>
              </a:path>
            </a:pathLst>
          </a:custGeom>
          <a:blipFill dpi="0" rotWithShape="1">
            <a:blip r:embed="rId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66" name="Background Fill">
            <a:extLst>
              <a:ext uri="{FF2B5EF4-FFF2-40B4-BE49-F238E27FC236}">
                <a16:creationId xmlns:a16="http://schemas.microsoft.com/office/drawing/2014/main" id="{681F9FCB-1E38-43E9-8567-6292F4842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687037D-D197-4CDD-BB5E-43AEE9E53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0E49A7D-8FD9-436A-B77B-246CE5031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773C5F-88DC-4BF1-8396-4EFD48900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E64ACA6-37FD-F8C1-2F48-EB580DCA4A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4166751"/>
              </p:ext>
            </p:extLst>
          </p:nvPr>
        </p:nvGraphicFramePr>
        <p:xfrm>
          <a:off x="691979" y="704336"/>
          <a:ext cx="11182865" cy="5458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59081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7E347D-B32A-4759-B7FF-FD25A9AEE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48" y="-17141"/>
            <a:ext cx="12188952" cy="6875141"/>
          </a:xfrm>
          <a:custGeom>
            <a:avLst/>
            <a:gdLst>
              <a:gd name="connsiteX0" fmla="*/ 1488154 w 12188952"/>
              <a:gd name="connsiteY0" fmla="*/ 3508108 h 6875141"/>
              <a:gd name="connsiteX1" fmla="*/ 1292116 w 12188952"/>
              <a:gd name="connsiteY1" fmla="*/ 3704145 h 6875141"/>
              <a:gd name="connsiteX2" fmla="*/ 1488154 w 12188952"/>
              <a:gd name="connsiteY2" fmla="*/ 3900182 h 6875141"/>
              <a:gd name="connsiteX3" fmla="*/ 1684192 w 12188952"/>
              <a:gd name="connsiteY3" fmla="*/ 3704145 h 6875141"/>
              <a:gd name="connsiteX4" fmla="*/ 1488154 w 12188952"/>
              <a:gd name="connsiteY4" fmla="*/ 3508108 h 6875141"/>
              <a:gd name="connsiteX5" fmla="*/ 12188951 w 12188952"/>
              <a:gd name="connsiteY5" fmla="*/ 3213837 h 6875141"/>
              <a:gd name="connsiteX6" fmla="*/ 11900948 w 12188952"/>
              <a:gd name="connsiteY6" fmla="*/ 3213837 h 6875141"/>
              <a:gd name="connsiteX7" fmla="*/ 10063117 w 12188952"/>
              <a:gd name="connsiteY7" fmla="*/ 5051668 h 6875141"/>
              <a:gd name="connsiteX8" fmla="*/ 10063117 w 12188952"/>
              <a:gd name="connsiteY8" fmla="*/ 6875141 h 6875141"/>
              <a:gd name="connsiteX9" fmla="*/ 12073153 w 12188952"/>
              <a:gd name="connsiteY9" fmla="*/ 6875141 h 6875141"/>
              <a:gd name="connsiteX10" fmla="*/ 12083467 w 12188952"/>
              <a:gd name="connsiteY10" fmla="*/ 6874620 h 6875141"/>
              <a:gd name="connsiteX11" fmla="*/ 12188951 w 12188952"/>
              <a:gd name="connsiteY11" fmla="*/ 6858522 h 6875141"/>
              <a:gd name="connsiteX12" fmla="*/ 12188951 w 12188952"/>
              <a:gd name="connsiteY12" fmla="*/ 6280730 h 6875141"/>
              <a:gd name="connsiteX13" fmla="*/ 12188952 w 12188952"/>
              <a:gd name="connsiteY13" fmla="*/ 6280729 h 6875141"/>
              <a:gd name="connsiteX14" fmla="*/ 12188952 w 12188952"/>
              <a:gd name="connsiteY14" fmla="*/ 3832194 h 6875141"/>
              <a:gd name="connsiteX15" fmla="*/ 12188951 w 12188952"/>
              <a:gd name="connsiteY15" fmla="*/ 3832194 h 6875141"/>
              <a:gd name="connsiteX16" fmla="*/ 0 w 12188952"/>
              <a:gd name="connsiteY16" fmla="*/ 2798382 h 6875141"/>
              <a:gd name="connsiteX17" fmla="*/ 0 w 12188952"/>
              <a:gd name="connsiteY17" fmla="*/ 4217834 h 6875141"/>
              <a:gd name="connsiteX18" fmla="*/ 10291 w 12188952"/>
              <a:gd name="connsiteY18" fmla="*/ 4210345 h 6875141"/>
              <a:gd name="connsiteX19" fmla="*/ 460407 w 12188952"/>
              <a:gd name="connsiteY19" fmla="*/ 3508108 h 6875141"/>
              <a:gd name="connsiteX20" fmla="*/ 10291 w 12188952"/>
              <a:gd name="connsiteY20" fmla="*/ 2805871 h 6875141"/>
              <a:gd name="connsiteX21" fmla="*/ 11563230 w 12188952"/>
              <a:gd name="connsiteY21" fmla="*/ 603215 h 6875141"/>
              <a:gd name="connsiteX22" fmla="*/ 11381044 w 12188952"/>
              <a:gd name="connsiteY22" fmla="*/ 620944 h 6875141"/>
              <a:gd name="connsiteX23" fmla="*/ 11546600 w 12188952"/>
              <a:gd name="connsiteY23" fmla="*/ 1418331 h 6875141"/>
              <a:gd name="connsiteX24" fmla="*/ 12161801 w 12188952"/>
              <a:gd name="connsiteY24" fmla="*/ 1601617 h 6875141"/>
              <a:gd name="connsiteX25" fmla="*/ 12185891 w 12188952"/>
              <a:gd name="connsiteY25" fmla="*/ 1600043 h 6875141"/>
              <a:gd name="connsiteX26" fmla="*/ 12185891 w 12188952"/>
              <a:gd name="connsiteY26" fmla="*/ 795119 h 6875141"/>
              <a:gd name="connsiteX27" fmla="*/ 12178431 w 12188952"/>
              <a:gd name="connsiteY27" fmla="*/ 786500 h 6875141"/>
              <a:gd name="connsiteX28" fmla="*/ 11563230 w 12188952"/>
              <a:gd name="connsiteY28" fmla="*/ 603215 h 6875141"/>
              <a:gd name="connsiteX29" fmla="*/ 1368216 w 12188952"/>
              <a:gd name="connsiteY29" fmla="*/ 0 h 6875141"/>
              <a:gd name="connsiteX30" fmla="*/ 0 w 12188952"/>
              <a:gd name="connsiteY30" fmla="*/ 0 h 6875141"/>
              <a:gd name="connsiteX31" fmla="*/ 0 w 12188952"/>
              <a:gd name="connsiteY31" fmla="*/ 1368215 h 6875141"/>
              <a:gd name="connsiteX32" fmla="*/ 1372241 w 12188952"/>
              <a:gd name="connsiteY32" fmla="*/ 2740456 h 6875141"/>
              <a:gd name="connsiteX33" fmla="*/ 2740456 w 12188952"/>
              <a:gd name="connsiteY33" fmla="*/ 2740456 h 6875141"/>
              <a:gd name="connsiteX34" fmla="*/ 2740456 w 12188952"/>
              <a:gd name="connsiteY34" fmla="*/ 1372240 h 6875141"/>
              <a:gd name="connsiteX35" fmla="*/ 1368216 w 12188952"/>
              <a:gd name="connsiteY35" fmla="*/ 0 h 687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88952" h="6875141">
                <a:moveTo>
                  <a:pt x="1488154" y="3508108"/>
                </a:moveTo>
                <a:cubicBezTo>
                  <a:pt x="1379885" y="3508108"/>
                  <a:pt x="1292116" y="3595877"/>
                  <a:pt x="1292116" y="3704145"/>
                </a:cubicBezTo>
                <a:cubicBezTo>
                  <a:pt x="1292116" y="3812413"/>
                  <a:pt x="1379885" y="3900182"/>
                  <a:pt x="1488154" y="3900182"/>
                </a:cubicBezTo>
                <a:cubicBezTo>
                  <a:pt x="1596423" y="3900182"/>
                  <a:pt x="1684192" y="3812413"/>
                  <a:pt x="1684192" y="3704145"/>
                </a:cubicBezTo>
                <a:cubicBezTo>
                  <a:pt x="1684192" y="3595877"/>
                  <a:pt x="1596423" y="3508108"/>
                  <a:pt x="1488154" y="3508108"/>
                </a:cubicBezTo>
                <a:close/>
                <a:moveTo>
                  <a:pt x="12188951" y="3213837"/>
                </a:moveTo>
                <a:lnTo>
                  <a:pt x="11900948" y="3213837"/>
                </a:lnTo>
                <a:cubicBezTo>
                  <a:pt x="10885931" y="3213837"/>
                  <a:pt x="10063117" y="4036651"/>
                  <a:pt x="10063117" y="5051668"/>
                </a:cubicBezTo>
                <a:lnTo>
                  <a:pt x="10063117" y="6875141"/>
                </a:lnTo>
                <a:lnTo>
                  <a:pt x="12073153" y="6875141"/>
                </a:lnTo>
                <a:lnTo>
                  <a:pt x="12083467" y="6874620"/>
                </a:lnTo>
                <a:lnTo>
                  <a:pt x="12188951" y="6858522"/>
                </a:lnTo>
                <a:lnTo>
                  <a:pt x="12188951" y="6280730"/>
                </a:lnTo>
                <a:lnTo>
                  <a:pt x="12188952" y="6280729"/>
                </a:lnTo>
                <a:lnTo>
                  <a:pt x="12188952" y="3832194"/>
                </a:lnTo>
                <a:lnTo>
                  <a:pt x="12188951" y="3832194"/>
                </a:lnTo>
                <a:close/>
                <a:moveTo>
                  <a:pt x="0" y="2798382"/>
                </a:moveTo>
                <a:lnTo>
                  <a:pt x="0" y="4217834"/>
                </a:lnTo>
                <a:lnTo>
                  <a:pt x="10291" y="4210345"/>
                </a:lnTo>
                <a:cubicBezTo>
                  <a:pt x="100314" y="4143505"/>
                  <a:pt x="460407" y="3854496"/>
                  <a:pt x="460407" y="3508108"/>
                </a:cubicBezTo>
                <a:cubicBezTo>
                  <a:pt x="460407" y="3161721"/>
                  <a:pt x="100314" y="2872711"/>
                  <a:pt x="10291" y="2805871"/>
                </a:cubicBezTo>
                <a:close/>
                <a:moveTo>
                  <a:pt x="11563230" y="603215"/>
                </a:moveTo>
                <a:cubicBezTo>
                  <a:pt x="11455784" y="606833"/>
                  <a:pt x="11381044" y="620944"/>
                  <a:pt x="11381044" y="620944"/>
                </a:cubicBezTo>
                <a:cubicBezTo>
                  <a:pt x="11381044" y="620944"/>
                  <a:pt x="11280695" y="1152426"/>
                  <a:pt x="11546600" y="1418331"/>
                </a:cubicBezTo>
                <a:cubicBezTo>
                  <a:pt x="11712792" y="1584523"/>
                  <a:pt x="11982723" y="1607645"/>
                  <a:pt x="12161801" y="1601617"/>
                </a:cubicBezTo>
                <a:lnTo>
                  <a:pt x="12185891" y="1600043"/>
                </a:lnTo>
                <a:lnTo>
                  <a:pt x="12185891" y="795119"/>
                </a:lnTo>
                <a:lnTo>
                  <a:pt x="12178431" y="786500"/>
                </a:lnTo>
                <a:cubicBezTo>
                  <a:pt x="12012240" y="620309"/>
                  <a:pt x="11742309" y="597187"/>
                  <a:pt x="11563230" y="603215"/>
                </a:cubicBezTo>
                <a:close/>
                <a:moveTo>
                  <a:pt x="1368216" y="0"/>
                </a:moveTo>
                <a:lnTo>
                  <a:pt x="0" y="0"/>
                </a:lnTo>
                <a:lnTo>
                  <a:pt x="0" y="1368215"/>
                </a:lnTo>
                <a:cubicBezTo>
                  <a:pt x="0" y="2126091"/>
                  <a:pt x="614365" y="2740456"/>
                  <a:pt x="1372241" y="2740456"/>
                </a:cubicBezTo>
                <a:lnTo>
                  <a:pt x="2740456" y="2740456"/>
                </a:lnTo>
                <a:lnTo>
                  <a:pt x="2740456" y="1372240"/>
                </a:lnTo>
                <a:cubicBezTo>
                  <a:pt x="2740456" y="614365"/>
                  <a:pt x="2126092" y="0"/>
                  <a:pt x="1368216" y="0"/>
                </a:cubicBezTo>
                <a:close/>
              </a:path>
            </a:pathLst>
          </a:cu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681F9FCB-1E38-43E9-8567-6292F4842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87037D-D197-4CDD-BB5E-43AEE9E53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E49A7D-8FD9-436A-B77B-246CE5031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773C5F-88DC-4BF1-8396-4EFD48900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1C5C3DF-3ED1-CFC8-2ADE-C7E79B0F01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2863927"/>
              </p:ext>
            </p:extLst>
          </p:nvPr>
        </p:nvGraphicFramePr>
        <p:xfrm>
          <a:off x="667265" y="679622"/>
          <a:ext cx="11182865" cy="5458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225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065" name="Rectangle 206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1E83E5-63A6-E63C-63DE-133FA25337BA}"/>
              </a:ext>
            </a:extLst>
          </p:cNvPr>
          <p:cNvSpPr/>
          <p:nvPr/>
        </p:nvSpPr>
        <p:spPr>
          <a:xfrm>
            <a:off x="482601" y="4109335"/>
            <a:ext cx="5613399" cy="17725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b="1" spc="-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MANAGEMENT TOOLS</a:t>
            </a:r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1DCAEBA1-4A3E-4398-9F0B-CD3C7BC57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3479720"/>
          </a:xfrm>
          <a:prstGeom prst="rect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69" name="Straight Connector 2068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6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6" name="Picture 8" descr="MySQL Logo PNG Vector (SVG) Free Download">
            <a:extLst>
              <a:ext uri="{FF2B5EF4-FFF2-40B4-BE49-F238E27FC236}">
                <a16:creationId xmlns:a16="http://schemas.microsoft.com/office/drawing/2014/main" id="{80A37689-20D3-2BD9-4284-EAE65CE84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250" y="906121"/>
            <a:ext cx="2641267" cy="264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remium Vector | Microsoft Excel logo Spreadsheet program Microsoft Office  365 logotype Microsoft Corporation Software Editorial">
            <a:extLst>
              <a:ext uri="{FF2B5EF4-FFF2-40B4-BE49-F238E27FC236}">
                <a16:creationId xmlns:a16="http://schemas.microsoft.com/office/drawing/2014/main" id="{BF3FE5B6-86ED-410F-52B8-8D9A63710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61225" y="906121"/>
            <a:ext cx="2641267" cy="264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ableau Logo, symbol, meaning, history, PNG, brand">
            <a:extLst>
              <a:ext uri="{FF2B5EF4-FFF2-40B4-BE49-F238E27FC236}">
                <a16:creationId xmlns:a16="http://schemas.microsoft.com/office/drawing/2014/main" id="{3CD0BA6A-3199-F783-368F-73ACBCE9B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09200" y="1483898"/>
            <a:ext cx="2641267" cy="1485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ower BI Logo and sign, new logo ...">
            <a:extLst>
              <a:ext uri="{FF2B5EF4-FFF2-40B4-BE49-F238E27FC236}">
                <a16:creationId xmlns:a16="http://schemas.microsoft.com/office/drawing/2014/main" id="{CCC0B4E1-64E6-3E83-71E9-E03236714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7176" y="1487200"/>
            <a:ext cx="2641267" cy="1479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1" name="Straight Connector 2070">
            <a:extLst>
              <a:ext uri="{FF2B5EF4-FFF2-40B4-BE49-F238E27FC236}">
                <a16:creationId xmlns:a16="http://schemas.microsoft.com/office/drawing/2014/main" id="{4105C5B1-BB24-4A5C-87B3-3B75CD259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17307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3" name="Straight Connector 2072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4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FC281B5-8B53-DEB3-8812-6B82873536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2888953"/>
              </p:ext>
            </p:extLst>
          </p:nvPr>
        </p:nvGraphicFramePr>
        <p:xfrm>
          <a:off x="6324144" y="4109325"/>
          <a:ext cx="5114069" cy="1772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5092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557890E-85E3-4FA1-A6D3-78D0878DA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C9669A3-31C0-4F81-9A86-97FCB30A4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6456E0-5F77-0FD5-476B-C2D00C18E7FB}"/>
              </a:ext>
            </a:extLst>
          </p:cNvPr>
          <p:cNvSpPr/>
          <p:nvPr/>
        </p:nvSpPr>
        <p:spPr>
          <a:xfrm>
            <a:off x="6245086" y="2533135"/>
            <a:ext cx="5740967" cy="24095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Inception of the Data /KPI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8840C66-AE3E-495E-843A-83AEF35C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E88825E-C57B-4F97-8995-82BBFCE06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5" name="Diagram 54">
            <a:extLst>
              <a:ext uri="{FF2B5EF4-FFF2-40B4-BE49-F238E27FC236}">
                <a16:creationId xmlns:a16="http://schemas.microsoft.com/office/drawing/2014/main" id="{3A68C729-5F2C-6BCB-E75F-7A8746A012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8146398"/>
              </p:ext>
            </p:extLst>
          </p:nvPr>
        </p:nvGraphicFramePr>
        <p:xfrm>
          <a:off x="482600" y="865127"/>
          <a:ext cx="5464315" cy="5261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4452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1B9DAA4F-5F1B-7ECF-24F7-CC6186AAB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6924"/>
            <a:ext cx="12192000" cy="498415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CB84590-B23D-3AB5-6DA1-4AE6BCFA7F87}"/>
              </a:ext>
            </a:extLst>
          </p:cNvPr>
          <p:cNvSpPr/>
          <p:nvPr/>
        </p:nvSpPr>
        <p:spPr>
          <a:xfrm>
            <a:off x="3748216" y="0"/>
            <a:ext cx="4695568" cy="4695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Excel Dashboard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700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411C27B-16D6-39EE-5CC2-CE594A334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707"/>
            <a:ext cx="12192000" cy="60465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F92C51-CDC7-8F67-61BB-EB00A0EB0966}"/>
              </a:ext>
            </a:extLst>
          </p:cNvPr>
          <p:cNvSpPr/>
          <p:nvPr/>
        </p:nvSpPr>
        <p:spPr>
          <a:xfrm>
            <a:off x="3748216" y="0"/>
            <a:ext cx="4695568" cy="4695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Power BI Dashboard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854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dashboard&#10;&#10;AI-generated content may be incorrect.">
            <a:extLst>
              <a:ext uri="{FF2B5EF4-FFF2-40B4-BE49-F238E27FC236}">
                <a16:creationId xmlns:a16="http://schemas.microsoft.com/office/drawing/2014/main" id="{73567861-D024-43E6-D071-EC55619A5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830"/>
            <a:ext cx="12192000" cy="57683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59AFDC-9576-9BDF-C147-7E9F111DFE6D}"/>
              </a:ext>
            </a:extLst>
          </p:cNvPr>
          <p:cNvSpPr/>
          <p:nvPr/>
        </p:nvSpPr>
        <p:spPr>
          <a:xfrm>
            <a:off x="3748216" y="0"/>
            <a:ext cx="4695568" cy="4695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Tableau Dashboard</a:t>
            </a:r>
            <a:endParaRPr lang="en-I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544026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275</Words>
  <Application>Microsoft Office PowerPoint</Application>
  <PresentationFormat>Widescreen</PresentationFormat>
  <Paragraphs>44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Arial Nova</vt:lpstr>
      <vt:lpstr>Seaford</vt:lpstr>
      <vt:lpstr>LevelVTI</vt:lpstr>
      <vt:lpstr>HIGHCLOUD AIRLINES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NAMRATHA KARAN</dc:creator>
  <cp:lastModifiedBy>NAMRATHA KARAN</cp:lastModifiedBy>
  <cp:revision>2</cp:revision>
  <dcterms:created xsi:type="dcterms:W3CDTF">2025-02-12T05:46:26Z</dcterms:created>
  <dcterms:modified xsi:type="dcterms:W3CDTF">2025-02-14T03:47:05Z</dcterms:modified>
</cp:coreProperties>
</file>