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cat>
            <c:strRef>
              <c:f>NewCustomerList!$J$3:$J$341</c:f>
              <c:strCache>
                <c:ptCount val="339"/>
                <c:pt idx="0">
                  <c:v>Yes</c:v>
                </c:pt>
                <c:pt idx="1">
                  <c:v>No</c:v>
                </c:pt>
                <c:pt idx="2">
                  <c:v>No</c:v>
                </c:pt>
                <c:pt idx="3">
                  <c:v>Yes</c:v>
                </c:pt>
                <c:pt idx="4">
                  <c:v>No</c:v>
                </c:pt>
                <c:pt idx="5">
                  <c:v>Yes</c:v>
                </c:pt>
                <c:pt idx="6">
                  <c:v>No</c:v>
                </c:pt>
                <c:pt idx="7">
                  <c:v>Yes</c:v>
                </c:pt>
                <c:pt idx="8">
                  <c:v>Yes</c:v>
                </c:pt>
                <c:pt idx="9">
                  <c:v>Yes</c:v>
                </c:pt>
                <c:pt idx="10">
                  <c:v>No</c:v>
                </c:pt>
                <c:pt idx="11">
                  <c:v>No</c:v>
                </c:pt>
                <c:pt idx="12">
                  <c:v>No</c:v>
                </c:pt>
                <c:pt idx="13">
                  <c:v>No</c:v>
                </c:pt>
                <c:pt idx="14">
                  <c:v>No</c:v>
                </c:pt>
                <c:pt idx="15">
                  <c:v>Yes</c:v>
                </c:pt>
                <c:pt idx="16">
                  <c:v>Yes</c:v>
                </c:pt>
                <c:pt idx="17">
                  <c:v>No</c:v>
                </c:pt>
                <c:pt idx="18">
                  <c:v>Yes</c:v>
                </c:pt>
                <c:pt idx="19">
                  <c:v>No</c:v>
                </c:pt>
                <c:pt idx="20">
                  <c:v>Yes</c:v>
                </c:pt>
                <c:pt idx="21">
                  <c:v>Yes</c:v>
                </c:pt>
                <c:pt idx="22">
                  <c:v>No</c:v>
                </c:pt>
                <c:pt idx="23">
                  <c:v>Yes</c:v>
                </c:pt>
                <c:pt idx="24">
                  <c:v>No</c:v>
                </c:pt>
                <c:pt idx="25">
                  <c:v>No</c:v>
                </c:pt>
                <c:pt idx="26">
                  <c:v>Yes</c:v>
                </c:pt>
                <c:pt idx="27">
                  <c:v>Yes</c:v>
                </c:pt>
                <c:pt idx="28">
                  <c:v>No</c:v>
                </c:pt>
                <c:pt idx="29">
                  <c:v>No</c:v>
                </c:pt>
                <c:pt idx="30">
                  <c:v>Yes</c:v>
                </c:pt>
                <c:pt idx="31">
                  <c:v>Yes</c:v>
                </c:pt>
                <c:pt idx="32">
                  <c:v>Yes</c:v>
                </c:pt>
                <c:pt idx="33">
                  <c:v>No</c:v>
                </c:pt>
                <c:pt idx="34">
                  <c:v>No</c:v>
                </c:pt>
                <c:pt idx="35">
                  <c:v>Yes</c:v>
                </c:pt>
                <c:pt idx="36">
                  <c:v>No</c:v>
                </c:pt>
                <c:pt idx="37">
                  <c:v>No</c:v>
                </c:pt>
                <c:pt idx="38">
                  <c:v>Yes</c:v>
                </c:pt>
                <c:pt idx="39">
                  <c:v>Yes</c:v>
                </c:pt>
                <c:pt idx="40">
                  <c:v>No</c:v>
                </c:pt>
                <c:pt idx="41">
                  <c:v>No</c:v>
                </c:pt>
                <c:pt idx="42">
                  <c:v>No</c:v>
                </c:pt>
                <c:pt idx="43">
                  <c:v>No</c:v>
                </c:pt>
                <c:pt idx="44">
                  <c:v>No</c:v>
                </c:pt>
                <c:pt idx="45">
                  <c:v>Yes</c:v>
                </c:pt>
                <c:pt idx="46">
                  <c:v>Yes</c:v>
                </c:pt>
                <c:pt idx="47">
                  <c:v>Yes</c:v>
                </c:pt>
                <c:pt idx="48">
                  <c:v>Yes</c:v>
                </c:pt>
                <c:pt idx="49">
                  <c:v>No</c:v>
                </c:pt>
                <c:pt idx="50">
                  <c:v>No</c:v>
                </c:pt>
                <c:pt idx="51">
                  <c:v>Yes</c:v>
                </c:pt>
                <c:pt idx="52">
                  <c:v>Yes</c:v>
                </c:pt>
                <c:pt idx="53">
                  <c:v>No</c:v>
                </c:pt>
                <c:pt idx="54">
                  <c:v>No</c:v>
                </c:pt>
                <c:pt idx="55">
                  <c:v>No</c:v>
                </c:pt>
                <c:pt idx="56">
                  <c:v>No</c:v>
                </c:pt>
                <c:pt idx="57">
                  <c:v>No</c:v>
                </c:pt>
                <c:pt idx="58">
                  <c:v>Yes</c:v>
                </c:pt>
                <c:pt idx="59">
                  <c:v>No</c:v>
                </c:pt>
                <c:pt idx="60">
                  <c:v>Yes</c:v>
                </c:pt>
                <c:pt idx="61">
                  <c:v>Yes</c:v>
                </c:pt>
                <c:pt idx="62">
                  <c:v>No</c:v>
                </c:pt>
                <c:pt idx="63">
                  <c:v>Yes</c:v>
                </c:pt>
                <c:pt idx="64">
                  <c:v>Yes</c:v>
                </c:pt>
                <c:pt idx="65">
                  <c:v>No</c:v>
                </c:pt>
                <c:pt idx="66">
                  <c:v>Yes</c:v>
                </c:pt>
                <c:pt idx="67">
                  <c:v>Yes</c:v>
                </c:pt>
                <c:pt idx="68">
                  <c:v>Yes</c:v>
                </c:pt>
                <c:pt idx="69">
                  <c:v>Yes</c:v>
                </c:pt>
                <c:pt idx="70">
                  <c:v>Yes</c:v>
                </c:pt>
                <c:pt idx="71">
                  <c:v>No</c:v>
                </c:pt>
                <c:pt idx="72">
                  <c:v>No</c:v>
                </c:pt>
                <c:pt idx="73">
                  <c:v>No</c:v>
                </c:pt>
                <c:pt idx="74">
                  <c:v>Yes</c:v>
                </c:pt>
                <c:pt idx="75">
                  <c:v>Yes</c:v>
                </c:pt>
                <c:pt idx="76">
                  <c:v>No</c:v>
                </c:pt>
                <c:pt idx="77">
                  <c:v>Yes</c:v>
                </c:pt>
                <c:pt idx="78">
                  <c:v>Yes</c:v>
                </c:pt>
                <c:pt idx="79">
                  <c:v>No</c:v>
                </c:pt>
                <c:pt idx="80">
                  <c:v>No</c:v>
                </c:pt>
                <c:pt idx="81">
                  <c:v>No</c:v>
                </c:pt>
                <c:pt idx="82">
                  <c:v>No</c:v>
                </c:pt>
                <c:pt idx="83">
                  <c:v>No</c:v>
                </c:pt>
                <c:pt idx="84">
                  <c:v>Yes</c:v>
                </c:pt>
                <c:pt idx="85">
                  <c:v>No</c:v>
                </c:pt>
                <c:pt idx="86">
                  <c:v>No</c:v>
                </c:pt>
                <c:pt idx="87">
                  <c:v>No</c:v>
                </c:pt>
                <c:pt idx="88">
                  <c:v>Yes</c:v>
                </c:pt>
                <c:pt idx="89">
                  <c:v>No</c:v>
                </c:pt>
                <c:pt idx="90">
                  <c:v>No</c:v>
                </c:pt>
                <c:pt idx="91">
                  <c:v>No</c:v>
                </c:pt>
                <c:pt idx="92">
                  <c:v>No</c:v>
                </c:pt>
                <c:pt idx="93">
                  <c:v>Yes</c:v>
                </c:pt>
                <c:pt idx="94">
                  <c:v>No</c:v>
                </c:pt>
                <c:pt idx="95">
                  <c:v>Yes</c:v>
                </c:pt>
                <c:pt idx="96">
                  <c:v>Yes</c:v>
                </c:pt>
                <c:pt idx="97">
                  <c:v>No</c:v>
                </c:pt>
                <c:pt idx="98">
                  <c:v>No</c:v>
                </c:pt>
                <c:pt idx="99">
                  <c:v>Yes</c:v>
                </c:pt>
                <c:pt idx="100">
                  <c:v>No</c:v>
                </c:pt>
                <c:pt idx="101">
                  <c:v>No</c:v>
                </c:pt>
                <c:pt idx="102">
                  <c:v>No</c:v>
                </c:pt>
                <c:pt idx="103">
                  <c:v>No</c:v>
                </c:pt>
                <c:pt idx="104">
                  <c:v>Yes</c:v>
                </c:pt>
                <c:pt idx="105">
                  <c:v>Yes</c:v>
                </c:pt>
                <c:pt idx="106">
                  <c:v>No</c:v>
                </c:pt>
                <c:pt idx="107">
                  <c:v>No</c:v>
                </c:pt>
                <c:pt idx="108">
                  <c:v>No</c:v>
                </c:pt>
                <c:pt idx="109">
                  <c:v>Yes</c:v>
                </c:pt>
                <c:pt idx="110">
                  <c:v>Yes</c:v>
                </c:pt>
                <c:pt idx="111">
                  <c:v>Yes</c:v>
                </c:pt>
                <c:pt idx="112">
                  <c:v>No</c:v>
                </c:pt>
                <c:pt idx="113">
                  <c:v>No</c:v>
                </c:pt>
                <c:pt idx="114">
                  <c:v>No</c:v>
                </c:pt>
                <c:pt idx="115">
                  <c:v>No</c:v>
                </c:pt>
                <c:pt idx="116">
                  <c:v>Yes</c:v>
                </c:pt>
                <c:pt idx="117">
                  <c:v>Yes</c:v>
                </c:pt>
                <c:pt idx="118">
                  <c:v>Yes</c:v>
                </c:pt>
                <c:pt idx="119">
                  <c:v>Yes</c:v>
                </c:pt>
                <c:pt idx="120">
                  <c:v>No</c:v>
                </c:pt>
                <c:pt idx="121">
                  <c:v>No</c:v>
                </c:pt>
                <c:pt idx="122">
                  <c:v>No</c:v>
                </c:pt>
                <c:pt idx="123">
                  <c:v>No</c:v>
                </c:pt>
                <c:pt idx="124">
                  <c:v>Yes</c:v>
                </c:pt>
                <c:pt idx="125">
                  <c:v>Yes</c:v>
                </c:pt>
                <c:pt idx="126">
                  <c:v>No</c:v>
                </c:pt>
                <c:pt idx="127">
                  <c:v>Yes</c:v>
                </c:pt>
                <c:pt idx="128">
                  <c:v>No</c:v>
                </c:pt>
                <c:pt idx="129">
                  <c:v>Yes</c:v>
                </c:pt>
                <c:pt idx="130">
                  <c:v>Yes</c:v>
                </c:pt>
                <c:pt idx="131">
                  <c:v>Yes</c:v>
                </c:pt>
                <c:pt idx="132">
                  <c:v>Yes</c:v>
                </c:pt>
                <c:pt idx="133">
                  <c:v>No</c:v>
                </c:pt>
                <c:pt idx="134">
                  <c:v>Yes</c:v>
                </c:pt>
                <c:pt idx="135">
                  <c:v>No</c:v>
                </c:pt>
                <c:pt idx="136">
                  <c:v>No</c:v>
                </c:pt>
                <c:pt idx="137">
                  <c:v>Yes</c:v>
                </c:pt>
                <c:pt idx="138">
                  <c:v>Yes</c:v>
                </c:pt>
                <c:pt idx="139">
                  <c:v>Yes</c:v>
                </c:pt>
                <c:pt idx="140">
                  <c:v>Yes</c:v>
                </c:pt>
                <c:pt idx="141">
                  <c:v>Yes</c:v>
                </c:pt>
                <c:pt idx="142">
                  <c:v>Yes</c:v>
                </c:pt>
                <c:pt idx="143">
                  <c:v>Yes</c:v>
                </c:pt>
                <c:pt idx="144">
                  <c:v>No</c:v>
                </c:pt>
                <c:pt idx="145">
                  <c:v>No</c:v>
                </c:pt>
                <c:pt idx="146">
                  <c:v>No</c:v>
                </c:pt>
                <c:pt idx="147">
                  <c:v>No</c:v>
                </c:pt>
                <c:pt idx="148">
                  <c:v>No</c:v>
                </c:pt>
                <c:pt idx="149">
                  <c:v>No</c:v>
                </c:pt>
                <c:pt idx="150">
                  <c:v>Yes</c:v>
                </c:pt>
                <c:pt idx="151">
                  <c:v>Yes</c:v>
                </c:pt>
                <c:pt idx="152">
                  <c:v>Yes</c:v>
                </c:pt>
                <c:pt idx="153">
                  <c:v>No</c:v>
                </c:pt>
                <c:pt idx="154">
                  <c:v>No</c:v>
                </c:pt>
                <c:pt idx="155">
                  <c:v>Yes</c:v>
                </c:pt>
                <c:pt idx="156">
                  <c:v>No</c:v>
                </c:pt>
                <c:pt idx="157">
                  <c:v>No</c:v>
                </c:pt>
                <c:pt idx="158">
                  <c:v>Yes</c:v>
                </c:pt>
                <c:pt idx="159">
                  <c:v>No</c:v>
                </c:pt>
                <c:pt idx="160">
                  <c:v>No</c:v>
                </c:pt>
                <c:pt idx="161">
                  <c:v>Yes</c:v>
                </c:pt>
                <c:pt idx="162">
                  <c:v>Yes</c:v>
                </c:pt>
                <c:pt idx="163">
                  <c:v>Yes</c:v>
                </c:pt>
                <c:pt idx="164">
                  <c:v>Yes</c:v>
                </c:pt>
                <c:pt idx="165">
                  <c:v>No</c:v>
                </c:pt>
                <c:pt idx="166">
                  <c:v>No</c:v>
                </c:pt>
                <c:pt idx="167">
                  <c:v>Yes</c:v>
                </c:pt>
                <c:pt idx="168">
                  <c:v>No</c:v>
                </c:pt>
                <c:pt idx="169">
                  <c:v>No</c:v>
                </c:pt>
                <c:pt idx="170">
                  <c:v>No</c:v>
                </c:pt>
                <c:pt idx="171">
                  <c:v>Yes</c:v>
                </c:pt>
                <c:pt idx="172">
                  <c:v>Yes</c:v>
                </c:pt>
                <c:pt idx="173">
                  <c:v>Yes</c:v>
                </c:pt>
                <c:pt idx="174">
                  <c:v>No</c:v>
                </c:pt>
                <c:pt idx="175">
                  <c:v>No</c:v>
                </c:pt>
                <c:pt idx="176">
                  <c:v>Yes</c:v>
                </c:pt>
                <c:pt idx="177">
                  <c:v>No</c:v>
                </c:pt>
                <c:pt idx="178">
                  <c:v>Yes</c:v>
                </c:pt>
                <c:pt idx="179">
                  <c:v>No</c:v>
                </c:pt>
                <c:pt idx="180">
                  <c:v>No</c:v>
                </c:pt>
                <c:pt idx="181">
                  <c:v>No</c:v>
                </c:pt>
                <c:pt idx="182">
                  <c:v>Yes</c:v>
                </c:pt>
                <c:pt idx="183">
                  <c:v>Yes</c:v>
                </c:pt>
                <c:pt idx="184">
                  <c:v>No</c:v>
                </c:pt>
                <c:pt idx="185">
                  <c:v>Yes</c:v>
                </c:pt>
                <c:pt idx="186">
                  <c:v>No</c:v>
                </c:pt>
                <c:pt idx="187">
                  <c:v>Yes</c:v>
                </c:pt>
                <c:pt idx="188">
                  <c:v>No</c:v>
                </c:pt>
                <c:pt idx="189">
                  <c:v>No</c:v>
                </c:pt>
                <c:pt idx="190">
                  <c:v>No</c:v>
                </c:pt>
                <c:pt idx="191">
                  <c:v>Yes</c:v>
                </c:pt>
                <c:pt idx="192">
                  <c:v>No</c:v>
                </c:pt>
                <c:pt idx="193">
                  <c:v>No</c:v>
                </c:pt>
                <c:pt idx="194">
                  <c:v>Yes</c:v>
                </c:pt>
                <c:pt idx="195">
                  <c:v>No</c:v>
                </c:pt>
                <c:pt idx="196">
                  <c:v>No</c:v>
                </c:pt>
                <c:pt idx="197">
                  <c:v>No</c:v>
                </c:pt>
                <c:pt idx="198">
                  <c:v>No</c:v>
                </c:pt>
                <c:pt idx="199">
                  <c:v>Yes</c:v>
                </c:pt>
                <c:pt idx="200">
                  <c:v>Yes</c:v>
                </c:pt>
                <c:pt idx="201">
                  <c:v>No</c:v>
                </c:pt>
                <c:pt idx="202">
                  <c:v>Yes</c:v>
                </c:pt>
                <c:pt idx="203">
                  <c:v>Yes</c:v>
                </c:pt>
                <c:pt idx="204">
                  <c:v>No</c:v>
                </c:pt>
                <c:pt idx="205">
                  <c:v>Yes</c:v>
                </c:pt>
                <c:pt idx="206">
                  <c:v>No</c:v>
                </c:pt>
                <c:pt idx="207">
                  <c:v>Yes</c:v>
                </c:pt>
                <c:pt idx="208">
                  <c:v>No</c:v>
                </c:pt>
                <c:pt idx="209">
                  <c:v>No</c:v>
                </c:pt>
                <c:pt idx="210">
                  <c:v>No</c:v>
                </c:pt>
                <c:pt idx="211">
                  <c:v>Yes</c:v>
                </c:pt>
                <c:pt idx="212">
                  <c:v>No</c:v>
                </c:pt>
                <c:pt idx="213">
                  <c:v>No</c:v>
                </c:pt>
                <c:pt idx="214">
                  <c:v>Yes</c:v>
                </c:pt>
                <c:pt idx="215">
                  <c:v>No</c:v>
                </c:pt>
                <c:pt idx="216">
                  <c:v>No</c:v>
                </c:pt>
                <c:pt idx="217">
                  <c:v>Yes</c:v>
                </c:pt>
                <c:pt idx="218">
                  <c:v>Yes</c:v>
                </c:pt>
                <c:pt idx="219">
                  <c:v>No</c:v>
                </c:pt>
                <c:pt idx="220">
                  <c:v>Yes</c:v>
                </c:pt>
                <c:pt idx="221">
                  <c:v>Yes</c:v>
                </c:pt>
                <c:pt idx="222">
                  <c:v>No</c:v>
                </c:pt>
                <c:pt idx="223">
                  <c:v>No</c:v>
                </c:pt>
                <c:pt idx="224">
                  <c:v>No</c:v>
                </c:pt>
                <c:pt idx="225">
                  <c:v>Yes</c:v>
                </c:pt>
                <c:pt idx="226">
                  <c:v>Yes</c:v>
                </c:pt>
                <c:pt idx="227">
                  <c:v>No</c:v>
                </c:pt>
                <c:pt idx="228">
                  <c:v>No</c:v>
                </c:pt>
                <c:pt idx="229">
                  <c:v>Yes</c:v>
                </c:pt>
                <c:pt idx="230">
                  <c:v>Yes</c:v>
                </c:pt>
                <c:pt idx="231">
                  <c:v>Yes</c:v>
                </c:pt>
                <c:pt idx="232">
                  <c:v>No</c:v>
                </c:pt>
                <c:pt idx="233">
                  <c:v>No</c:v>
                </c:pt>
                <c:pt idx="234">
                  <c:v>Yes</c:v>
                </c:pt>
                <c:pt idx="235">
                  <c:v>No</c:v>
                </c:pt>
                <c:pt idx="236">
                  <c:v>Yes</c:v>
                </c:pt>
                <c:pt idx="237">
                  <c:v>Yes</c:v>
                </c:pt>
                <c:pt idx="238">
                  <c:v>Yes</c:v>
                </c:pt>
                <c:pt idx="239">
                  <c:v>Yes</c:v>
                </c:pt>
                <c:pt idx="240">
                  <c:v>Yes</c:v>
                </c:pt>
                <c:pt idx="241">
                  <c:v>No</c:v>
                </c:pt>
                <c:pt idx="242">
                  <c:v>Yes</c:v>
                </c:pt>
                <c:pt idx="243">
                  <c:v>No</c:v>
                </c:pt>
                <c:pt idx="244">
                  <c:v>Yes</c:v>
                </c:pt>
                <c:pt idx="245">
                  <c:v>Yes</c:v>
                </c:pt>
                <c:pt idx="246">
                  <c:v>No</c:v>
                </c:pt>
                <c:pt idx="247">
                  <c:v>Yes</c:v>
                </c:pt>
                <c:pt idx="248">
                  <c:v>Yes</c:v>
                </c:pt>
                <c:pt idx="249">
                  <c:v>No</c:v>
                </c:pt>
                <c:pt idx="250">
                  <c:v>No</c:v>
                </c:pt>
                <c:pt idx="251">
                  <c:v>Yes</c:v>
                </c:pt>
                <c:pt idx="252">
                  <c:v>No</c:v>
                </c:pt>
                <c:pt idx="253">
                  <c:v>No</c:v>
                </c:pt>
                <c:pt idx="254">
                  <c:v>No</c:v>
                </c:pt>
                <c:pt idx="255">
                  <c:v>No</c:v>
                </c:pt>
                <c:pt idx="256">
                  <c:v>No</c:v>
                </c:pt>
                <c:pt idx="257">
                  <c:v>No</c:v>
                </c:pt>
                <c:pt idx="258">
                  <c:v>Yes</c:v>
                </c:pt>
                <c:pt idx="259">
                  <c:v>No</c:v>
                </c:pt>
                <c:pt idx="260">
                  <c:v>Yes</c:v>
                </c:pt>
                <c:pt idx="261">
                  <c:v>No</c:v>
                </c:pt>
                <c:pt idx="262">
                  <c:v>Yes</c:v>
                </c:pt>
                <c:pt idx="263">
                  <c:v>Yes</c:v>
                </c:pt>
                <c:pt idx="264">
                  <c:v>Yes</c:v>
                </c:pt>
                <c:pt idx="265">
                  <c:v>No</c:v>
                </c:pt>
                <c:pt idx="266">
                  <c:v>Yes</c:v>
                </c:pt>
                <c:pt idx="267">
                  <c:v>No</c:v>
                </c:pt>
                <c:pt idx="268">
                  <c:v>Yes</c:v>
                </c:pt>
                <c:pt idx="269">
                  <c:v>No</c:v>
                </c:pt>
                <c:pt idx="270">
                  <c:v>Yes</c:v>
                </c:pt>
                <c:pt idx="271">
                  <c:v>Yes</c:v>
                </c:pt>
                <c:pt idx="272">
                  <c:v>No</c:v>
                </c:pt>
                <c:pt idx="273">
                  <c:v>No</c:v>
                </c:pt>
                <c:pt idx="274">
                  <c:v>No</c:v>
                </c:pt>
                <c:pt idx="275">
                  <c:v>Yes</c:v>
                </c:pt>
                <c:pt idx="276">
                  <c:v>No</c:v>
                </c:pt>
                <c:pt idx="277">
                  <c:v>Yes</c:v>
                </c:pt>
                <c:pt idx="278">
                  <c:v>Yes</c:v>
                </c:pt>
                <c:pt idx="279">
                  <c:v>No</c:v>
                </c:pt>
                <c:pt idx="280">
                  <c:v>No</c:v>
                </c:pt>
                <c:pt idx="281">
                  <c:v>Yes</c:v>
                </c:pt>
                <c:pt idx="282">
                  <c:v>No</c:v>
                </c:pt>
                <c:pt idx="283">
                  <c:v>No</c:v>
                </c:pt>
                <c:pt idx="284">
                  <c:v>No</c:v>
                </c:pt>
                <c:pt idx="285">
                  <c:v>Yes</c:v>
                </c:pt>
                <c:pt idx="286">
                  <c:v>No</c:v>
                </c:pt>
                <c:pt idx="287">
                  <c:v>No</c:v>
                </c:pt>
                <c:pt idx="288">
                  <c:v>Yes</c:v>
                </c:pt>
                <c:pt idx="289">
                  <c:v>Yes</c:v>
                </c:pt>
                <c:pt idx="290">
                  <c:v>No</c:v>
                </c:pt>
                <c:pt idx="291">
                  <c:v>No</c:v>
                </c:pt>
                <c:pt idx="292">
                  <c:v>No</c:v>
                </c:pt>
                <c:pt idx="293">
                  <c:v>Yes</c:v>
                </c:pt>
                <c:pt idx="294">
                  <c:v>No</c:v>
                </c:pt>
                <c:pt idx="295">
                  <c:v>Yes</c:v>
                </c:pt>
                <c:pt idx="296">
                  <c:v>No</c:v>
                </c:pt>
                <c:pt idx="297">
                  <c:v>Yes</c:v>
                </c:pt>
                <c:pt idx="298">
                  <c:v>No</c:v>
                </c:pt>
                <c:pt idx="299">
                  <c:v>No</c:v>
                </c:pt>
                <c:pt idx="300">
                  <c:v>Yes</c:v>
                </c:pt>
                <c:pt idx="301">
                  <c:v>No</c:v>
                </c:pt>
                <c:pt idx="302">
                  <c:v>Yes</c:v>
                </c:pt>
                <c:pt idx="303">
                  <c:v>No</c:v>
                </c:pt>
                <c:pt idx="304">
                  <c:v>Yes</c:v>
                </c:pt>
                <c:pt idx="305">
                  <c:v>No</c:v>
                </c:pt>
                <c:pt idx="306">
                  <c:v>Yes</c:v>
                </c:pt>
                <c:pt idx="307">
                  <c:v>Yes</c:v>
                </c:pt>
                <c:pt idx="308">
                  <c:v>No</c:v>
                </c:pt>
                <c:pt idx="309">
                  <c:v>Yes</c:v>
                </c:pt>
                <c:pt idx="310">
                  <c:v>Yes</c:v>
                </c:pt>
                <c:pt idx="311">
                  <c:v>No</c:v>
                </c:pt>
                <c:pt idx="312">
                  <c:v>No</c:v>
                </c:pt>
                <c:pt idx="313">
                  <c:v>No</c:v>
                </c:pt>
                <c:pt idx="314">
                  <c:v>Yes</c:v>
                </c:pt>
                <c:pt idx="315">
                  <c:v>No</c:v>
                </c:pt>
                <c:pt idx="316">
                  <c:v>Yes</c:v>
                </c:pt>
                <c:pt idx="317">
                  <c:v>Yes</c:v>
                </c:pt>
                <c:pt idx="318">
                  <c:v>Yes</c:v>
                </c:pt>
                <c:pt idx="319">
                  <c:v>Yes</c:v>
                </c:pt>
                <c:pt idx="320">
                  <c:v>Yes</c:v>
                </c:pt>
                <c:pt idx="321">
                  <c:v>No</c:v>
                </c:pt>
                <c:pt idx="322">
                  <c:v>No</c:v>
                </c:pt>
                <c:pt idx="323">
                  <c:v>No</c:v>
                </c:pt>
                <c:pt idx="324">
                  <c:v>Yes</c:v>
                </c:pt>
                <c:pt idx="325">
                  <c:v>No</c:v>
                </c:pt>
                <c:pt idx="326">
                  <c:v>Yes</c:v>
                </c:pt>
                <c:pt idx="327">
                  <c:v>No</c:v>
                </c:pt>
                <c:pt idx="328">
                  <c:v>No</c:v>
                </c:pt>
                <c:pt idx="329">
                  <c:v>No</c:v>
                </c:pt>
                <c:pt idx="330">
                  <c:v>No</c:v>
                </c:pt>
                <c:pt idx="331">
                  <c:v>Yes</c:v>
                </c:pt>
                <c:pt idx="332">
                  <c:v>Yes</c:v>
                </c:pt>
                <c:pt idx="333">
                  <c:v>Yes</c:v>
                </c:pt>
                <c:pt idx="334">
                  <c:v>Yes</c:v>
                </c:pt>
                <c:pt idx="335">
                  <c:v>No</c:v>
                </c:pt>
                <c:pt idx="336">
                  <c:v>Yes</c:v>
                </c:pt>
                <c:pt idx="337">
                  <c:v>No</c:v>
                </c:pt>
                <c:pt idx="338">
                  <c:v>Yes</c:v>
                </c:pt>
              </c:strCache>
            </c:strRef>
          </c:cat>
          <c:val>
            <c:numRef>
              <c:f>NewCustomerList!$K$3:$K$341</c:f>
              <c:numCache>
                <c:formatCode>0</c:formatCode>
                <c:ptCount val="339"/>
                <c:pt idx="0">
                  <c:v>14</c:v>
                </c:pt>
                <c:pt idx="1">
                  <c:v>16</c:v>
                </c:pt>
                <c:pt idx="2">
                  <c:v>10</c:v>
                </c:pt>
                <c:pt idx="3">
                  <c:v>5</c:v>
                </c:pt>
                <c:pt idx="4">
                  <c:v>19</c:v>
                </c:pt>
                <c:pt idx="5">
                  <c:v>22</c:v>
                </c:pt>
                <c:pt idx="6">
                  <c:v>8</c:v>
                </c:pt>
                <c:pt idx="7">
                  <c:v>10</c:v>
                </c:pt>
                <c:pt idx="8">
                  <c:v>5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  <c:pt idx="12">
                  <c:v>9</c:v>
                </c:pt>
                <c:pt idx="13">
                  <c:v>4</c:v>
                </c:pt>
                <c:pt idx="14">
                  <c:v>10</c:v>
                </c:pt>
                <c:pt idx="15">
                  <c:v>5</c:v>
                </c:pt>
                <c:pt idx="16">
                  <c:v>4</c:v>
                </c:pt>
                <c:pt idx="17">
                  <c:v>14</c:v>
                </c:pt>
                <c:pt idx="18">
                  <c:v>11</c:v>
                </c:pt>
                <c:pt idx="19">
                  <c:v>12</c:v>
                </c:pt>
                <c:pt idx="20">
                  <c:v>13</c:v>
                </c:pt>
                <c:pt idx="21">
                  <c:v>8</c:v>
                </c:pt>
                <c:pt idx="22">
                  <c:v>3</c:v>
                </c:pt>
                <c:pt idx="23">
                  <c:v>13</c:v>
                </c:pt>
                <c:pt idx="24">
                  <c:v>4</c:v>
                </c:pt>
                <c:pt idx="25">
                  <c:v>17</c:v>
                </c:pt>
                <c:pt idx="26">
                  <c:v>7</c:v>
                </c:pt>
                <c:pt idx="27">
                  <c:v>5</c:v>
                </c:pt>
                <c:pt idx="28">
                  <c:v>11</c:v>
                </c:pt>
                <c:pt idx="29">
                  <c:v>8</c:v>
                </c:pt>
                <c:pt idx="30">
                  <c:v>17</c:v>
                </c:pt>
                <c:pt idx="31">
                  <c:v>12</c:v>
                </c:pt>
                <c:pt idx="32">
                  <c:v>7</c:v>
                </c:pt>
                <c:pt idx="33">
                  <c:v>9</c:v>
                </c:pt>
                <c:pt idx="34">
                  <c:v>20</c:v>
                </c:pt>
                <c:pt idx="35">
                  <c:v>13</c:v>
                </c:pt>
                <c:pt idx="36">
                  <c:v>13</c:v>
                </c:pt>
                <c:pt idx="37">
                  <c:v>15</c:v>
                </c:pt>
                <c:pt idx="38">
                  <c:v>13</c:v>
                </c:pt>
                <c:pt idx="39">
                  <c:v>8</c:v>
                </c:pt>
                <c:pt idx="40">
                  <c:v>10</c:v>
                </c:pt>
                <c:pt idx="41">
                  <c:v>3</c:v>
                </c:pt>
                <c:pt idx="42">
                  <c:v>8</c:v>
                </c:pt>
                <c:pt idx="43">
                  <c:v>9</c:v>
                </c:pt>
                <c:pt idx="44">
                  <c:v>6</c:v>
                </c:pt>
                <c:pt idx="45">
                  <c:v>5</c:v>
                </c:pt>
                <c:pt idx="46">
                  <c:v>19</c:v>
                </c:pt>
                <c:pt idx="47">
                  <c:v>14</c:v>
                </c:pt>
                <c:pt idx="48">
                  <c:v>17</c:v>
                </c:pt>
                <c:pt idx="49">
                  <c:v>20</c:v>
                </c:pt>
                <c:pt idx="50">
                  <c:v>10</c:v>
                </c:pt>
                <c:pt idx="51">
                  <c:v>5</c:v>
                </c:pt>
                <c:pt idx="52">
                  <c:v>11</c:v>
                </c:pt>
                <c:pt idx="53">
                  <c:v>8</c:v>
                </c:pt>
                <c:pt idx="54">
                  <c:v>16</c:v>
                </c:pt>
                <c:pt idx="55">
                  <c:v>9</c:v>
                </c:pt>
                <c:pt idx="56">
                  <c:v>12</c:v>
                </c:pt>
                <c:pt idx="57">
                  <c:v>14</c:v>
                </c:pt>
                <c:pt idx="58">
                  <c:v>8</c:v>
                </c:pt>
                <c:pt idx="59">
                  <c:v>4</c:v>
                </c:pt>
                <c:pt idx="60">
                  <c:v>17</c:v>
                </c:pt>
                <c:pt idx="61">
                  <c:v>9</c:v>
                </c:pt>
                <c:pt idx="62">
                  <c:v>11</c:v>
                </c:pt>
                <c:pt idx="63">
                  <c:v>17</c:v>
                </c:pt>
                <c:pt idx="64">
                  <c:v>7</c:v>
                </c:pt>
                <c:pt idx="65">
                  <c:v>12</c:v>
                </c:pt>
                <c:pt idx="66">
                  <c:v>5</c:v>
                </c:pt>
                <c:pt idx="67">
                  <c:v>16</c:v>
                </c:pt>
                <c:pt idx="68">
                  <c:v>3</c:v>
                </c:pt>
                <c:pt idx="69">
                  <c:v>6</c:v>
                </c:pt>
                <c:pt idx="70">
                  <c:v>13</c:v>
                </c:pt>
                <c:pt idx="71">
                  <c:v>9</c:v>
                </c:pt>
                <c:pt idx="72">
                  <c:v>15</c:v>
                </c:pt>
                <c:pt idx="73">
                  <c:v>15</c:v>
                </c:pt>
                <c:pt idx="74">
                  <c:v>19</c:v>
                </c:pt>
                <c:pt idx="75">
                  <c:v>10</c:v>
                </c:pt>
                <c:pt idx="76">
                  <c:v>17</c:v>
                </c:pt>
                <c:pt idx="77">
                  <c:v>13</c:v>
                </c:pt>
                <c:pt idx="78">
                  <c:v>13</c:v>
                </c:pt>
                <c:pt idx="79">
                  <c:v>6</c:v>
                </c:pt>
                <c:pt idx="80">
                  <c:v>15</c:v>
                </c:pt>
                <c:pt idx="81">
                  <c:v>9</c:v>
                </c:pt>
                <c:pt idx="82">
                  <c:v>5</c:v>
                </c:pt>
                <c:pt idx="83">
                  <c:v>8</c:v>
                </c:pt>
                <c:pt idx="84">
                  <c:v>16</c:v>
                </c:pt>
                <c:pt idx="85">
                  <c:v>13</c:v>
                </c:pt>
                <c:pt idx="86">
                  <c:v>5</c:v>
                </c:pt>
                <c:pt idx="87">
                  <c:v>13</c:v>
                </c:pt>
                <c:pt idx="88">
                  <c:v>14</c:v>
                </c:pt>
                <c:pt idx="89">
                  <c:v>16</c:v>
                </c:pt>
                <c:pt idx="90">
                  <c:v>15</c:v>
                </c:pt>
                <c:pt idx="91">
                  <c:v>19</c:v>
                </c:pt>
                <c:pt idx="92">
                  <c:v>11</c:v>
                </c:pt>
                <c:pt idx="93">
                  <c:v>14</c:v>
                </c:pt>
                <c:pt idx="94">
                  <c:v>12</c:v>
                </c:pt>
                <c:pt idx="95">
                  <c:v>8</c:v>
                </c:pt>
                <c:pt idx="96">
                  <c:v>15</c:v>
                </c:pt>
                <c:pt idx="97">
                  <c:v>11</c:v>
                </c:pt>
                <c:pt idx="98">
                  <c:v>11</c:v>
                </c:pt>
                <c:pt idx="99">
                  <c:v>14</c:v>
                </c:pt>
                <c:pt idx="100">
                  <c:v>3</c:v>
                </c:pt>
                <c:pt idx="101">
                  <c:v>12</c:v>
                </c:pt>
                <c:pt idx="102">
                  <c:v>9</c:v>
                </c:pt>
                <c:pt idx="103">
                  <c:v>8</c:v>
                </c:pt>
                <c:pt idx="104">
                  <c:v>15</c:v>
                </c:pt>
                <c:pt idx="105">
                  <c:v>16</c:v>
                </c:pt>
                <c:pt idx="106">
                  <c:v>18</c:v>
                </c:pt>
                <c:pt idx="107">
                  <c:v>19</c:v>
                </c:pt>
                <c:pt idx="108">
                  <c:v>5</c:v>
                </c:pt>
                <c:pt idx="109">
                  <c:v>16</c:v>
                </c:pt>
                <c:pt idx="110">
                  <c:v>7</c:v>
                </c:pt>
                <c:pt idx="111">
                  <c:v>11</c:v>
                </c:pt>
                <c:pt idx="112">
                  <c:v>14</c:v>
                </c:pt>
                <c:pt idx="113">
                  <c:v>5</c:v>
                </c:pt>
                <c:pt idx="114">
                  <c:v>18</c:v>
                </c:pt>
                <c:pt idx="115">
                  <c:v>5</c:v>
                </c:pt>
                <c:pt idx="116">
                  <c:v>17</c:v>
                </c:pt>
                <c:pt idx="117">
                  <c:v>6</c:v>
                </c:pt>
                <c:pt idx="118">
                  <c:v>4</c:v>
                </c:pt>
                <c:pt idx="119">
                  <c:v>7</c:v>
                </c:pt>
                <c:pt idx="120">
                  <c:v>4</c:v>
                </c:pt>
                <c:pt idx="121">
                  <c:v>9</c:v>
                </c:pt>
                <c:pt idx="122">
                  <c:v>6</c:v>
                </c:pt>
                <c:pt idx="123">
                  <c:v>4</c:v>
                </c:pt>
                <c:pt idx="124">
                  <c:v>15</c:v>
                </c:pt>
                <c:pt idx="125">
                  <c:v>6</c:v>
                </c:pt>
                <c:pt idx="126">
                  <c:v>21</c:v>
                </c:pt>
                <c:pt idx="127">
                  <c:v>9</c:v>
                </c:pt>
                <c:pt idx="128">
                  <c:v>12</c:v>
                </c:pt>
                <c:pt idx="129">
                  <c:v>5</c:v>
                </c:pt>
                <c:pt idx="130">
                  <c:v>5</c:v>
                </c:pt>
                <c:pt idx="131">
                  <c:v>13</c:v>
                </c:pt>
                <c:pt idx="132">
                  <c:v>15</c:v>
                </c:pt>
                <c:pt idx="133">
                  <c:v>9</c:v>
                </c:pt>
                <c:pt idx="134">
                  <c:v>14</c:v>
                </c:pt>
                <c:pt idx="135">
                  <c:v>19</c:v>
                </c:pt>
                <c:pt idx="136">
                  <c:v>4</c:v>
                </c:pt>
                <c:pt idx="137">
                  <c:v>16</c:v>
                </c:pt>
                <c:pt idx="138">
                  <c:v>12</c:v>
                </c:pt>
                <c:pt idx="139">
                  <c:v>3</c:v>
                </c:pt>
                <c:pt idx="140">
                  <c:v>16</c:v>
                </c:pt>
                <c:pt idx="141">
                  <c:v>15</c:v>
                </c:pt>
                <c:pt idx="142">
                  <c:v>20</c:v>
                </c:pt>
                <c:pt idx="143">
                  <c:v>17</c:v>
                </c:pt>
                <c:pt idx="144">
                  <c:v>6</c:v>
                </c:pt>
                <c:pt idx="145">
                  <c:v>15</c:v>
                </c:pt>
                <c:pt idx="146">
                  <c:v>17</c:v>
                </c:pt>
                <c:pt idx="147">
                  <c:v>16</c:v>
                </c:pt>
                <c:pt idx="148">
                  <c:v>19</c:v>
                </c:pt>
                <c:pt idx="149">
                  <c:v>17</c:v>
                </c:pt>
                <c:pt idx="150">
                  <c:v>4</c:v>
                </c:pt>
                <c:pt idx="151">
                  <c:v>14</c:v>
                </c:pt>
                <c:pt idx="152">
                  <c:v>18</c:v>
                </c:pt>
                <c:pt idx="153">
                  <c:v>11</c:v>
                </c:pt>
                <c:pt idx="154">
                  <c:v>9</c:v>
                </c:pt>
                <c:pt idx="155">
                  <c:v>19</c:v>
                </c:pt>
                <c:pt idx="156">
                  <c:v>21</c:v>
                </c:pt>
                <c:pt idx="157">
                  <c:v>7</c:v>
                </c:pt>
                <c:pt idx="158">
                  <c:v>6</c:v>
                </c:pt>
                <c:pt idx="159">
                  <c:v>10</c:v>
                </c:pt>
                <c:pt idx="160">
                  <c:v>4</c:v>
                </c:pt>
                <c:pt idx="161">
                  <c:v>10</c:v>
                </c:pt>
                <c:pt idx="162">
                  <c:v>9</c:v>
                </c:pt>
                <c:pt idx="163">
                  <c:v>19</c:v>
                </c:pt>
                <c:pt idx="164">
                  <c:v>3</c:v>
                </c:pt>
                <c:pt idx="165">
                  <c:v>4</c:v>
                </c:pt>
                <c:pt idx="166">
                  <c:v>12</c:v>
                </c:pt>
                <c:pt idx="167">
                  <c:v>8</c:v>
                </c:pt>
                <c:pt idx="168">
                  <c:v>15</c:v>
                </c:pt>
                <c:pt idx="169">
                  <c:v>13</c:v>
                </c:pt>
                <c:pt idx="170">
                  <c:v>14</c:v>
                </c:pt>
                <c:pt idx="171">
                  <c:v>10</c:v>
                </c:pt>
                <c:pt idx="172">
                  <c:v>4</c:v>
                </c:pt>
                <c:pt idx="173">
                  <c:v>16</c:v>
                </c:pt>
                <c:pt idx="174">
                  <c:v>5</c:v>
                </c:pt>
                <c:pt idx="175">
                  <c:v>7</c:v>
                </c:pt>
                <c:pt idx="176">
                  <c:v>9</c:v>
                </c:pt>
                <c:pt idx="177">
                  <c:v>16</c:v>
                </c:pt>
                <c:pt idx="178">
                  <c:v>13</c:v>
                </c:pt>
                <c:pt idx="179">
                  <c:v>5</c:v>
                </c:pt>
                <c:pt idx="180">
                  <c:v>9</c:v>
                </c:pt>
                <c:pt idx="181">
                  <c:v>18</c:v>
                </c:pt>
                <c:pt idx="182">
                  <c:v>21</c:v>
                </c:pt>
                <c:pt idx="183">
                  <c:v>13</c:v>
                </c:pt>
                <c:pt idx="184">
                  <c:v>5</c:v>
                </c:pt>
                <c:pt idx="185">
                  <c:v>3</c:v>
                </c:pt>
                <c:pt idx="186">
                  <c:v>17</c:v>
                </c:pt>
                <c:pt idx="187">
                  <c:v>17</c:v>
                </c:pt>
                <c:pt idx="188">
                  <c:v>9</c:v>
                </c:pt>
                <c:pt idx="189">
                  <c:v>10</c:v>
                </c:pt>
                <c:pt idx="190">
                  <c:v>8</c:v>
                </c:pt>
                <c:pt idx="191">
                  <c:v>7</c:v>
                </c:pt>
                <c:pt idx="192">
                  <c:v>10</c:v>
                </c:pt>
                <c:pt idx="193">
                  <c:v>7</c:v>
                </c:pt>
                <c:pt idx="194">
                  <c:v>11</c:v>
                </c:pt>
                <c:pt idx="195">
                  <c:v>16</c:v>
                </c:pt>
                <c:pt idx="196">
                  <c:v>7</c:v>
                </c:pt>
                <c:pt idx="197">
                  <c:v>2</c:v>
                </c:pt>
                <c:pt idx="198">
                  <c:v>3</c:v>
                </c:pt>
                <c:pt idx="199">
                  <c:v>12</c:v>
                </c:pt>
                <c:pt idx="200">
                  <c:v>13</c:v>
                </c:pt>
                <c:pt idx="201">
                  <c:v>15</c:v>
                </c:pt>
                <c:pt idx="202">
                  <c:v>21</c:v>
                </c:pt>
                <c:pt idx="203">
                  <c:v>7</c:v>
                </c:pt>
                <c:pt idx="204">
                  <c:v>2</c:v>
                </c:pt>
                <c:pt idx="205">
                  <c:v>12</c:v>
                </c:pt>
                <c:pt idx="206">
                  <c:v>9</c:v>
                </c:pt>
                <c:pt idx="207">
                  <c:v>11</c:v>
                </c:pt>
                <c:pt idx="208">
                  <c:v>19</c:v>
                </c:pt>
                <c:pt idx="209">
                  <c:v>4</c:v>
                </c:pt>
                <c:pt idx="210">
                  <c:v>16</c:v>
                </c:pt>
                <c:pt idx="211">
                  <c:v>5</c:v>
                </c:pt>
                <c:pt idx="212">
                  <c:v>6</c:v>
                </c:pt>
                <c:pt idx="213">
                  <c:v>10</c:v>
                </c:pt>
                <c:pt idx="214">
                  <c:v>22</c:v>
                </c:pt>
                <c:pt idx="215">
                  <c:v>4</c:v>
                </c:pt>
                <c:pt idx="216">
                  <c:v>5</c:v>
                </c:pt>
                <c:pt idx="217">
                  <c:v>18</c:v>
                </c:pt>
                <c:pt idx="218">
                  <c:v>18</c:v>
                </c:pt>
                <c:pt idx="219">
                  <c:v>3</c:v>
                </c:pt>
                <c:pt idx="220">
                  <c:v>15</c:v>
                </c:pt>
                <c:pt idx="221">
                  <c:v>7</c:v>
                </c:pt>
                <c:pt idx="222">
                  <c:v>18</c:v>
                </c:pt>
                <c:pt idx="223">
                  <c:v>9</c:v>
                </c:pt>
                <c:pt idx="224">
                  <c:v>17</c:v>
                </c:pt>
                <c:pt idx="225">
                  <c:v>15</c:v>
                </c:pt>
                <c:pt idx="226">
                  <c:v>11</c:v>
                </c:pt>
                <c:pt idx="227">
                  <c:v>8</c:v>
                </c:pt>
                <c:pt idx="228">
                  <c:v>7</c:v>
                </c:pt>
                <c:pt idx="229">
                  <c:v>14</c:v>
                </c:pt>
                <c:pt idx="230">
                  <c:v>14</c:v>
                </c:pt>
                <c:pt idx="231">
                  <c:v>18</c:v>
                </c:pt>
                <c:pt idx="232">
                  <c:v>14</c:v>
                </c:pt>
                <c:pt idx="233">
                  <c:v>16</c:v>
                </c:pt>
                <c:pt idx="234">
                  <c:v>13</c:v>
                </c:pt>
                <c:pt idx="235">
                  <c:v>8</c:v>
                </c:pt>
                <c:pt idx="236">
                  <c:v>13</c:v>
                </c:pt>
                <c:pt idx="237">
                  <c:v>8</c:v>
                </c:pt>
                <c:pt idx="238">
                  <c:v>15</c:v>
                </c:pt>
                <c:pt idx="239">
                  <c:v>5</c:v>
                </c:pt>
                <c:pt idx="240">
                  <c:v>9</c:v>
                </c:pt>
                <c:pt idx="241">
                  <c:v>5</c:v>
                </c:pt>
                <c:pt idx="242">
                  <c:v>16</c:v>
                </c:pt>
                <c:pt idx="243">
                  <c:v>12</c:v>
                </c:pt>
                <c:pt idx="244">
                  <c:v>19</c:v>
                </c:pt>
                <c:pt idx="245">
                  <c:v>4</c:v>
                </c:pt>
                <c:pt idx="246">
                  <c:v>14</c:v>
                </c:pt>
                <c:pt idx="247">
                  <c:v>10</c:v>
                </c:pt>
                <c:pt idx="248">
                  <c:v>11</c:v>
                </c:pt>
                <c:pt idx="249">
                  <c:v>18</c:v>
                </c:pt>
                <c:pt idx="250">
                  <c:v>11</c:v>
                </c:pt>
                <c:pt idx="251">
                  <c:v>6</c:v>
                </c:pt>
                <c:pt idx="252">
                  <c:v>9</c:v>
                </c:pt>
                <c:pt idx="253">
                  <c:v>9</c:v>
                </c:pt>
                <c:pt idx="254">
                  <c:v>12</c:v>
                </c:pt>
                <c:pt idx="255">
                  <c:v>16</c:v>
                </c:pt>
                <c:pt idx="256">
                  <c:v>15</c:v>
                </c:pt>
                <c:pt idx="257">
                  <c:v>5</c:v>
                </c:pt>
                <c:pt idx="258">
                  <c:v>9</c:v>
                </c:pt>
                <c:pt idx="259">
                  <c:v>19</c:v>
                </c:pt>
                <c:pt idx="260">
                  <c:v>14</c:v>
                </c:pt>
                <c:pt idx="261">
                  <c:v>6</c:v>
                </c:pt>
                <c:pt idx="262">
                  <c:v>10</c:v>
                </c:pt>
                <c:pt idx="263">
                  <c:v>7</c:v>
                </c:pt>
                <c:pt idx="264">
                  <c:v>2</c:v>
                </c:pt>
                <c:pt idx="265">
                  <c:v>10</c:v>
                </c:pt>
                <c:pt idx="266">
                  <c:v>18</c:v>
                </c:pt>
                <c:pt idx="267">
                  <c:v>7</c:v>
                </c:pt>
                <c:pt idx="268">
                  <c:v>14</c:v>
                </c:pt>
                <c:pt idx="269">
                  <c:v>8</c:v>
                </c:pt>
                <c:pt idx="270">
                  <c:v>1</c:v>
                </c:pt>
                <c:pt idx="271">
                  <c:v>5</c:v>
                </c:pt>
                <c:pt idx="272">
                  <c:v>3</c:v>
                </c:pt>
                <c:pt idx="273">
                  <c:v>6</c:v>
                </c:pt>
                <c:pt idx="274">
                  <c:v>13</c:v>
                </c:pt>
                <c:pt idx="275">
                  <c:v>7</c:v>
                </c:pt>
                <c:pt idx="276">
                  <c:v>6</c:v>
                </c:pt>
                <c:pt idx="277">
                  <c:v>5</c:v>
                </c:pt>
                <c:pt idx="278">
                  <c:v>16</c:v>
                </c:pt>
                <c:pt idx="279">
                  <c:v>17</c:v>
                </c:pt>
                <c:pt idx="280">
                  <c:v>6</c:v>
                </c:pt>
                <c:pt idx="281">
                  <c:v>10</c:v>
                </c:pt>
                <c:pt idx="282">
                  <c:v>19</c:v>
                </c:pt>
                <c:pt idx="283">
                  <c:v>17</c:v>
                </c:pt>
                <c:pt idx="284">
                  <c:v>11</c:v>
                </c:pt>
                <c:pt idx="285">
                  <c:v>19</c:v>
                </c:pt>
                <c:pt idx="286">
                  <c:v>13</c:v>
                </c:pt>
                <c:pt idx="287">
                  <c:v>6</c:v>
                </c:pt>
                <c:pt idx="288">
                  <c:v>9</c:v>
                </c:pt>
                <c:pt idx="289">
                  <c:v>10</c:v>
                </c:pt>
                <c:pt idx="290">
                  <c:v>12</c:v>
                </c:pt>
                <c:pt idx="291">
                  <c:v>9</c:v>
                </c:pt>
                <c:pt idx="292">
                  <c:v>20</c:v>
                </c:pt>
                <c:pt idx="293">
                  <c:v>6</c:v>
                </c:pt>
                <c:pt idx="294">
                  <c:v>4</c:v>
                </c:pt>
                <c:pt idx="295">
                  <c:v>5</c:v>
                </c:pt>
                <c:pt idx="296">
                  <c:v>19</c:v>
                </c:pt>
                <c:pt idx="297">
                  <c:v>4</c:v>
                </c:pt>
                <c:pt idx="298">
                  <c:v>10</c:v>
                </c:pt>
                <c:pt idx="299">
                  <c:v>17</c:v>
                </c:pt>
                <c:pt idx="300">
                  <c:v>10</c:v>
                </c:pt>
                <c:pt idx="301">
                  <c:v>7</c:v>
                </c:pt>
                <c:pt idx="302">
                  <c:v>11</c:v>
                </c:pt>
                <c:pt idx="303">
                  <c:v>11</c:v>
                </c:pt>
                <c:pt idx="304">
                  <c:v>13</c:v>
                </c:pt>
                <c:pt idx="305">
                  <c:v>6</c:v>
                </c:pt>
                <c:pt idx="306">
                  <c:v>11</c:v>
                </c:pt>
                <c:pt idx="307">
                  <c:v>18</c:v>
                </c:pt>
                <c:pt idx="308">
                  <c:v>11</c:v>
                </c:pt>
                <c:pt idx="309">
                  <c:v>14</c:v>
                </c:pt>
                <c:pt idx="310">
                  <c:v>10</c:v>
                </c:pt>
                <c:pt idx="311">
                  <c:v>5</c:v>
                </c:pt>
                <c:pt idx="312">
                  <c:v>7</c:v>
                </c:pt>
                <c:pt idx="313">
                  <c:v>7</c:v>
                </c:pt>
                <c:pt idx="314">
                  <c:v>3</c:v>
                </c:pt>
                <c:pt idx="315">
                  <c:v>18</c:v>
                </c:pt>
                <c:pt idx="316">
                  <c:v>15</c:v>
                </c:pt>
                <c:pt idx="317">
                  <c:v>15</c:v>
                </c:pt>
                <c:pt idx="318">
                  <c:v>14</c:v>
                </c:pt>
                <c:pt idx="319">
                  <c:v>4</c:v>
                </c:pt>
                <c:pt idx="320">
                  <c:v>7</c:v>
                </c:pt>
                <c:pt idx="321">
                  <c:v>12</c:v>
                </c:pt>
                <c:pt idx="322">
                  <c:v>17</c:v>
                </c:pt>
                <c:pt idx="323">
                  <c:v>9</c:v>
                </c:pt>
                <c:pt idx="324">
                  <c:v>3</c:v>
                </c:pt>
                <c:pt idx="325">
                  <c:v>7</c:v>
                </c:pt>
                <c:pt idx="326">
                  <c:v>18</c:v>
                </c:pt>
                <c:pt idx="327">
                  <c:v>12</c:v>
                </c:pt>
                <c:pt idx="328">
                  <c:v>21</c:v>
                </c:pt>
                <c:pt idx="329">
                  <c:v>11</c:v>
                </c:pt>
                <c:pt idx="330">
                  <c:v>9</c:v>
                </c:pt>
                <c:pt idx="331">
                  <c:v>15</c:v>
                </c:pt>
                <c:pt idx="332">
                  <c:v>7</c:v>
                </c:pt>
                <c:pt idx="333">
                  <c:v>9</c:v>
                </c:pt>
                <c:pt idx="334">
                  <c:v>15</c:v>
                </c:pt>
                <c:pt idx="335">
                  <c:v>7</c:v>
                </c:pt>
                <c:pt idx="336">
                  <c:v>16</c:v>
                </c:pt>
                <c:pt idx="337">
                  <c:v>14</c:v>
                </c:pt>
                <c:pt idx="338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1200"/>
        <c:axId val="14132736"/>
      </c:barChart>
      <c:catAx>
        <c:axId val="14131200"/>
        <c:scaling>
          <c:orientation val="minMax"/>
        </c:scaling>
        <c:delete val="0"/>
        <c:axPos val="l"/>
        <c:majorTickMark val="out"/>
        <c:minorTickMark val="none"/>
        <c:tickLblPos val="nextTo"/>
        <c:crossAx val="14132736"/>
        <c:crosses val="autoZero"/>
        <c:auto val="1"/>
        <c:lblAlgn val="ctr"/>
        <c:lblOffset val="100"/>
        <c:noMultiLvlLbl val="0"/>
      </c:catAx>
      <c:valAx>
        <c:axId val="14132736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1413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3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60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Data </a:t>
            </a:r>
            <a:r>
              <a:rPr lang="en-US" b="1" dirty="0" smtClean="0"/>
              <a:t> </a:t>
            </a:r>
            <a:r>
              <a:rPr b="1" dirty="0" smtClean="0"/>
              <a:t>Exploration</a:t>
            </a:r>
            <a:endParaRPr b="1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Model </a:t>
            </a:r>
            <a:r>
              <a:rPr lang="en-US" b="1" dirty="0" smtClean="0"/>
              <a:t> </a:t>
            </a:r>
            <a:r>
              <a:rPr b="1" dirty="0" smtClean="0"/>
              <a:t>Development</a:t>
            </a:r>
            <a:endParaRPr b="1"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b="1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7155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EXTENSIVE ANALYSIS FOR TARGETING 1000 NEW CUSTOMERS</a:t>
            </a:r>
          </a:p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132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1.AGE </a:t>
            </a:r>
            <a:r>
              <a:rPr lang="en-US" sz="1600" b="1" dirty="0" smtClean="0"/>
              <a:t> AS  A  CONTINUOUS </a:t>
            </a:r>
            <a:r>
              <a:rPr lang="en-US" sz="1600" b="1" dirty="0"/>
              <a:t>VARIABLE</a:t>
            </a:r>
          </a:p>
          <a:p>
            <a:r>
              <a:rPr lang="en-US" sz="1600" b="1" dirty="0"/>
              <a:t>2.TENURE </a:t>
            </a:r>
            <a:r>
              <a:rPr lang="en-US" sz="1600" b="1" dirty="0" smtClean="0"/>
              <a:t> OF  CUSTOMERS</a:t>
            </a:r>
            <a:endParaRPr lang="en-US" sz="1600" b="1" dirty="0"/>
          </a:p>
          <a:p>
            <a:r>
              <a:rPr lang="en-US" sz="1600" b="1" dirty="0"/>
              <a:t>3.OWNERSHIP </a:t>
            </a:r>
            <a:r>
              <a:rPr lang="en-US" sz="1600" b="1" dirty="0" smtClean="0"/>
              <a:t> OF </a:t>
            </a:r>
            <a:r>
              <a:rPr lang="en-US" sz="1600" b="1" dirty="0"/>
              <a:t>CARS</a:t>
            </a:r>
          </a:p>
          <a:p>
            <a:r>
              <a:rPr lang="en-US" sz="1600" b="1" dirty="0"/>
              <a:t>4.WEALTH </a:t>
            </a:r>
            <a:r>
              <a:rPr lang="en-US" sz="1600" b="1" dirty="0" smtClean="0"/>
              <a:t> SEGMENT</a:t>
            </a:r>
            <a:endParaRPr lang="en-US" sz="1600" b="1" dirty="0"/>
          </a:p>
          <a:p>
            <a:r>
              <a:rPr lang="en-US" sz="1600" b="1" dirty="0" smtClean="0"/>
              <a:t>5.RECORD PAST  3 </a:t>
            </a:r>
            <a:r>
              <a:rPr lang="en-US" sz="1600" b="1" dirty="0"/>
              <a:t>YEARS </a:t>
            </a:r>
            <a:r>
              <a:rPr lang="en-US" sz="1600" b="1" dirty="0" smtClean="0"/>
              <a:t> BIKE RELATED PURCHASES</a:t>
            </a:r>
            <a:endParaRPr lang="en-US" sz="1600" b="1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6209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AGE </a:t>
            </a:r>
            <a:r>
              <a:rPr lang="en-US" dirty="0" smtClean="0"/>
              <a:t>  DISTRIBUITION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0681" y="1853728"/>
            <a:ext cx="4134600" cy="337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 smtClean="0"/>
              <a:t>AS WE CAN INFER FROM THE GRAPH THAT THE NEW CUSTOMERS ARE IN THE RANGE 25-50 YEARS OF AGE.</a:t>
            </a:r>
          </a:p>
          <a:p>
            <a:endParaRPr lang="en-US" b="1" dirty="0" smtClean="0"/>
          </a:p>
          <a:p>
            <a:r>
              <a:rPr lang="en-US" b="1" dirty="0" smtClean="0"/>
              <a:t>THERE IS SUDDEN INCREASE IN FEMALE CUSTOMERS ABOVE 25 YEARS.</a:t>
            </a:r>
          </a:p>
          <a:p>
            <a:endParaRPr lang="en-US" b="1" dirty="0"/>
          </a:p>
          <a:p>
            <a:r>
              <a:rPr lang="en-US" b="1" dirty="0" smtClean="0"/>
              <a:t>NUMBER OF MALES AND FEMALES OVER 60 ARE SOMEWHAT EQUAL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SO AGE PLAYS A CONTINUOUS VARIABLE.</a:t>
            </a:r>
            <a:endParaRPr lang="en-US" b="1" dirty="0"/>
          </a:p>
          <a:p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55721" y="2724239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49" y="1504950"/>
            <a:ext cx="4152230" cy="2819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26944" y="4324350"/>
            <a:ext cx="3809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cs typeface="Times New Roman" panose="02020603050405020304" pitchFamily="18" charset="0"/>
              </a:rPr>
              <a:t>q1</a:t>
            </a:r>
            <a:r>
              <a:rPr lang="en-US" sz="1100" dirty="0">
                <a:cs typeface="Times New Roman" panose="02020603050405020304" pitchFamily="18" charset="0"/>
              </a:rPr>
              <a:t>: Under 25;  q2: 25 to </a:t>
            </a:r>
            <a:r>
              <a:rPr lang="en-US" sz="1100" dirty="0" smtClean="0">
                <a:cs typeface="Times New Roman" panose="02020603050405020304" pitchFamily="18" charset="0"/>
              </a:rPr>
              <a:t>50;  </a:t>
            </a:r>
            <a:r>
              <a:rPr lang="en-US" sz="1100" dirty="0">
                <a:cs typeface="Times New Roman" panose="02020603050405020304" pitchFamily="18" charset="0"/>
              </a:rPr>
              <a:t>q3: </a:t>
            </a:r>
            <a:r>
              <a:rPr lang="en-US" sz="1100" dirty="0" smtClean="0">
                <a:cs typeface="Times New Roman" panose="02020603050405020304" pitchFamily="18" charset="0"/>
              </a:rPr>
              <a:t>50 </a:t>
            </a:r>
            <a:r>
              <a:rPr lang="en-US" sz="1100" dirty="0">
                <a:cs typeface="Times New Roman" panose="02020603050405020304" pitchFamily="18" charset="0"/>
              </a:rPr>
              <a:t>to </a:t>
            </a:r>
            <a:r>
              <a:rPr lang="en-US" sz="1100" dirty="0" smtClean="0">
                <a:cs typeface="Times New Roman" panose="02020603050405020304" pitchFamily="18" charset="0"/>
              </a:rPr>
              <a:t>60; </a:t>
            </a:r>
            <a:r>
              <a:rPr lang="en-US" sz="1100" dirty="0">
                <a:cs typeface="Times New Roman" panose="02020603050405020304" pitchFamily="18" charset="0"/>
              </a:rPr>
              <a:t>q4: Over </a:t>
            </a:r>
            <a:r>
              <a:rPr lang="en-US" sz="1100" dirty="0" smtClean="0">
                <a:cs typeface="Times New Roman" panose="02020603050405020304" pitchFamily="18" charset="0"/>
              </a:rPr>
              <a:t>60.M=MALE,F=FEMALE.</a:t>
            </a:r>
            <a:endParaRPr lang="en-US" sz="1100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199" y="4323602"/>
            <a:ext cx="5029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0" y="-19475"/>
            <a:ext cx="9083526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CUSTOMER’S  TENURE  AS  </a:t>
            </a:r>
            <a:r>
              <a:rPr lang="en-US" dirty="0" smtClean="0"/>
              <a:t>A  </a:t>
            </a:r>
            <a:r>
              <a:rPr lang="en-US" dirty="0" smtClean="0"/>
              <a:t>TOOL </a:t>
            </a:r>
            <a:r>
              <a:rPr lang="en-US" dirty="0" smtClean="0"/>
              <a:t> FOR  DEVELOPING  MODEL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23576"/>
              </p:ext>
            </p:extLst>
          </p:nvPr>
        </p:nvGraphicFramePr>
        <p:xfrm>
          <a:off x="4724400" y="2095342"/>
          <a:ext cx="4317625" cy="2037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" y="1885950"/>
            <a:ext cx="32765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AS WE CAN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INFER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FROM  THE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GRAPH THE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PROBABILITY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OF OWNING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 IN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GIVEN TENURE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IS  BELOW  20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THAT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WAY  WE  OBSERVE  20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OUT OF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1000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CUSTOMERS IN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GIVEN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TENURE  HAVE  A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CAR.</a:t>
            </a:r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7843" y="4756107"/>
            <a:ext cx="619805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                YES </a:t>
            </a:r>
            <a:r>
              <a:rPr lang="en-US" sz="1050" dirty="0" smtClean="0"/>
              <a:t>AND NO DENOTE OWNER SHIP OF CARS WRT TO TENURE OF CUSTOMERS.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5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xmlns:lc="http://schemas.openxmlformats.org/drawingml/2006/lockedCanvas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30457"/>
            <a:ext cx="3826528" cy="2899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779" y="1083299"/>
            <a:ext cx="291917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  <a:sym typeface="Arial"/>
              </a:rPr>
              <a:t>WEALTH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 </a:t>
            </a:r>
            <a:r>
              <a:rPr kumimoji="0" lang="en-US" sz="2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itchFamily="34" charset="0"/>
                <a:ea typeface="Open Sans" pitchFamily="34" charset="0"/>
                <a:cs typeface="Open Sans" pitchFamily="34" charset="0"/>
                <a:sym typeface="Arial"/>
              </a:rPr>
              <a:t>SEGMENTS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itchFamily="34" charset="0"/>
              <a:ea typeface="Open Sans" pitchFamily="34" charset="0"/>
              <a:cs typeface="Open Sans" pitchFamily="34" charset="0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025" y="1599626"/>
            <a:ext cx="437657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AS WE CAN INFER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FROM  THE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GRAPH AMOUNT OF PEOPLE IN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CATEGORY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OF MASS CUSTOMERS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OCCUPIES  THE  TOP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NOTCH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OF  WEALTH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SEGMENTS.</a:t>
            </a:r>
          </a:p>
          <a:p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NEXT ON THE SCALE ARE HIGH NET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CUSTOMERS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AND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FOLLOWING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ARE THE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AFFLUENT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CUSTOMERS AS IN THE FOCUS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FOR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2  SUBCLASSES 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SHOULD BE IN QUADRANT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q2  AND  q3.</a:t>
            </a:r>
          </a:p>
          <a:p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 WEALTH PLAYS A IMP. ROLE  TO INCREASE THE SALES.</a:t>
            </a:r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Interpretation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76350"/>
            <a:ext cx="544360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PAST  </a:t>
            </a:r>
            <a:r>
              <a:rPr lang="en-US" sz="20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3 </a:t>
            </a:r>
            <a:r>
              <a:rPr lang="en-US" sz="20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YEARS  BIKE  RELATED  PURCHASES</a:t>
            </a:r>
            <a:endParaRPr lang="en-US" sz="20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xmlns:lc="http://schemas.openxmlformats.org/drawingml/2006/lockedCanvas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07498"/>
            <a:ext cx="3352800" cy="25937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7869" y="1884905"/>
            <a:ext cx="411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AS WE CAN INFER FROM THE GRAPH </a:t>
            </a:r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THAT ABOUT  50.6%  OF THE CUSTOMERS WHO BOUGHT BIKES IN THE PAST 3 YEARS PURCHASE RECORD TURN OUT TO BE FEMALE.</a:t>
            </a:r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ON THE OTHER HAND ,MALES ARE JUST BELOW FEMALES WITH 47.7% BIKE BUYERS.</a:t>
            </a:r>
          </a:p>
          <a:p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6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 TO INCREASE OUR SALES WE MUST FOCUS MORE ON FEMALE CUSTOMERS.</a:t>
            </a:r>
            <a:endParaRPr lang="en-US" sz="16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5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558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16</cp:revision>
  <dcterms:modified xsi:type="dcterms:W3CDTF">2020-05-22T18:35:40Z</dcterms:modified>
</cp:coreProperties>
</file>