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303E1-C387-4414-9F60-9A463B9A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4D2F85-759A-415A-870B-3B55DA1C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FF1F84-9674-4610-9C4E-EA4B90D2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344C7F-80FC-4E13-A32C-D888531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1F6DE0-5548-4AF3-A12E-04019AA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DA250-7CA0-439F-AD86-BE9A68E6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2EC4D2-6C5E-404A-84AE-541B3F60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C29BCF-B7EA-4A1B-ACFC-3A54908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F41795-D93D-40F2-88D1-21BFB6A3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A546B-3446-4F26-9CCA-06F5C80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8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12B3F1D-8580-430E-8D1E-1F842314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B6A9AE-7B25-4D86-BA5F-BD384986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977F7-A0E0-49FF-B3AA-44F1290D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E56AE7-C245-42FF-BC59-776327B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28489-0AE7-466D-B042-4A4CD78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33392-9794-4583-8C0C-0C35F2C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A60684-1A64-4BA3-904B-F01A31C1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7B532B-4D63-4E91-B5E2-6E6E41DC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C29DC7-D916-4ADE-8EAA-E35570E6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263F8-641D-4135-A99E-6B0F3979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2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05AF2-1F3C-4C9D-8C79-9C8D781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6241F9-4732-4BDA-8EA8-ECCE83E0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4A5B12-04D8-4104-8F09-308509E2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69939-5CD1-4EF5-B81F-87BCDFD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D71D1-788D-4F7E-9D92-E7BD5DDF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22F4E-DAB0-40D9-AB2D-51AACE4D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684C5F-A062-414C-8C33-986344B98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8FA921-2020-4C84-BD8F-0A7CF7839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6F32CE-5299-422D-821C-33E4C6B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33F95F-E067-4B85-BFB4-B3E577CD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715D3C-A72D-43B9-BE3A-C10DCC47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E6A16-A1B2-4883-841D-1491FED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EE184-19C9-4EC4-9DD4-6C421771C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7A6745-F8B8-482E-8A45-60263435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ADBBD5-BAF9-4C8D-94EF-EB3E381B2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6E128E-00B1-4B9B-BF8D-5710CEDFD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0BEA67-6F52-4A10-9E22-B85222B7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EF47E4-7CA4-4929-B810-F1A6249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A5FF375-7780-446F-BD84-61E6264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1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27BAD-FB69-4FCE-8235-D5F5F410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4AE817-5AB9-44F4-9D50-1517358F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CE01C3-4D55-4198-9E22-E38B60BE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689E4B-1B80-426F-94EE-42B988F2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7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2976DD-EBE8-4124-89A9-9EC1C737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11DF5A-7A20-4F32-96CE-BE4A7B4A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F344EC-E02D-4429-85FA-F4F1718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4482F-D44D-4AF5-BFF1-C57EF9D9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515D6C-9CBA-4F5D-ACFF-85B0FDA9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7FA93D-8D7B-4729-8626-029E19B7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08BCBC-AE1A-4F85-8566-2C27408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9CAC33-C758-42D9-86F4-75ADA20A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527CB9-6D48-4F66-A4B3-76BEB7A7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D963A-AB77-44F5-AF55-2BD477E6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B39526-9288-4CC7-8A81-49829B285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93D027-861D-4CC1-8864-27C82DF8E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7BE912-91C5-4D6B-ACCE-F5A0D26A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28C30-D28D-4463-94DC-FECF6A01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E59057-65A7-4724-9450-F1A6814C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92B053-49E2-4F57-9314-435EB7F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333548-978D-42AB-A85C-4756E263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C1A68-DE90-4261-A107-02283581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26D1-2371-4777-903B-207A0834530D}" type="datetimeFigureOut">
              <a:rPr lang="en-IN" smtClean="0"/>
              <a:t>09-06-2018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9940F-A35E-420B-A2FA-A0A00BFD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31F11A-8A25-4D3C-B7DC-9F8FB688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0DDD-79C8-4E71-A8AC-C72A40FA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4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tx1">
              <a:lumMod val="50000"/>
              <a:lumOff val="50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8D1F7F3-E3C7-4526-92E1-2278CB67157A}"/>
              </a:ext>
            </a:extLst>
          </p:cNvPr>
          <p:cNvGrpSpPr/>
          <p:nvPr/>
        </p:nvGrpSpPr>
        <p:grpSpPr>
          <a:xfrm rot="1957563">
            <a:off x="9836550" y="10595446"/>
            <a:ext cx="13822524" cy="62144"/>
            <a:chOff x="159046" y="2796466"/>
            <a:chExt cx="13822524" cy="62144"/>
          </a:xfrm>
          <a:solidFill>
            <a:srgbClr val="00B0F0">
              <a:alpha val="7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ADAD415-F7BF-48D1-B1F2-02E760678EC5}"/>
                </a:ext>
              </a:extLst>
            </p:cNvPr>
            <p:cNvSpPr/>
            <p:nvPr/>
          </p:nvSpPr>
          <p:spPr>
            <a:xfrm>
              <a:off x="159046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790BAD7-1DBE-413A-B9FE-F6ECE805C2E4}"/>
                </a:ext>
              </a:extLst>
            </p:cNvPr>
            <p:cNvSpPr/>
            <p:nvPr/>
          </p:nvSpPr>
          <p:spPr>
            <a:xfrm>
              <a:off x="1234723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78A8D05-B9B7-4BD1-BF02-1958637A8474}"/>
                </a:ext>
              </a:extLst>
            </p:cNvPr>
            <p:cNvSpPr/>
            <p:nvPr/>
          </p:nvSpPr>
          <p:spPr>
            <a:xfrm>
              <a:off x="2310400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E1B3C5D-E20B-4F3A-82DF-2F5D983297BC}"/>
                </a:ext>
              </a:extLst>
            </p:cNvPr>
            <p:cNvSpPr/>
            <p:nvPr/>
          </p:nvSpPr>
          <p:spPr>
            <a:xfrm>
              <a:off x="3386077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370819B-7FB9-4300-A400-E427356DF1C3}"/>
                </a:ext>
              </a:extLst>
            </p:cNvPr>
            <p:cNvSpPr/>
            <p:nvPr/>
          </p:nvSpPr>
          <p:spPr>
            <a:xfrm>
              <a:off x="4461754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07816B2-B51F-40EA-B585-606B179A600C}"/>
                </a:ext>
              </a:extLst>
            </p:cNvPr>
            <p:cNvSpPr/>
            <p:nvPr/>
          </p:nvSpPr>
          <p:spPr>
            <a:xfrm>
              <a:off x="5537431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63F2591-2A6B-4BF5-B02A-C58EFED28513}"/>
                </a:ext>
              </a:extLst>
            </p:cNvPr>
            <p:cNvSpPr/>
            <p:nvPr/>
          </p:nvSpPr>
          <p:spPr>
            <a:xfrm>
              <a:off x="6613108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513AC8D-5255-4F1A-BE4E-A8CBADCB2A82}"/>
                </a:ext>
              </a:extLst>
            </p:cNvPr>
            <p:cNvSpPr/>
            <p:nvPr/>
          </p:nvSpPr>
          <p:spPr>
            <a:xfrm>
              <a:off x="7688785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1EA0A9F-8E65-4A6B-9A59-BF279828F058}"/>
                </a:ext>
              </a:extLst>
            </p:cNvPr>
            <p:cNvSpPr/>
            <p:nvPr/>
          </p:nvSpPr>
          <p:spPr>
            <a:xfrm>
              <a:off x="8764462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91DE5AA-9DE8-4ABF-96F8-E1FF851A6400}"/>
                </a:ext>
              </a:extLst>
            </p:cNvPr>
            <p:cNvSpPr/>
            <p:nvPr/>
          </p:nvSpPr>
          <p:spPr>
            <a:xfrm>
              <a:off x="9840139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86F8844-6445-4A9C-B717-20ADFCF96FD2}"/>
                </a:ext>
              </a:extLst>
            </p:cNvPr>
            <p:cNvSpPr/>
            <p:nvPr/>
          </p:nvSpPr>
          <p:spPr>
            <a:xfrm>
              <a:off x="10915816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6002DEA-ADBB-4101-876A-6386A1E070F3}"/>
                </a:ext>
              </a:extLst>
            </p:cNvPr>
            <p:cNvSpPr/>
            <p:nvPr/>
          </p:nvSpPr>
          <p:spPr>
            <a:xfrm>
              <a:off x="11991493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E8C39B9-F513-4C4B-B8B8-C0C3AEFEDFC3}"/>
                </a:ext>
              </a:extLst>
            </p:cNvPr>
            <p:cNvSpPr/>
            <p:nvPr/>
          </p:nvSpPr>
          <p:spPr>
            <a:xfrm>
              <a:off x="13067170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B330181-0F12-48E3-B537-8023EABB5D14}"/>
              </a:ext>
            </a:extLst>
          </p:cNvPr>
          <p:cNvGrpSpPr/>
          <p:nvPr/>
        </p:nvGrpSpPr>
        <p:grpSpPr>
          <a:xfrm rot="1977344">
            <a:off x="-12966301" y="-3508047"/>
            <a:ext cx="13822524" cy="62144"/>
            <a:chOff x="159046" y="2796466"/>
            <a:chExt cx="13822524" cy="62144"/>
          </a:xfrm>
          <a:solidFill>
            <a:srgbClr val="00B0F0">
              <a:alpha val="7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AD4CA75-EFCF-48F3-A790-6C0ED9BF4D66}"/>
                </a:ext>
              </a:extLst>
            </p:cNvPr>
            <p:cNvSpPr/>
            <p:nvPr/>
          </p:nvSpPr>
          <p:spPr>
            <a:xfrm>
              <a:off x="159046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6B4FFE1-DD23-4EBF-A04F-446A9A5CF151}"/>
                </a:ext>
              </a:extLst>
            </p:cNvPr>
            <p:cNvSpPr/>
            <p:nvPr/>
          </p:nvSpPr>
          <p:spPr>
            <a:xfrm>
              <a:off x="1234723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9CB2A3F-7FAB-44FF-AE23-1CB95806F07F}"/>
                </a:ext>
              </a:extLst>
            </p:cNvPr>
            <p:cNvSpPr/>
            <p:nvPr/>
          </p:nvSpPr>
          <p:spPr>
            <a:xfrm>
              <a:off x="2310400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37D6A82-2D4D-4E0F-9C08-4B836BC2732D}"/>
                </a:ext>
              </a:extLst>
            </p:cNvPr>
            <p:cNvSpPr/>
            <p:nvPr/>
          </p:nvSpPr>
          <p:spPr>
            <a:xfrm>
              <a:off x="3386077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6F0FF8E-2174-41A9-A70A-0A8523265D04}"/>
                </a:ext>
              </a:extLst>
            </p:cNvPr>
            <p:cNvSpPr/>
            <p:nvPr/>
          </p:nvSpPr>
          <p:spPr>
            <a:xfrm>
              <a:off x="4461754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C452303-0290-4F82-A8D6-661A83E32FEE}"/>
                </a:ext>
              </a:extLst>
            </p:cNvPr>
            <p:cNvSpPr/>
            <p:nvPr/>
          </p:nvSpPr>
          <p:spPr>
            <a:xfrm>
              <a:off x="5537431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EDA91B6-41D7-428B-A762-5DA45526A7C5}"/>
                </a:ext>
              </a:extLst>
            </p:cNvPr>
            <p:cNvSpPr/>
            <p:nvPr/>
          </p:nvSpPr>
          <p:spPr>
            <a:xfrm>
              <a:off x="6613108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1547B6D-26D3-4E19-BADC-85B8C32C2B70}"/>
                </a:ext>
              </a:extLst>
            </p:cNvPr>
            <p:cNvSpPr/>
            <p:nvPr/>
          </p:nvSpPr>
          <p:spPr>
            <a:xfrm>
              <a:off x="7688785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7CDD82D-F619-4B20-A8B5-0ED46EF0B8E1}"/>
                </a:ext>
              </a:extLst>
            </p:cNvPr>
            <p:cNvSpPr/>
            <p:nvPr/>
          </p:nvSpPr>
          <p:spPr>
            <a:xfrm>
              <a:off x="8764462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5404178-BAE8-4124-9414-8275586B4869}"/>
                </a:ext>
              </a:extLst>
            </p:cNvPr>
            <p:cNvSpPr/>
            <p:nvPr/>
          </p:nvSpPr>
          <p:spPr>
            <a:xfrm>
              <a:off x="9840139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6DCABDF-5CFD-4ADB-9ACB-07AF7FDE5C7C}"/>
                </a:ext>
              </a:extLst>
            </p:cNvPr>
            <p:cNvSpPr/>
            <p:nvPr/>
          </p:nvSpPr>
          <p:spPr>
            <a:xfrm>
              <a:off x="10915816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294CA0F-9819-4C21-A23D-6207A783DCB5}"/>
                </a:ext>
              </a:extLst>
            </p:cNvPr>
            <p:cNvSpPr/>
            <p:nvPr/>
          </p:nvSpPr>
          <p:spPr>
            <a:xfrm>
              <a:off x="11991493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D7D06B0-7C8B-4409-AC97-483B00FF7EE1}"/>
                </a:ext>
              </a:extLst>
            </p:cNvPr>
            <p:cNvSpPr/>
            <p:nvPr/>
          </p:nvSpPr>
          <p:spPr>
            <a:xfrm>
              <a:off x="13067170" y="2796466"/>
              <a:ext cx="914400" cy="62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C7939740-0D59-4F7F-A1B0-EEDB62A77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" y="146384"/>
            <a:ext cx="391370" cy="4409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xmlns="" id="{935D6490-EE82-486A-973D-DDBA37D918A7}"/>
              </a:ext>
            </a:extLst>
          </p:cNvPr>
          <p:cNvSpPr/>
          <p:nvPr/>
        </p:nvSpPr>
        <p:spPr>
          <a:xfrm rot="16200000">
            <a:off x="2667001" y="-2667000"/>
            <a:ext cx="6858000" cy="12192000"/>
          </a:xfrm>
          <a:prstGeom prst="snip1Rect">
            <a:avLst>
              <a:gd name="adj" fmla="val 17600"/>
            </a:avLst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623859A5-2370-458E-BE25-B4EF11311F41}"/>
              </a:ext>
            </a:extLst>
          </p:cNvPr>
          <p:cNvGrpSpPr/>
          <p:nvPr/>
        </p:nvGrpSpPr>
        <p:grpSpPr>
          <a:xfrm>
            <a:off x="2627376" y="2081784"/>
            <a:ext cx="3511296" cy="2734056"/>
            <a:chOff x="2209800" y="1929384"/>
            <a:chExt cx="3511296" cy="273405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D167AA14-E237-4551-9BC6-DB43DBF2B12F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605E8F51-F944-4EC6-B584-DFBDA91CE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91C38437-E939-418F-A12A-D4D85E92BECD}"/>
              </a:ext>
            </a:extLst>
          </p:cNvPr>
          <p:cNvGrpSpPr/>
          <p:nvPr/>
        </p:nvGrpSpPr>
        <p:grpSpPr>
          <a:xfrm>
            <a:off x="3072385" y="2140818"/>
            <a:ext cx="2195412" cy="2016788"/>
            <a:chOff x="2807209" y="2140818"/>
            <a:chExt cx="2195412" cy="201678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97590AA4-B4CB-4D7A-BCAD-FBDAB077B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7209" y="369444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3890A4B1-34AB-4A96-9234-ED959573E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7358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AB52BE38-E98A-402D-9A45-7168CDA38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42FFD0A3-2B04-47BE-82F8-0D41A4E79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558" y="313611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42F97D75-A394-468C-9827-AF0E4AE24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887" y="360884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6D8A687F-ED63-43DD-A988-D3DC3169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3043" y="342996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D21B1B11-6788-4AAC-94D4-867D873E9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1216" y="331526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xmlns="" id="{DEFD29D4-D6E1-4257-A3A9-E557788827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3616" y="298590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0D0B60E8-BAA3-47F1-A63F-7EE2CA90C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060" y="33137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xmlns="" id="{73D08AFB-5171-4B73-BC94-89CDB7404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6272" y="271771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xmlns="" id="{B428353B-DDE2-4728-95AE-C25912FF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36" y="29909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xmlns="" id="{EAE1EA0D-DC3D-41BB-A036-050167FE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690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id="{C2F8963D-3BC8-48E3-8F91-8F0B0D617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2146" y="270745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DC946BB3-92D2-492F-BC4C-43EA51849F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5291" y="276397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xmlns="" id="{4600E396-4991-48CF-8FC2-A3B055729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386" y="247587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id="{D41AFC89-26CE-42C5-9912-795BF71BC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214" y="276397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xmlns="" id="{8F290066-65FC-40AB-B9AE-9225AF8C4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3768" y="33057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xmlns="" id="{DD83D791-0B7F-4222-8D15-AEF2AA243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6263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DE032725-BD38-4AE9-B6B4-63620A0A1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8657" y="23794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46FB73B3-7E39-4F2E-B046-2E5FBCD5F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128" y="219734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xmlns="" id="{BF3DED3C-0B1E-473D-ACCE-53987F43F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5049" y="214081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F80D1BD6-C5FC-45F2-96EF-28A9DC63F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0292" y="250561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75F1C58A-D895-42F0-B14E-20EF5BEA2272}"/>
              </a:ext>
            </a:extLst>
          </p:cNvPr>
          <p:cNvGrpSpPr/>
          <p:nvPr/>
        </p:nvGrpSpPr>
        <p:grpSpPr>
          <a:xfrm>
            <a:off x="2546181" y="2686384"/>
            <a:ext cx="2328160" cy="2193919"/>
            <a:chOff x="854541" y="2686384"/>
            <a:chExt cx="2328160" cy="219391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BF8E6602-C296-415C-A3A9-7BC71B05AA8E}"/>
                </a:ext>
              </a:extLst>
            </p:cNvPr>
            <p:cNvSpPr/>
            <p:nvPr/>
          </p:nvSpPr>
          <p:spPr>
            <a:xfrm rot="16200000">
              <a:off x="398314" y="314261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(continuous)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77A0D275-9E2D-4ED8-B8DC-ABAB500CED33}"/>
                </a:ext>
              </a:extLst>
            </p:cNvPr>
            <p:cNvSpPr/>
            <p:nvPr/>
          </p:nvSpPr>
          <p:spPr>
            <a:xfrm>
              <a:off x="2009225" y="461928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3B85C2E1-360F-44C1-BD01-4C4459184F99}"/>
              </a:ext>
            </a:extLst>
          </p:cNvPr>
          <p:cNvGrpSpPr/>
          <p:nvPr/>
        </p:nvGrpSpPr>
        <p:grpSpPr>
          <a:xfrm>
            <a:off x="6554147" y="2081784"/>
            <a:ext cx="3511296" cy="2734056"/>
            <a:chOff x="2209800" y="1929384"/>
            <a:chExt cx="3511296" cy="273405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83025102-ED1F-45A7-8DF5-F64AECBE0254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F02943EB-50B3-4BD8-A679-742AC601C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96EABCCB-3C14-4542-A12B-BAF35F85BEC0}"/>
              </a:ext>
            </a:extLst>
          </p:cNvPr>
          <p:cNvGrpSpPr/>
          <p:nvPr/>
        </p:nvGrpSpPr>
        <p:grpSpPr>
          <a:xfrm>
            <a:off x="6465208" y="2686384"/>
            <a:ext cx="2328160" cy="2193919"/>
            <a:chOff x="854541" y="2686384"/>
            <a:chExt cx="2328160" cy="2193919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E3B293F8-4A5E-4E06-B596-EF207E15A784}"/>
                </a:ext>
              </a:extLst>
            </p:cNvPr>
            <p:cNvSpPr/>
            <p:nvPr/>
          </p:nvSpPr>
          <p:spPr>
            <a:xfrm rot="16200000">
              <a:off x="398314" y="314261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33FAE5A9-9A7A-4E12-B098-106A8AD90F95}"/>
                </a:ext>
              </a:extLst>
            </p:cNvPr>
            <p:cNvSpPr/>
            <p:nvPr/>
          </p:nvSpPr>
          <p:spPr>
            <a:xfrm>
              <a:off x="2009225" y="461928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9A1D1AA7-C2A3-4DA6-B1AE-C3A90C504654}"/>
              </a:ext>
            </a:extLst>
          </p:cNvPr>
          <p:cNvGrpSpPr/>
          <p:nvPr/>
        </p:nvGrpSpPr>
        <p:grpSpPr>
          <a:xfrm>
            <a:off x="6901557" y="2497843"/>
            <a:ext cx="2709880" cy="2057743"/>
            <a:chOff x="2854666" y="2106263"/>
            <a:chExt cx="2709880" cy="2057743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C7D33C09-E6E3-4F96-96B4-D82DB6D25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66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3A61197D-1D0C-41DA-8BF8-9FA53C2D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251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BF82550C-09CA-4154-9A06-FDA7A050D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6E63025F-CFAC-49A1-ACC8-6A517CE96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6367" y="404182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6C272035-3AA9-483B-9715-F57667F15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3639" y="40509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847F3871-F87C-4808-97AE-441010F0F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6549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29C14FB4-EAE6-47F7-B06A-DC6C68C04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5889" y="403770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242DA757-3AAC-4757-9B57-471FDE1A0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222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9F990EB7-BB25-4B1C-8125-1B36CA032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20" y="404329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770CE10B-1E7B-45CC-971F-C68C5813B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535" y="403295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74973378-09CA-4AF3-9CCB-829B6A8F3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2656" y="211299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B1239A63-40D0-4A2C-ACC8-B7006E31F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459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D5BA5B3C-C7B7-4CCC-83D5-2B1792591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405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96E2A0D5-A9A7-4212-9198-5CB873FBF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029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76B7C21C-EF4D-445E-8373-4D4F6C9E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3087" y="210626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xmlns="" id="{CAB06B77-30E0-4F55-9BDE-7269D9BE7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2217" y="21067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D6736B50-6A39-4717-B17C-8668552B2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2226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B3F98806-868C-4D0A-95C9-BF24AFBA6BED}"/>
              </a:ext>
            </a:extLst>
          </p:cNvPr>
          <p:cNvSpPr/>
          <p:nvPr/>
        </p:nvSpPr>
        <p:spPr>
          <a:xfrm>
            <a:off x="3515803" y="5011813"/>
            <a:ext cx="1595947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A8D47201-FE19-4226-83CB-3769607B7550}"/>
              </a:ext>
            </a:extLst>
          </p:cNvPr>
          <p:cNvSpPr/>
          <p:nvPr/>
        </p:nvSpPr>
        <p:spPr>
          <a:xfrm>
            <a:off x="7403440" y="5016817"/>
            <a:ext cx="1726767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6B93CD69-2163-4DD4-B289-ADE5A548226D}"/>
              </a:ext>
            </a:extLst>
          </p:cNvPr>
          <p:cNvSpPr/>
          <p:nvPr/>
        </p:nvSpPr>
        <p:spPr>
          <a:xfrm>
            <a:off x="5215951" y="1353417"/>
            <a:ext cx="233299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A39B4D9E-7E22-40B4-871F-0D95942E1E59}"/>
              </a:ext>
            </a:extLst>
          </p:cNvPr>
          <p:cNvGrpSpPr/>
          <p:nvPr/>
        </p:nvGrpSpPr>
        <p:grpSpPr>
          <a:xfrm>
            <a:off x="4675632" y="2081784"/>
            <a:ext cx="3511296" cy="2734056"/>
            <a:chOff x="2209800" y="1929384"/>
            <a:chExt cx="3511296" cy="2734056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4BC3696E-9FC9-4FA9-8717-C2D40162C6BA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78781BE2-AA69-4F75-B1EA-AB099B411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08A0C22E-82B2-4E11-AF72-F0A34C943510}"/>
              </a:ext>
            </a:extLst>
          </p:cNvPr>
          <p:cNvGrpSpPr/>
          <p:nvPr/>
        </p:nvGrpSpPr>
        <p:grpSpPr>
          <a:xfrm>
            <a:off x="5088201" y="2836232"/>
            <a:ext cx="2469903" cy="1477865"/>
            <a:chOff x="2774769" y="2836232"/>
            <a:chExt cx="2469903" cy="1477865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EF89ED9F-A1DF-4D38-8BCD-3F27544BE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631" y="385022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86DCDCDC-2EFA-4DF3-AFDA-743889EFE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987" y="387844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219B2537-E779-4B43-AB80-9D1612DE2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797127EA-96DB-45DD-B14D-174538624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8712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6EC433C4-9908-4FB8-A5F0-6920CF86F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0151" y="412046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3E7C305B-D799-41E4-ADBE-FCD5DC1D8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2960" y="368190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1A9A5632-BD7B-4BD4-AFC1-29C627A9B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8077" y="320775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472F33BB-70E7-4B33-98B9-77D25D02E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629" y="304745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23E13854-0EB4-4849-8094-D8B04F25C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060" y="33137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2A1E8E4A-85BE-4DA6-8CFE-57D0756C6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685" y="290561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D9B7BBD5-1DDE-4245-9CA5-A894A6553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36" y="29909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D2664FDE-3986-488A-9F88-A6CFED810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4769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A494E723-710C-472C-BBDD-3066CFEE3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223" y="28362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B21D5F14-6901-4135-97E4-F9C8D715D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4801" y="381493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4B647E63-8A0E-4D9E-97AD-1484FF1C7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5899" y="410336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38952473-D2A1-4EE0-9D02-2FEC2439D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6778" y="400742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DBCD415D-901E-4253-BED1-BD7E6FC28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8592" y="321915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F4728A26-530F-4C05-91AB-96F05DB04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6263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9DDBEBF3-3047-4C4C-BED7-918D30844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943" y="381493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84AE36FC-E11D-487A-B0D8-F11A34CB9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4449" y="420105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5B2B3B39-0EBD-4675-94D8-82D32AB39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343" y="39406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C7CF8F10-6DE6-43A6-96C4-7BF97EA35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213" y="403817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92DB6CDD-C32E-4EAF-868B-061A6A0786F1}"/>
              </a:ext>
            </a:extLst>
          </p:cNvPr>
          <p:cNvSpPr/>
          <p:nvPr/>
        </p:nvSpPr>
        <p:spPr>
          <a:xfrm>
            <a:off x="5088201" y="1355488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E3F8762C-DEF0-4310-9D0D-68E54A276775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49C0A630-6360-4506-AAA5-DEBE87515BE4}"/>
              </a:ext>
            </a:extLst>
          </p:cNvPr>
          <p:cNvGrpSpPr/>
          <p:nvPr/>
        </p:nvGrpSpPr>
        <p:grpSpPr>
          <a:xfrm>
            <a:off x="3401568" y="2081784"/>
            <a:ext cx="3511296" cy="2734056"/>
            <a:chOff x="2209800" y="1929384"/>
            <a:chExt cx="3511296" cy="2734056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2A4A965A-0D58-4A7F-A268-C712988DD3FA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C7D6C357-A69B-4EB3-89B6-D59F9E3B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7B9EA88B-F11B-4DB5-834B-C6A9CA98E0DB}"/>
              </a:ext>
            </a:extLst>
          </p:cNvPr>
          <p:cNvGrpSpPr/>
          <p:nvPr/>
        </p:nvGrpSpPr>
        <p:grpSpPr>
          <a:xfrm>
            <a:off x="3846577" y="2140818"/>
            <a:ext cx="2195412" cy="2016788"/>
            <a:chOff x="2807209" y="2140818"/>
            <a:chExt cx="2195412" cy="2016788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A6B339D8-5390-4670-BA96-4C0721335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7209" y="369444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xmlns="" id="{ED0D2D88-F7A1-409E-A898-5966094ED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7358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xmlns="" id="{D4774DC2-4F11-4045-9E5F-173DBD60C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xmlns="" id="{9D318419-9682-49D1-AE59-1117F5E36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558" y="313611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xmlns="" id="{BA13723E-1446-4CCB-8051-DD97A93AD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887" y="360884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xmlns="" id="{18DDD1FD-D887-4158-ABA9-BD21CF558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3043" y="342996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0644884B-0BF2-4BA3-933F-F6C27E057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1216" y="331526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xmlns="" id="{35DFFD81-91E2-4607-A27F-85D222DA4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3616" y="298590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xmlns="" id="{49C54699-857E-4617-8226-C14AB895B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060" y="33137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xmlns="" id="{498F9C3F-772A-430A-B9D6-BF5102474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6272" y="271771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xmlns="" id="{97633F51-B31A-4C5F-9652-55C2F362D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36" y="29909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xmlns="" id="{F7DC8F07-EC33-4469-BF59-FDE7E42B4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690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xmlns="" id="{3E1DED95-8915-421B-9BCE-D70372A6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2146" y="270745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xmlns="" id="{365ADC33-DDD5-4647-8B15-17C9F4531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978" y="283719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4752B135-58C2-43E3-AC9B-CB88099B6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981" y="234276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xmlns="" id="{58B77913-5F65-4F07-A66E-0FFFFD03C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214" y="276397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xmlns="" id="{7F798A25-3513-4A5B-AD56-BE9362756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3768" y="33057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xmlns="" id="{595A2FA1-886D-4A1C-B1C4-809DF2CAA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6263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xmlns="" id="{DC21B05D-8A61-4A5E-B5E4-C90F8B090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8657" y="23794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xmlns="" id="{F85AE1B8-ACEC-4AD1-ACFB-D056E6AD8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128" y="219734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C840EF8D-5DC6-48A7-A1BF-0D4E33E46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5049" y="214081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948C2FB3-606F-4211-9C2B-688315DCD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0292" y="250561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xmlns="" id="{31DAF9D4-3522-4BB2-9022-0C6826ED86F7}"/>
              </a:ext>
            </a:extLst>
          </p:cNvPr>
          <p:cNvGrpSpPr/>
          <p:nvPr/>
        </p:nvGrpSpPr>
        <p:grpSpPr>
          <a:xfrm>
            <a:off x="3320373" y="2686384"/>
            <a:ext cx="2328160" cy="2193919"/>
            <a:chOff x="854541" y="2686384"/>
            <a:chExt cx="2328160" cy="2193919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AB573DA8-4D68-49DE-96A4-536B4A4CFD09}"/>
                </a:ext>
              </a:extLst>
            </p:cNvPr>
            <p:cNvSpPr/>
            <p:nvPr/>
          </p:nvSpPr>
          <p:spPr>
            <a:xfrm rot="16200000">
              <a:off x="398314" y="314261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(continuous)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0AD11517-F817-431D-8A20-043938738818}"/>
                </a:ext>
              </a:extLst>
            </p:cNvPr>
            <p:cNvSpPr/>
            <p:nvPr/>
          </p:nvSpPr>
          <p:spPr>
            <a:xfrm>
              <a:off x="2009225" y="461928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xmlns="" id="{8121AB3E-2670-46D9-8F73-7CE3A84BF852}"/>
              </a:ext>
            </a:extLst>
          </p:cNvPr>
          <p:cNvCxnSpPr>
            <a:cxnSpLocks/>
          </p:cNvCxnSpPr>
          <p:nvPr/>
        </p:nvCxnSpPr>
        <p:spPr>
          <a:xfrm flipH="1">
            <a:off x="3447939" y="1958948"/>
            <a:ext cx="2833990" cy="2465262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33782EF9-7803-4F7A-A81B-15F8E0176754}"/>
              </a:ext>
            </a:extLst>
          </p:cNvPr>
          <p:cNvSpPr/>
          <p:nvPr/>
        </p:nvSpPr>
        <p:spPr>
          <a:xfrm>
            <a:off x="617774" y="2425924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mx + c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5CE4F1BD-BA6C-44FF-9BC8-C2A11787C5E8}"/>
              </a:ext>
            </a:extLst>
          </p:cNvPr>
          <p:cNvSpPr/>
          <p:nvPr/>
        </p:nvSpPr>
        <p:spPr>
          <a:xfrm>
            <a:off x="617774" y="2935345"/>
            <a:ext cx="2590225" cy="10269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Dependent Variable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Independent Variable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Coefficient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Constant / Intercept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9D78F082-ED11-4A95-84FD-18AD817888B6}"/>
              </a:ext>
            </a:extLst>
          </p:cNvPr>
          <p:cNvSpPr/>
          <p:nvPr/>
        </p:nvSpPr>
        <p:spPr>
          <a:xfrm>
            <a:off x="3846577" y="5542982"/>
            <a:ext cx="2833986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m</a:t>
            </a:r>
            <a:r>
              <a:rPr lang="en-IN" sz="1400" b="1" baseline="-25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400" b="1" baseline="-25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m</a:t>
            </a:r>
            <a:r>
              <a:rPr lang="en-IN" sz="1400" b="1" baseline="-25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400" b="1" baseline="-25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… + </a:t>
            </a: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C9185106-9CDA-4B41-80AD-8D246A5CEAE4}"/>
              </a:ext>
            </a:extLst>
          </p:cNvPr>
          <p:cNvSpPr/>
          <p:nvPr/>
        </p:nvSpPr>
        <p:spPr>
          <a:xfrm>
            <a:off x="617773" y="4494844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SUM((y – y^)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D8CA1ECD-934D-4C54-AD4D-C6DA86B68EA1}"/>
              </a:ext>
            </a:extLst>
          </p:cNvPr>
          <p:cNvGrpSpPr/>
          <p:nvPr/>
        </p:nvGrpSpPr>
        <p:grpSpPr>
          <a:xfrm>
            <a:off x="4658737" y="1925673"/>
            <a:ext cx="1664177" cy="1247834"/>
            <a:chOff x="4658737" y="1925673"/>
            <a:chExt cx="1664177" cy="1247834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xmlns="" id="{3CE9384B-E8C1-4BE7-9D72-FA8BF034C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0263" y="2118496"/>
              <a:ext cx="438086" cy="2609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FB58EE52-1484-44A1-B5E4-EF75803160E8}"/>
                </a:ext>
              </a:extLst>
            </p:cNvPr>
            <p:cNvSpPr/>
            <p:nvPr/>
          </p:nvSpPr>
          <p:spPr>
            <a:xfrm>
              <a:off x="4658737" y="1925673"/>
              <a:ext cx="292717" cy="2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C00000"/>
                  </a:solidFill>
                </a:rPr>
                <a:t>y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B6B718F8-A93F-4B5C-B05B-FD13740384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93" y="2776302"/>
              <a:ext cx="613861" cy="2661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44FECEB8-8A08-4DB9-823F-5ACFC1A8255C}"/>
                </a:ext>
              </a:extLst>
            </p:cNvPr>
            <p:cNvSpPr/>
            <p:nvPr/>
          </p:nvSpPr>
          <p:spPr>
            <a:xfrm>
              <a:off x="5907273" y="2901433"/>
              <a:ext cx="415641" cy="272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C00000"/>
                  </a:solidFill>
                </a:rPr>
                <a:t>y^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7211774F-1B48-446A-9D58-7F8A7EE98ADA}"/>
                </a:ext>
              </a:extLst>
            </p:cNvPr>
            <p:cNvCxnSpPr>
              <a:stCxn id="219" idx="4"/>
            </p:cNvCxnSpPr>
            <p:nvPr/>
          </p:nvCxnSpPr>
          <p:spPr>
            <a:xfrm flipH="1">
              <a:off x="5354513" y="2455813"/>
              <a:ext cx="1" cy="295413"/>
            </a:xfrm>
            <a:prstGeom prst="line">
              <a:avLst/>
            </a:prstGeom>
            <a:ln>
              <a:solidFill>
                <a:srgbClr val="C0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xmlns="" id="{1A538C3F-566E-4C74-BDA9-A0E5F3663D56}"/>
              </a:ext>
            </a:extLst>
          </p:cNvPr>
          <p:cNvSpPr/>
          <p:nvPr/>
        </p:nvSpPr>
        <p:spPr>
          <a:xfrm>
            <a:off x="3902741" y="1376320"/>
            <a:ext cx="2987278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Ordinary Least Squares (OLS)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xmlns="" id="{3FAA3CD7-1CE6-4080-9269-E3645DC39998}"/>
              </a:ext>
            </a:extLst>
          </p:cNvPr>
          <p:cNvSpPr/>
          <p:nvPr/>
        </p:nvSpPr>
        <p:spPr>
          <a:xfrm>
            <a:off x="8076229" y="1889054"/>
            <a:ext cx="2146763" cy="8621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SUM((y – y^)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SUM((y – </a:t>
            </a: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1400" b="1" dirty="0">
              <a:solidFill>
                <a:srgbClr val="0B7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xmlns="" id="{8129025E-66A1-405F-8A7A-3BD4EF817143}"/>
              </a:ext>
            </a:extLst>
          </p:cNvPr>
          <p:cNvSpPr/>
          <p:nvPr/>
        </p:nvSpPr>
        <p:spPr>
          <a:xfrm>
            <a:off x="8076228" y="2811383"/>
            <a:ext cx="2146763" cy="43777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– ( </a:t>
            </a: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IN" sz="1400" b="1" baseline="-25000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</a:t>
            </a:r>
            <a:r>
              <a:rPr lang="en-IN" sz="1400" b="1" baseline="-25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400" b="1" baseline="30000" dirty="0">
              <a:solidFill>
                <a:srgbClr val="0B7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xmlns="" id="{26AC9FCF-710D-4A4B-8306-69CC124137BD}"/>
              </a:ext>
            </a:extLst>
          </p:cNvPr>
          <p:cNvSpPr/>
          <p:nvPr/>
        </p:nvSpPr>
        <p:spPr>
          <a:xfrm>
            <a:off x="8078421" y="3319655"/>
            <a:ext cx="2590225" cy="43131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good is the line compared to average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xmlns="" id="{52FF9E06-D11F-415F-996A-D6C04C2303B9}"/>
              </a:ext>
            </a:extLst>
          </p:cNvPr>
          <p:cNvGrpSpPr/>
          <p:nvPr/>
        </p:nvGrpSpPr>
        <p:grpSpPr>
          <a:xfrm>
            <a:off x="10403435" y="2320140"/>
            <a:ext cx="530422" cy="413011"/>
            <a:chOff x="10403435" y="2320140"/>
            <a:chExt cx="530422" cy="413011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xmlns="" id="{0B94AD30-D067-4618-8C20-14755DBC4A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03435" y="2320140"/>
              <a:ext cx="530422" cy="413011"/>
              <a:chOff x="2209800" y="1929384"/>
              <a:chExt cx="3511296" cy="2734056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9A0CDDB8-6A10-45E2-9C8D-81D81063CDFA}"/>
                  </a:ext>
                </a:extLst>
              </p:cNvPr>
              <p:cNvCxnSpPr/>
              <p:nvPr/>
            </p:nvCxnSpPr>
            <p:spPr>
              <a:xfrm>
                <a:off x="2432304" y="1929384"/>
                <a:ext cx="0" cy="2734056"/>
              </a:xfrm>
              <a:prstGeom prst="line">
                <a:avLst/>
              </a:prstGeom>
              <a:ln w="28575">
                <a:solidFill>
                  <a:srgbClr val="0B77B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AF7A0E64-AE0F-4F10-9B7E-29DBA6F7C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800" y="4468368"/>
                <a:ext cx="3511296" cy="0"/>
              </a:xfrm>
              <a:prstGeom prst="line">
                <a:avLst/>
              </a:prstGeom>
              <a:ln w="28575">
                <a:solidFill>
                  <a:srgbClr val="0B77B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F6FBC06D-DE6D-4564-8F8E-14960F96D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7047" y="2511512"/>
              <a:ext cx="407737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xmlns="" id="{98FADAA2-FDF8-421B-A072-46D94BEB8232}"/>
              </a:ext>
            </a:extLst>
          </p:cNvPr>
          <p:cNvSpPr/>
          <p:nvPr/>
        </p:nvSpPr>
        <p:spPr>
          <a:xfrm>
            <a:off x="8082854" y="4174206"/>
            <a:ext cx="3127685" cy="80106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(Root Mean Squared Error)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MEAN(y – y^)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xmlns="" id="{7904FFE5-1281-4FEA-B4E1-5844CF56FC0E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 VARIABLES</a:t>
            </a:r>
          </a:p>
        </p:txBody>
      </p:sp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xmlns="" id="{795D8B03-B4F2-4DCF-970B-75E0B8E7E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7033"/>
              </p:ext>
            </p:extLst>
          </p:nvPr>
        </p:nvGraphicFramePr>
        <p:xfrm>
          <a:off x="1339088" y="4011506"/>
          <a:ext cx="1534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xmlns="" val="321646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8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5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12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8817487"/>
                  </a:ext>
                </a:extLst>
              </a:tr>
            </a:tbl>
          </a:graphicData>
        </a:graphic>
      </p:graphicFrame>
      <p:graphicFrame>
        <p:nvGraphicFramePr>
          <p:cNvPr id="253" name="Table 252">
            <a:extLst>
              <a:ext uri="{FF2B5EF4-FFF2-40B4-BE49-F238E27FC236}">
                <a16:creationId xmlns:a16="http://schemas.microsoft.com/office/drawing/2014/main" xmlns="" id="{3393BA0A-AD87-4AE5-B221-768A6B81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25250"/>
              </p:ext>
            </p:extLst>
          </p:nvPr>
        </p:nvGraphicFramePr>
        <p:xfrm>
          <a:off x="1339088" y="1945978"/>
          <a:ext cx="1534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xmlns="" val="321646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87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52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121420"/>
                  </a:ext>
                </a:extLst>
              </a:tr>
            </a:tbl>
          </a:graphicData>
        </a:graphic>
      </p:graphicFrame>
      <p:graphicFrame>
        <p:nvGraphicFramePr>
          <p:cNvPr id="254" name="Table 253">
            <a:extLst>
              <a:ext uri="{FF2B5EF4-FFF2-40B4-BE49-F238E27FC236}">
                <a16:creationId xmlns:a16="http://schemas.microsoft.com/office/drawing/2014/main" xmlns="" id="{084BB68F-3188-4B24-9090-7A368914F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3044"/>
              </p:ext>
            </p:extLst>
          </p:nvPr>
        </p:nvGraphicFramePr>
        <p:xfrm>
          <a:off x="3758184" y="1816438"/>
          <a:ext cx="3364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xmlns="" val="23325632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xmlns="" val="115247119"/>
                    </a:ext>
                  </a:extLst>
                </a:gridCol>
              </a:tblGrid>
              <a:tr h="2174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RESULT_FAIL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RESULT_PASS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209713"/>
                  </a:ext>
                </a:extLst>
              </a:tr>
              <a:tr h="3210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035850"/>
                  </a:ext>
                </a:extLst>
              </a:tr>
              <a:tr h="3210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8992397"/>
                  </a:ext>
                </a:extLst>
              </a:tr>
            </a:tbl>
          </a:graphicData>
        </a:graphic>
      </p:graphicFrame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7743396D-DAA6-40B3-8FB0-59394C4BE619}"/>
              </a:ext>
            </a:extLst>
          </p:cNvPr>
          <p:cNvSpPr/>
          <p:nvPr/>
        </p:nvSpPr>
        <p:spPr>
          <a:xfrm>
            <a:off x="5431536" y="1816438"/>
            <a:ext cx="1691640" cy="13716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6" name="Table 255">
            <a:extLst>
              <a:ext uri="{FF2B5EF4-FFF2-40B4-BE49-F238E27FC236}">
                <a16:creationId xmlns:a16="http://schemas.microsoft.com/office/drawing/2014/main" xmlns="" id="{9512F162-11F1-4389-891B-25D940A03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4234"/>
              </p:ext>
            </p:extLst>
          </p:nvPr>
        </p:nvGraphicFramePr>
        <p:xfrm>
          <a:off x="3758184" y="3999652"/>
          <a:ext cx="7379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36">
                  <a:extLst>
                    <a:ext uri="{9D8B030D-6E8A-4147-A177-3AD203B41FA5}">
                      <a16:colId xmlns:a16="http://schemas.microsoft.com/office/drawing/2014/main" xmlns="" val="2123812995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xmlns="" val="2298564914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xmlns="" val="140256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DEPARTMENT_FINANCE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DEPARTMENT_HR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DEPARTMENT_IT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97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359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538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2487091"/>
                  </a:ext>
                </a:extLst>
              </a:tr>
            </a:tbl>
          </a:graphicData>
        </a:graphic>
      </p:graphicFrame>
      <p:sp>
        <p:nvSpPr>
          <p:cNvPr id="257" name="Rectangle 256">
            <a:extLst>
              <a:ext uri="{FF2B5EF4-FFF2-40B4-BE49-F238E27FC236}">
                <a16:creationId xmlns:a16="http://schemas.microsoft.com/office/drawing/2014/main" xmlns="" id="{43094063-2124-4D8A-9701-A258125F91C2}"/>
              </a:ext>
            </a:extLst>
          </p:cNvPr>
          <p:cNvSpPr/>
          <p:nvPr/>
        </p:nvSpPr>
        <p:spPr>
          <a:xfrm>
            <a:off x="8674608" y="4011506"/>
            <a:ext cx="2462784" cy="1471506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xmlns="" id="{DE60AEE1-1920-45E3-8DA3-8873C03FC599}"/>
              </a:ext>
            </a:extLst>
          </p:cNvPr>
          <p:cNvSpPr/>
          <p:nvPr/>
        </p:nvSpPr>
        <p:spPr>
          <a:xfrm>
            <a:off x="7989824" y="2309508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xmlns="" id="{6A09B44A-6AD2-433E-AD4E-953FB4AA2E6C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01E47BFB-5B25-45E3-9227-21B4166051FF}"/>
              </a:ext>
            </a:extLst>
          </p:cNvPr>
          <p:cNvSpPr/>
          <p:nvPr/>
        </p:nvSpPr>
        <p:spPr>
          <a:xfrm>
            <a:off x="1088018" y="2424609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mx + c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D5C8050A-36B6-4150-A2AC-F28A197C28D8}"/>
              </a:ext>
            </a:extLst>
          </p:cNvPr>
          <p:cNvGrpSpPr/>
          <p:nvPr/>
        </p:nvGrpSpPr>
        <p:grpSpPr>
          <a:xfrm>
            <a:off x="4046743" y="2081784"/>
            <a:ext cx="3511296" cy="2734056"/>
            <a:chOff x="2209800" y="1929384"/>
            <a:chExt cx="3511296" cy="2734056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xmlns="" id="{758F99AB-B8AB-45AE-BED9-81A230BF2072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xmlns="" id="{629AE646-E092-4208-9A23-AFE7E0330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xmlns="" id="{84CFB8E7-E832-40F1-B725-0F7010330E0C}"/>
              </a:ext>
            </a:extLst>
          </p:cNvPr>
          <p:cNvGrpSpPr/>
          <p:nvPr/>
        </p:nvGrpSpPr>
        <p:grpSpPr>
          <a:xfrm>
            <a:off x="4394153" y="2497843"/>
            <a:ext cx="2709880" cy="2057743"/>
            <a:chOff x="2854666" y="2106263"/>
            <a:chExt cx="2709880" cy="2057743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xmlns="" id="{63BA6B23-C324-4EDF-A19A-651B367B6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66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xmlns="" id="{44E67033-D16E-47D4-80E5-F0509133B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251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xmlns="" id="{0C56D645-1209-4E82-9FA0-5ABF496CF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xmlns="" id="{657B23FF-2D40-41AB-BFEB-B448B8353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3639" y="40509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xmlns="" id="{B78932BF-41D8-4E31-9B09-FB8BD14B8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6549" y="404290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xmlns="" id="{B1E975B4-D5B2-41AE-8870-E396789946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6183" y="211662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xmlns="" id="{399BD177-004D-4BF3-ADF5-60CCCA372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222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xmlns="" id="{431C21CB-9C0D-4E45-ABC7-547BA718A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20" y="404329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xmlns="" id="{5B1362AE-FB0C-4ADB-8C82-154BB9E8E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858" y="404182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xmlns="" id="{E3ED6D9E-C46E-4B9F-8B76-CA42E42D8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2656" y="211299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xmlns="" id="{EBC0A3CB-C935-4190-A46A-918DD06B7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7459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07AD0F95-A2BE-4E1A-A3A7-8FACEC2E1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6405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E0E10C85-FAE6-4CD9-A51A-9B0349AD2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029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B3CDB658-9471-4745-9571-8FC824811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3087" y="210626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F93B2006-0F52-4E11-A5AD-8357C3B3D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2217" y="21067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xmlns="" id="{F659576B-F10A-4273-BB91-1A8016D59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2226" y="211271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xmlns="" id="{F16AD6FC-92B1-47C5-BF46-79DA1A75C1A1}"/>
              </a:ext>
            </a:extLst>
          </p:cNvPr>
          <p:cNvCxnSpPr>
            <a:cxnSpLocks/>
          </p:cNvCxnSpPr>
          <p:nvPr/>
        </p:nvCxnSpPr>
        <p:spPr>
          <a:xfrm flipH="1">
            <a:off x="4491752" y="2237232"/>
            <a:ext cx="2612281" cy="250618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xmlns="" id="{4A317899-3DF0-4708-AEF5-5AF1117AED31}"/>
              </a:ext>
            </a:extLst>
          </p:cNvPr>
          <p:cNvGrpSpPr/>
          <p:nvPr/>
        </p:nvGrpSpPr>
        <p:grpSpPr>
          <a:xfrm>
            <a:off x="3207024" y="2431721"/>
            <a:ext cx="3078940" cy="2448582"/>
            <a:chOff x="3207024" y="2431721"/>
            <a:chExt cx="3078940" cy="2448582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xmlns="" id="{E01BCF71-7A64-4B0B-A353-62921B413956}"/>
                </a:ext>
              </a:extLst>
            </p:cNvPr>
            <p:cNvGrpSpPr/>
            <p:nvPr/>
          </p:nvGrpSpPr>
          <p:grpSpPr>
            <a:xfrm>
              <a:off x="3207024" y="3145488"/>
              <a:ext cx="3078940" cy="1734815"/>
              <a:chOff x="103761" y="3145488"/>
              <a:chExt cx="3078940" cy="1734815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xmlns="" id="{A9EF6CA8-2177-4C94-9B61-10E22A13DE9B}"/>
                  </a:ext>
                </a:extLst>
              </p:cNvPr>
              <p:cNvSpPr/>
              <p:nvPr/>
            </p:nvSpPr>
            <p:spPr>
              <a:xfrm>
                <a:off x="103761" y="3145488"/>
                <a:ext cx="1173476" cy="26102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rgbClr val="0B77B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xmlns="" id="{F35FC46C-4C44-43AE-A567-40DFF0700A8E}"/>
                  </a:ext>
                </a:extLst>
              </p:cNvPr>
              <p:cNvSpPr/>
              <p:nvPr/>
            </p:nvSpPr>
            <p:spPr>
              <a:xfrm>
                <a:off x="2009225" y="4619281"/>
                <a:ext cx="1173476" cy="26102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>
                    <a:solidFill>
                      <a:srgbClr val="0B77B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7710213B-BA91-4CD9-B4DA-1607B27CEB54}"/>
                </a:ext>
              </a:extLst>
            </p:cNvPr>
            <p:cNvSpPr/>
            <p:nvPr/>
          </p:nvSpPr>
          <p:spPr>
            <a:xfrm>
              <a:off x="3487722" y="243172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DA90D4A9-1441-421F-BF1F-1D4A2F72236D}"/>
                </a:ext>
              </a:extLst>
            </p:cNvPr>
            <p:cNvSpPr/>
            <p:nvPr/>
          </p:nvSpPr>
          <p:spPr>
            <a:xfrm>
              <a:off x="3507033" y="4320529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xmlns="" id="{AA861EA4-B8D7-41AB-92A9-51995F8DC8D9}"/>
              </a:ext>
            </a:extLst>
          </p:cNvPr>
          <p:cNvGrpSpPr/>
          <p:nvPr/>
        </p:nvGrpSpPr>
        <p:grpSpPr>
          <a:xfrm>
            <a:off x="3487722" y="3406510"/>
            <a:ext cx="3976902" cy="261022"/>
            <a:chOff x="3487722" y="3406510"/>
            <a:chExt cx="3976902" cy="261022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xmlns="" id="{E8935437-830A-4B7D-9F90-674D403205C8}"/>
                </a:ext>
              </a:extLst>
            </p:cNvPr>
            <p:cNvCxnSpPr/>
            <p:nvPr/>
          </p:nvCxnSpPr>
          <p:spPr>
            <a:xfrm>
              <a:off x="4269247" y="3545968"/>
              <a:ext cx="3195377" cy="0"/>
            </a:xfrm>
            <a:prstGeom prst="line">
              <a:avLst/>
            </a:prstGeom>
            <a:ln w="12700">
              <a:solidFill>
                <a:srgbClr val="0B77BF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xmlns="" id="{407F9223-EC8D-42BC-9CE7-84E5A0493F55}"/>
                </a:ext>
              </a:extLst>
            </p:cNvPr>
            <p:cNvSpPr/>
            <p:nvPr/>
          </p:nvSpPr>
          <p:spPr>
            <a:xfrm>
              <a:off x="3487722" y="3406510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</a:p>
          </p:txBody>
        </p:sp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xmlns="" id="{FC298FBC-8CA6-4F00-8A92-2C53585BAB00}"/>
              </a:ext>
            </a:extLst>
          </p:cNvPr>
          <p:cNvSpPr/>
          <p:nvPr/>
        </p:nvSpPr>
        <p:spPr>
          <a:xfrm>
            <a:off x="1088017" y="2878360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 / (1 + e</a:t>
            </a:r>
            <a:r>
              <a:rPr lang="en-IN" sz="1400" b="1" baseline="300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xmlns="" id="{EFA422EE-D3A5-4711-B46F-063201176530}"/>
              </a:ext>
            </a:extLst>
          </p:cNvPr>
          <p:cNvSpPr/>
          <p:nvPr/>
        </p:nvSpPr>
        <p:spPr>
          <a:xfrm>
            <a:off x="1088016" y="3283510"/>
            <a:ext cx="2590225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ln(p/1-p) = mx + c</a:t>
            </a:r>
          </a:p>
        </p:txBody>
      </p: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xmlns="" id="{8DCBD95C-F8A1-43C3-AFBD-ACEC65F0FB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826" y="2554364"/>
            <a:ext cx="3048440" cy="1983209"/>
          </a:xfrm>
          <a:prstGeom prst="curvedConnector3">
            <a:avLst>
              <a:gd name="adj1" fmla="val 48500"/>
            </a:avLst>
          </a:prstGeom>
          <a:ln w="38100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xmlns="" id="{00A05F79-02E3-4472-AB30-C6125D81DE5F}"/>
              </a:ext>
            </a:extLst>
          </p:cNvPr>
          <p:cNvGrpSpPr/>
          <p:nvPr/>
        </p:nvGrpSpPr>
        <p:grpSpPr>
          <a:xfrm>
            <a:off x="3076459" y="1801809"/>
            <a:ext cx="5799730" cy="3554171"/>
            <a:chOff x="3076459" y="1801809"/>
            <a:chExt cx="5799730" cy="3554171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xmlns="" id="{FE9D2471-8366-48F7-B012-09EE30D96C19}"/>
                </a:ext>
              </a:extLst>
            </p:cNvPr>
            <p:cNvCxnSpPr>
              <a:stCxn id="273" idx="0"/>
            </p:cNvCxnSpPr>
            <p:nvPr/>
          </p:nvCxnSpPr>
          <p:spPr>
            <a:xfrm flipH="1" flipV="1">
              <a:off x="6526516" y="2692743"/>
              <a:ext cx="11994" cy="1740665"/>
            </a:xfrm>
            <a:prstGeom prst="line">
              <a:avLst/>
            </a:prstGeom>
            <a:ln>
              <a:solidFill>
                <a:srgbClr val="C0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xmlns="" id="{F718CBAF-3E6B-4FD9-94FF-59BA1412E6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1834" y="2587619"/>
              <a:ext cx="24526" cy="1714622"/>
            </a:xfrm>
            <a:prstGeom prst="line">
              <a:avLst/>
            </a:prstGeom>
            <a:ln>
              <a:solidFill>
                <a:srgbClr val="C0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xmlns="" id="{3532AC34-9365-438C-BF4C-D115BFA18741}"/>
                </a:ext>
              </a:extLst>
            </p:cNvPr>
            <p:cNvSpPr/>
            <p:nvPr/>
          </p:nvSpPr>
          <p:spPr>
            <a:xfrm>
              <a:off x="6285964" y="1801809"/>
              <a:ext cx="2590225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 Positive (Type I Error)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xmlns="" id="{5985A046-674F-4D31-87EF-74DD630FA5B9}"/>
                </a:ext>
              </a:extLst>
            </p:cNvPr>
            <p:cNvSpPr/>
            <p:nvPr/>
          </p:nvSpPr>
          <p:spPr>
            <a:xfrm>
              <a:off x="3076459" y="4970521"/>
              <a:ext cx="2722453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 Negative (Type II Error)</a:t>
              </a:r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xmlns="" id="{24AE440A-51FD-4EF1-9954-D66AB943DB5B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</p:txBody>
      </p:sp>
      <p:graphicFrame>
        <p:nvGraphicFramePr>
          <p:cNvPr id="300" name="Table 299">
            <a:extLst>
              <a:ext uri="{FF2B5EF4-FFF2-40B4-BE49-F238E27FC236}">
                <a16:creationId xmlns:a16="http://schemas.microsoft.com/office/drawing/2014/main" xmlns="" id="{C46D28EC-9639-4A2F-9ECA-841302E5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99972"/>
              </p:ext>
            </p:extLst>
          </p:nvPr>
        </p:nvGraphicFramePr>
        <p:xfrm>
          <a:off x="1666240" y="2072979"/>
          <a:ext cx="4429758" cy="215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586">
                  <a:extLst>
                    <a:ext uri="{9D8B030D-6E8A-4147-A177-3AD203B41FA5}">
                      <a16:colId xmlns:a16="http://schemas.microsoft.com/office/drawing/2014/main" xmlns="" val="866251557"/>
                    </a:ext>
                  </a:extLst>
                </a:gridCol>
                <a:gridCol w="1476586">
                  <a:extLst>
                    <a:ext uri="{9D8B030D-6E8A-4147-A177-3AD203B41FA5}">
                      <a16:colId xmlns:a16="http://schemas.microsoft.com/office/drawing/2014/main" xmlns="" val="2673976874"/>
                    </a:ext>
                  </a:extLst>
                </a:gridCol>
                <a:gridCol w="1476586">
                  <a:extLst>
                    <a:ext uri="{9D8B030D-6E8A-4147-A177-3AD203B41FA5}">
                      <a16:colId xmlns:a16="http://schemas.microsoft.com/office/drawing/2014/main" xmlns="" val="2236690781"/>
                    </a:ext>
                  </a:extLst>
                </a:gridCol>
              </a:tblGrid>
              <a:tr h="71718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9223983"/>
                  </a:ext>
                </a:extLst>
              </a:tr>
              <a:tr h="71718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ACTUAL_0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</a:t>
                      </a:r>
                      <a:r>
                        <a:rPr lang="en-IN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Type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9249417"/>
                  </a:ext>
                </a:extLst>
              </a:tr>
              <a:tr h="71718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ACTUAL_1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Type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</a:t>
                      </a:r>
                      <a:r>
                        <a:rPr lang="en-IN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2751480"/>
                  </a:ext>
                </a:extLst>
              </a:tr>
            </a:tbl>
          </a:graphicData>
        </a:graphic>
      </p:graphicFrame>
      <p:grpSp>
        <p:nvGrpSpPr>
          <p:cNvPr id="301" name="Group 300">
            <a:extLst>
              <a:ext uri="{FF2B5EF4-FFF2-40B4-BE49-F238E27FC236}">
                <a16:creationId xmlns:a16="http://schemas.microsoft.com/office/drawing/2014/main" xmlns="" id="{017C8E42-795E-4075-8582-A942994A3F39}"/>
              </a:ext>
            </a:extLst>
          </p:cNvPr>
          <p:cNvGrpSpPr/>
          <p:nvPr/>
        </p:nvGrpSpPr>
        <p:grpSpPr>
          <a:xfrm>
            <a:off x="4142232" y="3148753"/>
            <a:ext cx="1917190" cy="1063583"/>
            <a:chOff x="4142232" y="3148753"/>
            <a:chExt cx="1917190" cy="1063583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xmlns="" id="{CF6D18E7-02D4-47BB-AECC-ACAA1EC94A86}"/>
                </a:ext>
              </a:extLst>
            </p:cNvPr>
            <p:cNvSpPr/>
            <p:nvPr/>
          </p:nvSpPr>
          <p:spPr>
            <a:xfrm>
              <a:off x="4142232" y="3148753"/>
              <a:ext cx="475488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50"/>
                  </a:solidFill>
                </a:rPr>
                <a:t>TN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xmlns="" id="{034ECEC9-487E-45F9-8898-CE175E0B1F08}"/>
                </a:ext>
              </a:extLst>
            </p:cNvPr>
            <p:cNvSpPr/>
            <p:nvPr/>
          </p:nvSpPr>
          <p:spPr>
            <a:xfrm>
              <a:off x="5583934" y="3874008"/>
              <a:ext cx="475488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B050"/>
                  </a:solidFill>
                </a:rPr>
                <a:t>TP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xmlns="" id="{C0D2DFB3-9EA6-4EDF-8AF7-57847ABF5F69}"/>
                </a:ext>
              </a:extLst>
            </p:cNvPr>
            <p:cNvSpPr/>
            <p:nvPr/>
          </p:nvSpPr>
          <p:spPr>
            <a:xfrm>
              <a:off x="5583934" y="3148753"/>
              <a:ext cx="475488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C00000"/>
                  </a:solidFill>
                </a:rPr>
                <a:t>FP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xmlns="" id="{702D7C6A-29FD-4EA6-95B6-50B7A187A58B}"/>
                </a:ext>
              </a:extLst>
            </p:cNvPr>
            <p:cNvSpPr/>
            <p:nvPr/>
          </p:nvSpPr>
          <p:spPr>
            <a:xfrm>
              <a:off x="4148332" y="3874008"/>
              <a:ext cx="475488" cy="3383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C00000"/>
                  </a:solidFill>
                </a:rPr>
                <a:t>FN</a:t>
              </a:r>
            </a:p>
          </p:txBody>
        </p: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xmlns="" id="{9341286B-6BF2-48D6-B8B1-7245992182D6}"/>
              </a:ext>
            </a:extLst>
          </p:cNvPr>
          <p:cNvSpPr/>
          <p:nvPr/>
        </p:nvSpPr>
        <p:spPr>
          <a:xfrm>
            <a:off x="7299972" y="1843040"/>
            <a:ext cx="2590225" cy="11464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 = True Negative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= False Positive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= False Negative</a:t>
            </a:r>
          </a:p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 = True Positive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xmlns="" id="{23882B33-0B07-49CD-97A5-F670B8396BCC}"/>
              </a:ext>
            </a:extLst>
          </p:cNvPr>
          <p:cNvSpPr/>
          <p:nvPr/>
        </p:nvSpPr>
        <p:spPr>
          <a:xfrm>
            <a:off x="7299972" y="2926604"/>
            <a:ext cx="3151620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= (TN + TP) / Total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xmlns="" id="{D347F3F8-F0E9-4F15-8C19-7674ACD60AEB}"/>
              </a:ext>
            </a:extLst>
          </p:cNvPr>
          <p:cNvSpPr/>
          <p:nvPr/>
        </p:nvSpPr>
        <p:spPr>
          <a:xfrm>
            <a:off x="7299972" y="3295838"/>
            <a:ext cx="3151620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 = TN / (TN + FP)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0B071EE-1C2D-4EC5-AEAF-516BF2E8F30A}"/>
              </a:ext>
            </a:extLst>
          </p:cNvPr>
          <p:cNvSpPr/>
          <p:nvPr/>
        </p:nvSpPr>
        <p:spPr>
          <a:xfrm>
            <a:off x="7299972" y="3673938"/>
            <a:ext cx="3151620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/ Recall = TP / (TP + FN)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C8B0FCD2-84DB-422E-85DD-04B652D1BB11}"/>
              </a:ext>
            </a:extLst>
          </p:cNvPr>
          <p:cNvSpPr/>
          <p:nvPr/>
        </p:nvSpPr>
        <p:spPr>
          <a:xfrm>
            <a:off x="7299972" y="4043172"/>
            <a:ext cx="3151620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= TP / (TP + FP)</a:t>
            </a: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xmlns="" id="{2C8BE8B7-F8C0-419C-8CD8-2C399D1453DF}"/>
              </a:ext>
            </a:extLst>
          </p:cNvPr>
          <p:cNvSpPr/>
          <p:nvPr/>
        </p:nvSpPr>
        <p:spPr>
          <a:xfrm rot="1902681">
            <a:off x="3238860" y="3244192"/>
            <a:ext cx="3000806" cy="487158"/>
          </a:xfrm>
          <a:prstGeom prst="roundRect">
            <a:avLst>
              <a:gd name="adj" fmla="val 50000"/>
            </a:avLst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xmlns="" id="{32089990-D05C-4010-95FF-C98141C81904}"/>
              </a:ext>
            </a:extLst>
          </p:cNvPr>
          <p:cNvSpPr/>
          <p:nvPr/>
        </p:nvSpPr>
        <p:spPr>
          <a:xfrm>
            <a:off x="3134249" y="2799127"/>
            <a:ext cx="2925173" cy="687953"/>
          </a:xfrm>
          <a:prstGeom prst="roundRect">
            <a:avLst>
              <a:gd name="adj" fmla="val 32617"/>
            </a:avLst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xmlns="" id="{A6BCE0CA-DBAE-4608-8FED-8FAF35D3C041}"/>
              </a:ext>
            </a:extLst>
          </p:cNvPr>
          <p:cNvSpPr/>
          <p:nvPr/>
        </p:nvSpPr>
        <p:spPr>
          <a:xfrm>
            <a:off x="3134249" y="3515043"/>
            <a:ext cx="2961749" cy="687953"/>
          </a:xfrm>
          <a:prstGeom prst="roundRect">
            <a:avLst>
              <a:gd name="adj" fmla="val 37934"/>
            </a:avLst>
          </a:pr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xmlns="" id="{38818AA2-0E4D-42D2-B634-4EE27705965E}"/>
              </a:ext>
            </a:extLst>
          </p:cNvPr>
          <p:cNvSpPr/>
          <p:nvPr/>
        </p:nvSpPr>
        <p:spPr>
          <a:xfrm>
            <a:off x="4615123" y="2774525"/>
            <a:ext cx="1444299" cy="1428471"/>
          </a:xfrm>
          <a:prstGeom prst="roundRect">
            <a:avLst>
              <a:gd name="adj" fmla="val 19814"/>
            </a:avLst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xmlns="" id="{06508462-2B7B-4266-97D2-EF367A65B625}"/>
              </a:ext>
            </a:extLst>
          </p:cNvPr>
          <p:cNvSpPr/>
          <p:nvPr/>
        </p:nvSpPr>
        <p:spPr>
          <a:xfrm>
            <a:off x="1666240" y="4643433"/>
            <a:ext cx="5633732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 – How good a model is for avoiding False Positives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xmlns="" id="{70525ACF-BC90-4DF8-97A6-714E41F66D6F}"/>
              </a:ext>
            </a:extLst>
          </p:cNvPr>
          <p:cNvSpPr/>
          <p:nvPr/>
        </p:nvSpPr>
        <p:spPr>
          <a:xfrm>
            <a:off x="1666240" y="4980606"/>
            <a:ext cx="799896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/ Recall – How good a model is at detecting Positives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xmlns="" id="{A13DC359-7AED-47D4-AC2A-5BB180614DCE}"/>
              </a:ext>
            </a:extLst>
          </p:cNvPr>
          <p:cNvSpPr/>
          <p:nvPr/>
        </p:nvSpPr>
        <p:spPr>
          <a:xfrm>
            <a:off x="1666240" y="5346746"/>
            <a:ext cx="799896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– How many of the positively classified are relevant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xmlns="" id="{CFF53AF0-EC95-4B49-95FA-F0F1F125F400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xmlns="" id="{3F5960DA-A372-40BE-90E0-0C6F12CECC59}"/>
              </a:ext>
            </a:extLst>
          </p:cNvPr>
          <p:cNvGrpSpPr/>
          <p:nvPr/>
        </p:nvGrpSpPr>
        <p:grpSpPr>
          <a:xfrm>
            <a:off x="1499616" y="2081784"/>
            <a:ext cx="3511296" cy="2734056"/>
            <a:chOff x="2209800" y="1929384"/>
            <a:chExt cx="3511296" cy="2734056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xmlns="" id="{69C7A25A-0B7A-4DA2-AA34-871235AAD21F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xmlns="" id="{BE3D9E82-537A-406E-AA76-C975401D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xmlns="" id="{9344C096-AC97-4FD9-97A1-E4B85A2300A3}"/>
              </a:ext>
            </a:extLst>
          </p:cNvPr>
          <p:cNvGrpSpPr/>
          <p:nvPr/>
        </p:nvGrpSpPr>
        <p:grpSpPr>
          <a:xfrm>
            <a:off x="1944625" y="2140818"/>
            <a:ext cx="2195412" cy="2016788"/>
            <a:chOff x="2807209" y="2140818"/>
            <a:chExt cx="2195412" cy="2016788"/>
          </a:xfrm>
        </p:grpSpPr>
        <p:sp>
          <p:nvSpPr>
            <p:cNvPr id="323" name="Oval 322">
              <a:extLst>
                <a:ext uri="{FF2B5EF4-FFF2-40B4-BE49-F238E27FC236}">
                  <a16:creationId xmlns:a16="http://schemas.microsoft.com/office/drawing/2014/main" xmlns="" id="{6F0F89FB-D2FD-4ABB-9F37-4AAF31C2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7209" y="369444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xmlns="" id="{C4943E99-86EC-44D5-B6A1-1D18C8906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7358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xmlns="" id="{D1307D44-E7C3-471A-9986-DE774CBCF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227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xmlns="" id="{1C158813-9498-4275-A675-CB2D7E64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557" y="334579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xmlns="" id="{AEF04FDE-1849-42CE-8B5E-C0883E6AF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722" y="391232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xmlns="" id="{21D8D00A-2E12-44BC-A5D6-EC373768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3043" y="342996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xmlns="" id="{827C9137-5CEC-44CB-9E88-FA883E365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5836" y="355948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xmlns="" id="{5F0CDE61-5D9D-4BCF-BDB6-51C5C9E0C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151" y="277958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xmlns="" id="{5472FCEA-0A27-4695-BC03-7D208A0E1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837" y="377071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xmlns="" id="{F65F691B-7DA7-49D6-8462-94FF8D28D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1917" y="260556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xmlns="" id="{E735DAB1-2690-49F0-8904-33400DD77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072" y="31050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xmlns="" id="{F6689432-33C1-4305-910B-F34814EAD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6690" y="375096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xmlns="" id="{DD0EA6A1-A311-4D97-B5CE-607128C10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955" y="229690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xmlns="" id="{0A0454AD-03E2-4BD8-932B-4466F03CA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0412" y="301062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xmlns="" id="{CEE6E521-9503-4698-94B4-6F656B35C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981" y="234276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xmlns="" id="{990D1BEB-33B6-4FE8-B5CF-BC993CF25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6516" y="266118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xmlns="" id="{98626785-14AC-4769-B492-3D768BE2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525" y="356318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xmlns="" id="{6D702196-E749-4864-B0ED-6DF693440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7147" y="363792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xmlns="" id="{DB0927F0-7090-4488-97A4-B458FFCE4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8657" y="23794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xmlns="" id="{1FFDB333-951B-4A11-A84E-44E00AE7D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4128" y="219734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xmlns="" id="{DFBD984F-4B68-4E5E-A673-6C913D8213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5049" y="214081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F1E3A718-2D29-4CCD-ADBB-A7A202A055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0292" y="250561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xmlns="" id="{7F2D9A93-24C9-45DA-9525-AEB899738E03}"/>
              </a:ext>
            </a:extLst>
          </p:cNvPr>
          <p:cNvCxnSpPr>
            <a:cxnSpLocks/>
          </p:cNvCxnSpPr>
          <p:nvPr/>
        </p:nvCxnSpPr>
        <p:spPr>
          <a:xfrm>
            <a:off x="1894622" y="2064756"/>
            <a:ext cx="2491920" cy="2556012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xmlns="" id="{FCBB9B6C-B0C3-459C-9E5F-D53BEAE498F9}"/>
              </a:ext>
            </a:extLst>
          </p:cNvPr>
          <p:cNvGrpSpPr/>
          <p:nvPr/>
        </p:nvGrpSpPr>
        <p:grpSpPr>
          <a:xfrm>
            <a:off x="3124132" y="2876075"/>
            <a:ext cx="1650720" cy="2416272"/>
            <a:chOff x="2484520" y="15026"/>
            <a:chExt cx="1650720" cy="2416272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xmlns="" id="{07DC9234-6E03-4E4E-98DC-8EB7C1B838A7}"/>
                </a:ext>
              </a:extLst>
            </p:cNvPr>
            <p:cNvCxnSpPr>
              <a:cxnSpLocks/>
              <a:stCxn id="331" idx="5"/>
            </p:cNvCxnSpPr>
            <p:nvPr/>
          </p:nvCxnSpPr>
          <p:spPr>
            <a:xfrm>
              <a:off x="2484520" y="1006159"/>
              <a:ext cx="780515" cy="12498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xmlns="" id="{70731FDA-BAD7-4827-9203-8446CB49C40F}"/>
                </a:ext>
              </a:extLst>
            </p:cNvPr>
            <p:cNvSpPr/>
            <p:nvPr/>
          </p:nvSpPr>
          <p:spPr>
            <a:xfrm>
              <a:off x="2633054" y="2286734"/>
              <a:ext cx="1502186" cy="144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C00000"/>
                  </a:solidFill>
                </a:rPr>
                <a:t>Support vectors</a:t>
              </a: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xmlns="" id="{D0C07897-F98A-484B-9425-19CAF1FDCF2F}"/>
                </a:ext>
              </a:extLst>
            </p:cNvPr>
            <p:cNvCxnSpPr>
              <a:cxnSpLocks/>
              <a:endCxn id="330" idx="5"/>
            </p:cNvCxnSpPr>
            <p:nvPr/>
          </p:nvCxnSpPr>
          <p:spPr>
            <a:xfrm flipH="1" flipV="1">
              <a:off x="2673834" y="15026"/>
              <a:ext cx="666711" cy="22094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xmlns="" id="{C90A0A1D-04A6-4FA8-BA26-090E3B50DD95}"/>
              </a:ext>
            </a:extLst>
          </p:cNvPr>
          <p:cNvGrpSpPr/>
          <p:nvPr/>
        </p:nvGrpSpPr>
        <p:grpSpPr>
          <a:xfrm>
            <a:off x="1535788" y="1869685"/>
            <a:ext cx="3186591" cy="2827145"/>
            <a:chOff x="3437740" y="1869685"/>
            <a:chExt cx="3186591" cy="282714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xmlns="" id="{53240D0F-CAA8-4AA4-A64C-B4641525CC49}"/>
                </a:ext>
              </a:extLst>
            </p:cNvPr>
            <p:cNvCxnSpPr>
              <a:cxnSpLocks/>
            </p:cNvCxnSpPr>
            <p:nvPr/>
          </p:nvCxnSpPr>
          <p:spPr>
            <a:xfrm>
              <a:off x="4132411" y="1869685"/>
              <a:ext cx="2491920" cy="2556012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xmlns="" id="{7E9EFCB5-D0CA-4D02-BF55-97E1237C3118}"/>
                </a:ext>
              </a:extLst>
            </p:cNvPr>
            <p:cNvCxnSpPr>
              <a:cxnSpLocks/>
            </p:cNvCxnSpPr>
            <p:nvPr/>
          </p:nvCxnSpPr>
          <p:spPr>
            <a:xfrm>
              <a:off x="3437740" y="2140818"/>
              <a:ext cx="2491920" cy="2556012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xmlns="" id="{8BE1FB22-2A0C-466B-B7D7-C32384F5486C}"/>
              </a:ext>
            </a:extLst>
          </p:cNvPr>
          <p:cNvGrpSpPr/>
          <p:nvPr/>
        </p:nvGrpSpPr>
        <p:grpSpPr>
          <a:xfrm>
            <a:off x="4024479" y="4261105"/>
            <a:ext cx="2252559" cy="927828"/>
            <a:chOff x="5926431" y="4261105"/>
            <a:chExt cx="2252559" cy="927828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xmlns="" id="{01739DD1-E383-4E90-8EF6-88248AFA4D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6431" y="4261105"/>
              <a:ext cx="1232739" cy="70408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xmlns="" id="{4E762A00-A330-4EDC-AC09-1AE67D6A81C7}"/>
                </a:ext>
              </a:extLst>
            </p:cNvPr>
            <p:cNvSpPr/>
            <p:nvPr/>
          </p:nvSpPr>
          <p:spPr>
            <a:xfrm>
              <a:off x="6676804" y="5044369"/>
              <a:ext cx="1502186" cy="144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C00000"/>
                  </a:solidFill>
                </a:rPr>
                <a:t>Hyperplane</a:t>
              </a:r>
            </a:p>
          </p:txBody>
        </p:sp>
      </p:grpSp>
      <p:sp>
        <p:nvSpPr>
          <p:cNvPr id="356" name="Rectangle 355">
            <a:extLst>
              <a:ext uri="{FF2B5EF4-FFF2-40B4-BE49-F238E27FC236}">
                <a16:creationId xmlns:a16="http://schemas.microsoft.com/office/drawing/2014/main" xmlns="" id="{A209745F-B4F8-4FDE-8FF4-35F8EB8AD3B7}"/>
              </a:ext>
            </a:extLst>
          </p:cNvPr>
          <p:cNvSpPr/>
          <p:nvPr/>
        </p:nvSpPr>
        <p:spPr>
          <a:xfrm>
            <a:off x="2486290" y="5560100"/>
            <a:ext cx="1538189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– Linear</a:t>
            </a: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xmlns="" id="{D670365E-78D7-40F4-96A6-55EC4E0A60FD}"/>
              </a:ext>
            </a:extLst>
          </p:cNvPr>
          <p:cNvGrpSpPr/>
          <p:nvPr/>
        </p:nvGrpSpPr>
        <p:grpSpPr>
          <a:xfrm>
            <a:off x="6958584" y="2015988"/>
            <a:ext cx="3511296" cy="2734056"/>
            <a:chOff x="2209800" y="1929384"/>
            <a:chExt cx="3511296" cy="2734056"/>
          </a:xfrm>
        </p:grpSpPr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xmlns="" id="{ADB3AAE3-310D-44B1-916E-B0ECA1C010B9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xmlns="" id="{72F5AC85-53AD-4D56-ADEB-68B4CF9B1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xmlns="" id="{278403F3-87CC-4F72-BA01-BD7BED88BE7D}"/>
              </a:ext>
            </a:extLst>
          </p:cNvPr>
          <p:cNvSpPr/>
          <p:nvPr/>
        </p:nvSpPr>
        <p:spPr>
          <a:xfrm rot="10800000">
            <a:off x="7280450" y="1799817"/>
            <a:ext cx="2701648" cy="2112507"/>
          </a:xfrm>
          <a:custGeom>
            <a:avLst/>
            <a:gdLst>
              <a:gd name="connsiteX0" fmla="*/ 0 w 1709928"/>
              <a:gd name="connsiteY0" fmla="*/ 1371600 h 1371600"/>
              <a:gd name="connsiteX1" fmla="*/ 859536 w 1709928"/>
              <a:gd name="connsiteY1" fmla="*/ 0 h 1371600"/>
              <a:gd name="connsiteX2" fmla="*/ 1709928 w 170992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928" h="1371600">
                <a:moveTo>
                  <a:pt x="0" y="1371600"/>
                </a:moveTo>
                <a:cubicBezTo>
                  <a:pt x="287274" y="685800"/>
                  <a:pt x="574548" y="0"/>
                  <a:pt x="859536" y="0"/>
                </a:cubicBezTo>
                <a:cubicBezTo>
                  <a:pt x="1144524" y="0"/>
                  <a:pt x="1559052" y="1237488"/>
                  <a:pt x="1709928" y="13716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xmlns="" id="{C494333F-87C5-490D-8FBB-FFA42C064AA1}"/>
              </a:ext>
            </a:extLst>
          </p:cNvPr>
          <p:cNvSpPr>
            <a:spLocks noChangeAspect="1"/>
          </p:cNvSpPr>
          <p:nvPr/>
        </p:nvSpPr>
        <p:spPr>
          <a:xfrm>
            <a:off x="7517048" y="4054097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xmlns="" id="{AA6EC556-86EC-4CDD-9DB7-EF00FFF201E5}"/>
              </a:ext>
            </a:extLst>
          </p:cNvPr>
          <p:cNvSpPr>
            <a:spLocks noChangeAspect="1"/>
          </p:cNvSpPr>
          <p:nvPr/>
        </p:nvSpPr>
        <p:spPr>
          <a:xfrm>
            <a:off x="7718633" y="4043041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xmlns="" id="{63581AF4-D143-46A1-A99D-233B14443FD0}"/>
              </a:ext>
            </a:extLst>
          </p:cNvPr>
          <p:cNvSpPr>
            <a:spLocks noChangeAspect="1"/>
          </p:cNvSpPr>
          <p:nvPr/>
        </p:nvSpPr>
        <p:spPr>
          <a:xfrm>
            <a:off x="8781562" y="4054097"/>
            <a:ext cx="112329" cy="11304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xmlns="" id="{111379B6-0FA7-45C4-B684-C67599574B0B}"/>
              </a:ext>
            </a:extLst>
          </p:cNvPr>
          <p:cNvSpPr>
            <a:spLocks noChangeAspect="1"/>
          </p:cNvSpPr>
          <p:nvPr/>
        </p:nvSpPr>
        <p:spPr>
          <a:xfrm>
            <a:off x="9421988" y="4038966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xmlns="" id="{0C30A28D-6341-4545-8EBA-2637CCAFADEC}"/>
              </a:ext>
            </a:extLst>
          </p:cNvPr>
          <p:cNvSpPr>
            <a:spLocks noChangeAspect="1"/>
          </p:cNvSpPr>
          <p:nvPr/>
        </p:nvSpPr>
        <p:spPr>
          <a:xfrm>
            <a:off x="8385065" y="4043041"/>
            <a:ext cx="112329" cy="11304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xmlns="" id="{82721A73-E824-4E71-B734-48E364BE6A78}"/>
              </a:ext>
            </a:extLst>
          </p:cNvPr>
          <p:cNvSpPr>
            <a:spLocks noChangeAspect="1"/>
          </p:cNvSpPr>
          <p:nvPr/>
        </p:nvSpPr>
        <p:spPr>
          <a:xfrm>
            <a:off x="9628440" y="4043254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xmlns="" id="{470C660E-F2CD-46E8-9886-B43FA66BE5E0}"/>
              </a:ext>
            </a:extLst>
          </p:cNvPr>
          <p:cNvSpPr>
            <a:spLocks noChangeAspect="1"/>
          </p:cNvSpPr>
          <p:nvPr/>
        </p:nvSpPr>
        <p:spPr>
          <a:xfrm>
            <a:off x="8575110" y="4043041"/>
            <a:ext cx="112329" cy="11304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xmlns="" id="{983DC3E5-039A-4F1A-B64E-7AC56BBA3FE7}"/>
              </a:ext>
            </a:extLst>
          </p:cNvPr>
          <p:cNvSpPr>
            <a:spLocks noChangeAspect="1"/>
          </p:cNvSpPr>
          <p:nvPr/>
        </p:nvSpPr>
        <p:spPr>
          <a:xfrm>
            <a:off x="9231943" y="4037563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xmlns="" id="{C764D873-259C-4E80-B571-FCA8D2C9E300}"/>
              </a:ext>
            </a:extLst>
          </p:cNvPr>
          <p:cNvSpPr>
            <a:spLocks noChangeAspect="1"/>
          </p:cNvSpPr>
          <p:nvPr/>
        </p:nvSpPr>
        <p:spPr>
          <a:xfrm>
            <a:off x="7897145" y="4043041"/>
            <a:ext cx="112329" cy="113044"/>
          </a:xfrm>
          <a:prstGeom prst="ellipse">
            <a:avLst/>
          </a:prstGeom>
          <a:solidFill>
            <a:srgbClr val="0B77BF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xmlns="" id="{29BC498D-89BF-4A99-9235-7B1C2E303DC4}"/>
              </a:ext>
            </a:extLst>
          </p:cNvPr>
          <p:cNvCxnSpPr>
            <a:cxnSpLocks/>
          </p:cNvCxnSpPr>
          <p:nvPr/>
        </p:nvCxnSpPr>
        <p:spPr>
          <a:xfrm>
            <a:off x="7320810" y="3281742"/>
            <a:ext cx="2760649" cy="664454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xmlns="" id="{E3E3CB26-3B53-45B6-B029-FA50A6A533E2}"/>
              </a:ext>
            </a:extLst>
          </p:cNvPr>
          <p:cNvSpPr/>
          <p:nvPr/>
        </p:nvSpPr>
        <p:spPr>
          <a:xfrm>
            <a:off x="7945137" y="5568045"/>
            <a:ext cx="1538189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– RBF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xmlns="" id="{656A3C5B-13B2-454A-8235-19FDC36390B3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xmlns="" id="{B5D67AD3-DF25-4C64-9B55-28A3D9E10E1E}"/>
              </a:ext>
            </a:extLst>
          </p:cNvPr>
          <p:cNvGrpSpPr/>
          <p:nvPr/>
        </p:nvGrpSpPr>
        <p:grpSpPr>
          <a:xfrm>
            <a:off x="3401568" y="2081784"/>
            <a:ext cx="3511296" cy="2734056"/>
            <a:chOff x="2209800" y="1929384"/>
            <a:chExt cx="3511296" cy="2734056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xmlns="" id="{594D7757-3E86-445B-8E82-950E883BDE15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xmlns="" id="{3C02FCC4-9245-4766-B232-06538354A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xmlns="" id="{CD6FFB53-4807-4090-9F82-D8539FE000BC}"/>
              </a:ext>
            </a:extLst>
          </p:cNvPr>
          <p:cNvCxnSpPr>
            <a:cxnSpLocks/>
          </p:cNvCxnSpPr>
          <p:nvPr/>
        </p:nvCxnSpPr>
        <p:spPr>
          <a:xfrm flipH="1">
            <a:off x="3699545" y="3357059"/>
            <a:ext cx="3465430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376">
            <a:extLst>
              <a:ext uri="{FF2B5EF4-FFF2-40B4-BE49-F238E27FC236}">
                <a16:creationId xmlns:a16="http://schemas.microsoft.com/office/drawing/2014/main" xmlns="" id="{86C98BB0-EE25-442D-8140-5DC32BFE5470}"/>
              </a:ext>
            </a:extLst>
          </p:cNvPr>
          <p:cNvGrpSpPr/>
          <p:nvPr/>
        </p:nvGrpSpPr>
        <p:grpSpPr>
          <a:xfrm>
            <a:off x="3787960" y="2495617"/>
            <a:ext cx="3158713" cy="1711415"/>
            <a:chOff x="4433135" y="2495617"/>
            <a:chExt cx="3158713" cy="1711415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xmlns="" id="{9D0B6D7C-135E-4026-AC39-8B4D4891AE0C}"/>
                </a:ext>
              </a:extLst>
            </p:cNvPr>
            <p:cNvGrpSpPr/>
            <p:nvPr/>
          </p:nvGrpSpPr>
          <p:grpSpPr>
            <a:xfrm>
              <a:off x="4456665" y="2497843"/>
              <a:ext cx="706933" cy="332059"/>
              <a:chOff x="4456665" y="2497843"/>
              <a:chExt cx="706933" cy="332059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xmlns="" id="{53B909A5-F6F1-4AF4-A94B-00BAC17B87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xmlns="" id="{8C297A29-DA5F-4A33-9988-2DB508B562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xmlns="" id="{EB1C46EA-38A9-4F87-827D-98243976D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xmlns="" id="{A941B6E2-3100-4B13-A4AF-BD2CEDB5A3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xmlns="" id="{70EA8A2A-A3EF-4467-A5C2-E1FA30062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xmlns="" id="{7E29F0D9-BD9E-4FA2-9D97-345773F9B1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xmlns="" id="{056F9C4A-FF07-40CE-B198-534882BC6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xmlns="" id="{978D7106-2F7F-4F8E-8C08-853631261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xmlns="" id="{33CCA66B-CB1A-471C-8D3D-00EFC7007186}"/>
                </a:ext>
              </a:extLst>
            </p:cNvPr>
            <p:cNvGrpSpPr/>
            <p:nvPr/>
          </p:nvGrpSpPr>
          <p:grpSpPr>
            <a:xfrm>
              <a:off x="5264128" y="2497761"/>
              <a:ext cx="706933" cy="332059"/>
              <a:chOff x="4456665" y="2497843"/>
              <a:chExt cx="706933" cy="332059"/>
            </a:xfrm>
          </p:grpSpPr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xmlns="" id="{BED0C27A-B142-497D-B812-5423C9EF25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xmlns="" id="{776E58BA-B097-44E9-A95A-E298F30C2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xmlns="" id="{A798A5A2-85AB-4D79-A1B1-70ACD97D7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xmlns="" id="{6E5178D2-2781-4D57-851F-1E43F659D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xmlns="" id="{9EE95B4B-D443-418E-A00A-E57610C8A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xmlns="" id="{AA861943-5DFF-4EDC-841C-99F7952E3D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xmlns="" id="{6382E252-3B6C-4C19-AE09-A6A2A2C45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xmlns="" id="{51AE8E51-9331-41FF-8C35-8B054C7E1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xmlns="" id="{F9958DEE-FE6E-4284-8885-84EB346C1805}"/>
                </a:ext>
              </a:extLst>
            </p:cNvPr>
            <p:cNvGrpSpPr/>
            <p:nvPr/>
          </p:nvGrpSpPr>
          <p:grpSpPr>
            <a:xfrm>
              <a:off x="4441608" y="2935709"/>
              <a:ext cx="706933" cy="332059"/>
              <a:chOff x="4456665" y="2497843"/>
              <a:chExt cx="706933" cy="332059"/>
            </a:xfrm>
          </p:grpSpPr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xmlns="" id="{AE74B362-D642-472C-BB38-78E00A9DC9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xmlns="" id="{07837547-0ADA-4156-B18C-BA930CDD9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xmlns="" id="{A58B00C7-5019-414C-92A4-D6058BA2C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xmlns="" id="{0D1BC49B-5762-4333-8436-D390CE04BA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xmlns="" id="{04EAD46D-60F3-4F27-88AE-01A316218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xmlns="" id="{03BBDB93-1998-44ED-857C-B11DF7B06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xmlns="" id="{02BC8F38-766F-44EE-B415-F929A56AA9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xmlns="" id="{D8EE6B79-BF73-454C-BD9A-8DFD079BE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xmlns="" id="{E58195C7-4135-4D6F-947B-459E4CBCA63F}"/>
                </a:ext>
              </a:extLst>
            </p:cNvPr>
            <p:cNvGrpSpPr/>
            <p:nvPr/>
          </p:nvGrpSpPr>
          <p:grpSpPr>
            <a:xfrm>
              <a:off x="5249071" y="2942161"/>
              <a:ext cx="706933" cy="332059"/>
              <a:chOff x="4456665" y="2497843"/>
              <a:chExt cx="706933" cy="332059"/>
            </a:xfrm>
          </p:grpSpPr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xmlns="" id="{2DC883E5-9625-400A-8524-B739E7C17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xmlns="" id="{725EFCAF-92F3-4408-961C-EEB68BBDF2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xmlns="" id="{A406B41C-8879-486F-821E-25873199F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xmlns="" id="{A03693B8-B195-4E50-8B89-1D9C8578D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xmlns="" id="{00EFF234-89A7-48C9-BF4B-9E61D1E03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xmlns="" id="{51300BF6-7C85-4A58-816B-A74EEAEFB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xmlns="" id="{FBC82AC8-0933-401F-8CD7-042415CCA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xmlns="" id="{6450042C-2B77-4045-8D27-E30E4642A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xmlns="" id="{6D8F4A97-8361-4809-9598-EDF6C64F467F}"/>
                </a:ext>
              </a:extLst>
            </p:cNvPr>
            <p:cNvGrpSpPr/>
            <p:nvPr/>
          </p:nvGrpSpPr>
          <p:grpSpPr>
            <a:xfrm>
              <a:off x="6086063" y="2495617"/>
              <a:ext cx="710632" cy="761653"/>
              <a:chOff x="6219054" y="2497761"/>
              <a:chExt cx="710632" cy="761653"/>
            </a:xfrm>
          </p:grpSpPr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xmlns="" id="{1076D08A-4619-4FC2-A65F-B80690F253C0}"/>
                  </a:ext>
                </a:extLst>
              </p:cNvPr>
              <p:cNvGrpSpPr/>
              <p:nvPr/>
            </p:nvGrpSpPr>
            <p:grpSpPr>
              <a:xfrm>
                <a:off x="6219054" y="2497761"/>
                <a:ext cx="706933" cy="332059"/>
                <a:chOff x="4456665" y="2497843"/>
                <a:chExt cx="706933" cy="332059"/>
              </a:xfrm>
            </p:grpSpPr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xmlns="" id="{BE0EC698-A164-4910-B01D-C240A0253E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xmlns="" id="{B99C3782-6B97-4492-813D-025E872FC2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8" name="Oval 467">
                  <a:extLst>
                    <a:ext uri="{FF2B5EF4-FFF2-40B4-BE49-F238E27FC236}">
                      <a16:creationId xmlns:a16="http://schemas.microsoft.com/office/drawing/2014/main" xmlns="" id="{61AD81EF-70EA-4FA9-A0BB-E707C02BBC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xmlns="" id="{2C137F2A-958C-4078-BC8C-8636F36645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xmlns="" id="{0A8E4C12-2F2F-45DE-8EE1-AEADA9247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8282" y="250429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1" name="Oval 470">
                  <a:extLst>
                    <a:ext uri="{FF2B5EF4-FFF2-40B4-BE49-F238E27FC236}">
                      <a16:creationId xmlns:a16="http://schemas.microsoft.com/office/drawing/2014/main" xmlns="" id="{F5D1442E-0BBE-4B8B-9C4F-F9F7AFD7E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xmlns="" id="{06FDE4F5-65B4-4A58-86AE-688875A0D5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xmlns="" id="{C41B7A4E-55DC-450E-9A78-DD71033A4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xmlns="" id="{44989C9C-CF6C-4865-BBB1-45FB805CD092}"/>
                  </a:ext>
                </a:extLst>
              </p:cNvPr>
              <p:cNvGrpSpPr/>
              <p:nvPr/>
            </p:nvGrpSpPr>
            <p:grpSpPr>
              <a:xfrm>
                <a:off x="6222753" y="2927355"/>
                <a:ext cx="706933" cy="332059"/>
                <a:chOff x="4456665" y="2497843"/>
                <a:chExt cx="706933" cy="332059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xmlns="" id="{8DDFB5F9-B3A0-4CF7-96CE-DE29EC572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xmlns="" id="{F7BF0214-E985-42AF-81D6-61F091D76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xmlns="" id="{21D45A0F-6C9B-49AB-B454-EE545D8554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xmlns="" id="{D6A29189-0D62-4026-944B-F37EF87D5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xmlns="" id="{1AEB66AC-FA89-48D9-BF23-477A56CEE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8282" y="250429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xmlns="" id="{0D06BCD8-8950-45AB-978B-450CBAAC7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xmlns="" id="{D8EAABFA-FE30-4B9A-BBB9-FE533791B1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xmlns="" id="{E65712A3-D842-431C-95B0-3CBA554F79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xmlns="" id="{4057B5B1-1CF7-45C6-A962-D8188923B124}"/>
                </a:ext>
              </a:extLst>
            </p:cNvPr>
            <p:cNvGrpSpPr/>
            <p:nvPr/>
          </p:nvGrpSpPr>
          <p:grpSpPr>
            <a:xfrm>
              <a:off x="4438574" y="3424203"/>
              <a:ext cx="706933" cy="332059"/>
              <a:chOff x="4456665" y="2497843"/>
              <a:chExt cx="706933" cy="332059"/>
            </a:xfrm>
          </p:grpSpPr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xmlns="" id="{8395C26B-EB86-4474-BB52-C4423DCC46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xmlns="" id="{23C3E6FA-BB92-40FA-872C-67D6D2E18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xmlns="" id="{BD7D1123-6142-4430-9E6D-964DFB136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xmlns="" id="{32236E71-403D-482D-AAD0-0A8595406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xmlns="" id="{932D9B6F-A77F-448D-8847-CB864C429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xmlns="" id="{FE4B532B-A404-4297-8725-6ABD31F1D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xmlns="" id="{2F13B770-85DE-43C7-AF4E-1A2D5F8286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xmlns="" id="{7504CE0E-76F7-4852-8D58-61F754702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xmlns="" id="{6CC7557E-9601-472C-A179-D1FC21267C53}"/>
                </a:ext>
              </a:extLst>
            </p:cNvPr>
            <p:cNvGrpSpPr/>
            <p:nvPr/>
          </p:nvGrpSpPr>
          <p:grpSpPr>
            <a:xfrm>
              <a:off x="5250024" y="3424121"/>
              <a:ext cx="706933" cy="332059"/>
              <a:chOff x="4456665" y="2497843"/>
              <a:chExt cx="706933" cy="332059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xmlns="" id="{3BEA7453-83C5-4B30-8077-73DD56C82C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xmlns="" id="{87C2A866-3F20-45EF-9DCA-064CC3A9B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xmlns="" id="{F231BBAE-B16B-48F4-BEF0-3A8834C0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xmlns="" id="{8D6E3092-7735-4650-B26C-304CC12533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xmlns="" id="{621C080D-6488-418E-A719-6C805A533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xmlns="" id="{CD53BEA6-7A77-4659-8D28-A5348FF036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xmlns="" id="{FE3A3C3F-2872-49CC-BBD5-6F63EA84DD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xmlns="" id="{98080D3B-F116-4599-95E1-6E1652D9F2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xmlns="" id="{DF12F62F-054C-49FD-8B0A-8A254D404745}"/>
                </a:ext>
              </a:extLst>
            </p:cNvPr>
            <p:cNvGrpSpPr/>
            <p:nvPr/>
          </p:nvGrpSpPr>
          <p:grpSpPr>
            <a:xfrm>
              <a:off x="6055538" y="3430573"/>
              <a:ext cx="706933" cy="332059"/>
              <a:chOff x="4456665" y="2497843"/>
              <a:chExt cx="706933" cy="332059"/>
            </a:xfrm>
          </p:grpSpPr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xmlns="" id="{AD3D0272-0DFB-490D-8556-C1390C674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xmlns="" id="{0610EC8B-0357-4387-B08A-BDE5FDF79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xmlns="" id="{A5B39E76-8FAB-489D-B7FC-C2CBF8AFC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xmlns="" id="{10EC00C7-51ED-405D-874E-785D3F8170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xmlns="" id="{76F199FC-F44E-4EC2-A82F-C1ABD10E3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xmlns="" id="{CF6F65A7-9A5E-43C7-BBB8-1CF41E6B95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xmlns="" id="{75C3A00D-216B-4E5E-926A-CF6757DCC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xmlns="" id="{5B10A0E5-CD81-47F4-A2CE-6C21AE5D9A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xmlns="" id="{A2E836C9-B622-46C4-A46F-C59CD77BD383}"/>
                </a:ext>
              </a:extLst>
            </p:cNvPr>
            <p:cNvGrpSpPr/>
            <p:nvPr/>
          </p:nvGrpSpPr>
          <p:grpSpPr>
            <a:xfrm>
              <a:off x="4433135" y="3857295"/>
              <a:ext cx="706933" cy="332059"/>
              <a:chOff x="4456665" y="2497843"/>
              <a:chExt cx="706933" cy="332059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xmlns="" id="{9EC1F684-6F77-4ABA-9050-D74A6F7D24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xmlns="" id="{70B141E8-9545-4C13-A637-98B07D94F2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xmlns="" id="{85781C82-3FF4-4E3A-A9FC-FCD9097A9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xmlns="" id="{352C17C4-8B45-43FB-8552-39691BBA5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xmlns="" id="{D3533F0B-2556-4E7B-87DD-DC94AF6C2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xmlns="" id="{2E5CC1CB-0D78-4F75-801B-8F27AFAD10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xmlns="" id="{3EA2BC63-7B80-44A8-B091-E119FEC96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xmlns="" id="{3730965B-D3BA-4E0A-8722-60921228EC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xmlns="" id="{7BCEE81F-338B-4585-B4DF-4FD8AAA0DF4D}"/>
                </a:ext>
              </a:extLst>
            </p:cNvPr>
            <p:cNvGrpSpPr/>
            <p:nvPr/>
          </p:nvGrpSpPr>
          <p:grpSpPr>
            <a:xfrm>
              <a:off x="5231639" y="3874973"/>
              <a:ext cx="706933" cy="332059"/>
              <a:chOff x="4456665" y="2497843"/>
              <a:chExt cx="706933" cy="332059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xmlns="" id="{A3884E4E-C025-4378-8CFF-BFBE1C2BF9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xmlns="" id="{E0878436-B80D-4E93-85B0-301C02824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xmlns="" id="{61C9EDA7-8412-4D72-A179-7C71D6013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xmlns="" id="{37A3D6B6-13F9-450B-8B74-67F6D3A3C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xmlns="" id="{C4C9CBA8-78BE-43F8-8AFF-D0C745FB1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xmlns="" id="{181F1EF6-F612-4ECB-9FEF-5FA9B1DC0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xmlns="" id="{C3BC489A-757B-49DE-83B5-450715A9C4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xmlns="" id="{77726CA7-AE45-4AAF-B405-9D527FBF8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xmlns="" id="{74554ACD-5593-409A-948D-29143E9A1381}"/>
                </a:ext>
              </a:extLst>
            </p:cNvPr>
            <p:cNvGrpSpPr/>
            <p:nvPr/>
          </p:nvGrpSpPr>
          <p:grpSpPr>
            <a:xfrm>
              <a:off x="6038519" y="3874973"/>
              <a:ext cx="706933" cy="332059"/>
              <a:chOff x="4456665" y="2497843"/>
              <a:chExt cx="706933" cy="332059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xmlns="" id="{16CBD87D-6422-47EF-826D-374377FCE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1269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xmlns="" id="{14105357-45F1-4532-BECB-8F372F1594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6665" y="2716858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xmlns="" id="{2AFB02EE-14F2-49B4-889F-CE079851F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5423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xmlns="" id="{F93F9B0E-E741-409C-826E-DA06DDBD3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1438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xmlns="" id="{A46295BE-2E07-4335-9E52-B118BD652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8282" y="250429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xmlns="" id="{CE721013-2BC0-48DB-A36F-EB52FB677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003" y="2497843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xmlns="" id="{91E30DAB-7C94-47AF-BBAF-648D8070E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8717" y="2506115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xmlns="" id="{16928ED1-AE70-4716-9D10-58BDD34A7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3076" y="2716776"/>
                <a:ext cx="112329" cy="113044"/>
              </a:xfrm>
              <a:prstGeom prst="ellipse">
                <a:avLst/>
              </a:prstGeom>
              <a:solidFill>
                <a:srgbClr val="0B77BF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xmlns="" id="{CC42E2AF-E0E3-4D63-B4FB-501A965BE2B3}"/>
                </a:ext>
              </a:extLst>
            </p:cNvPr>
            <p:cNvGrpSpPr/>
            <p:nvPr/>
          </p:nvGrpSpPr>
          <p:grpSpPr>
            <a:xfrm>
              <a:off x="6884915" y="3430573"/>
              <a:ext cx="706933" cy="751922"/>
              <a:chOff x="6999514" y="3430491"/>
              <a:chExt cx="706933" cy="751922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xmlns="" id="{C5CBB428-F65A-4257-AE11-84D15BA74687}"/>
                  </a:ext>
                </a:extLst>
              </p:cNvPr>
              <p:cNvGrpSpPr/>
              <p:nvPr/>
            </p:nvGrpSpPr>
            <p:grpSpPr>
              <a:xfrm>
                <a:off x="6999514" y="3430491"/>
                <a:ext cx="706933" cy="332059"/>
                <a:chOff x="4456665" y="2497843"/>
                <a:chExt cx="706933" cy="332059"/>
              </a:xfrm>
            </p:grpSpPr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xmlns="" id="{6CBB6747-DD1E-4108-A76B-11B9FB922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xmlns="" id="{7DFFA239-C85D-4302-9D2F-2104B718C9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xmlns="" id="{644325D8-2C77-44A4-A2D5-A635742B9F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xmlns="" id="{ED789C7E-48D5-46B1-B183-A162601FE8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xmlns="" id="{76A92D20-8ADE-42D5-92E6-5035642671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8282" y="250429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xmlns="" id="{5BBDFC54-407E-4B45-8F3A-4DD4D7D15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xmlns="" id="{63AD55FF-E140-485B-B9D6-7D857B2BB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xmlns="" id="{867F3E1B-1B46-492B-9E2D-EE9D47AFCC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xmlns="" id="{7E57C034-16B4-4C77-9E90-8D5474CEC91A}"/>
                  </a:ext>
                </a:extLst>
              </p:cNvPr>
              <p:cNvGrpSpPr/>
              <p:nvPr/>
            </p:nvGrpSpPr>
            <p:grpSpPr>
              <a:xfrm>
                <a:off x="6999514" y="3850354"/>
                <a:ext cx="706933" cy="332059"/>
                <a:chOff x="4456665" y="2497843"/>
                <a:chExt cx="706933" cy="332059"/>
              </a:xfrm>
            </p:grpSpPr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xmlns="" id="{6D3A2709-039D-4C9B-A1B2-02FB864262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xmlns="" id="{242543CC-346A-48EA-86EB-67741FE382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xmlns="" id="{B9F448EF-C447-401F-8A07-7A784B155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xmlns="" id="{E619AC98-92BC-4D0D-8855-C9FA6EDAF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xmlns="" id="{FADF69C7-33DF-4853-B6E5-4263E6A20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8282" y="250429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xmlns="" id="{0D997389-941B-467F-94CD-27CEE2793E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xmlns="" id="{570C4908-7E3F-47F1-93AC-AB353B4DE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xmlns="" id="{033E7CD0-4F8A-4206-93C3-A072E68B33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xmlns="" id="{2C934C0C-C188-4F92-9F9D-595705B12E61}"/>
              </a:ext>
            </a:extLst>
          </p:cNvPr>
          <p:cNvCxnSpPr>
            <a:cxnSpLocks/>
          </p:cNvCxnSpPr>
          <p:nvPr/>
        </p:nvCxnSpPr>
        <p:spPr>
          <a:xfrm>
            <a:off x="5393344" y="2390862"/>
            <a:ext cx="0" cy="966197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xmlns="" id="{6ADC9BFD-3E5D-44E0-B8DA-1A2BC7FA7194}"/>
              </a:ext>
            </a:extLst>
          </p:cNvPr>
          <p:cNvCxnSpPr>
            <a:cxnSpLocks/>
          </p:cNvCxnSpPr>
          <p:nvPr/>
        </p:nvCxnSpPr>
        <p:spPr>
          <a:xfrm>
            <a:off x="6176687" y="3365448"/>
            <a:ext cx="0" cy="966197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 507">
            <a:extLst>
              <a:ext uri="{FF2B5EF4-FFF2-40B4-BE49-F238E27FC236}">
                <a16:creationId xmlns:a16="http://schemas.microsoft.com/office/drawing/2014/main" xmlns="" id="{308A9C50-95D0-4B47-90FB-B4334663352C}"/>
              </a:ext>
            </a:extLst>
          </p:cNvPr>
          <p:cNvSpPr/>
          <p:nvPr/>
        </p:nvSpPr>
        <p:spPr>
          <a:xfrm>
            <a:off x="7235099" y="3144144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xmlns="" id="{F2362F81-92B0-4340-B489-947683C47027}"/>
              </a:ext>
            </a:extLst>
          </p:cNvPr>
          <p:cNvSpPr/>
          <p:nvPr/>
        </p:nvSpPr>
        <p:spPr>
          <a:xfrm>
            <a:off x="5063746" y="1994000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2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xmlns="" id="{3E48A711-34F0-4964-8E0F-548553EE2A7A}"/>
              </a:ext>
            </a:extLst>
          </p:cNvPr>
          <p:cNvSpPr/>
          <p:nvPr/>
        </p:nvSpPr>
        <p:spPr>
          <a:xfrm>
            <a:off x="5819646" y="4270299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3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xmlns="" id="{F712CAD2-F012-47A4-BFEF-5E28D5C0A2F7}"/>
              </a:ext>
            </a:extLst>
          </p:cNvPr>
          <p:cNvSpPr/>
          <p:nvPr/>
        </p:nvSpPr>
        <p:spPr>
          <a:xfrm>
            <a:off x="9434413" y="2392905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1</a:t>
            </a:r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xmlns="" id="{1C4E6E75-E9ED-4E8C-9024-FCA9633171FB}"/>
              </a:ext>
            </a:extLst>
          </p:cNvPr>
          <p:cNvGrpSpPr/>
          <p:nvPr/>
        </p:nvGrpSpPr>
        <p:grpSpPr>
          <a:xfrm>
            <a:off x="9231596" y="2778364"/>
            <a:ext cx="1106925" cy="428995"/>
            <a:chOff x="9231596" y="2778364"/>
            <a:chExt cx="1106925" cy="428995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xmlns="" id="{FC1B3D7C-1ABD-4476-9CF3-3D84F94C2F5C}"/>
                </a:ext>
              </a:extLst>
            </p:cNvPr>
            <p:cNvCxnSpPr>
              <a:cxnSpLocks/>
              <a:stCxn id="511" idx="2"/>
            </p:cNvCxnSpPr>
            <p:nvPr/>
          </p:nvCxnSpPr>
          <p:spPr>
            <a:xfrm flipH="1">
              <a:off x="9231596" y="2778364"/>
              <a:ext cx="578747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xmlns="" id="{5ACBF56E-C1AF-4FB4-92F2-5843B741F523}"/>
                </a:ext>
              </a:extLst>
            </p:cNvPr>
            <p:cNvCxnSpPr>
              <a:cxnSpLocks/>
              <a:stCxn id="511" idx="2"/>
            </p:cNvCxnSpPr>
            <p:nvPr/>
          </p:nvCxnSpPr>
          <p:spPr>
            <a:xfrm>
              <a:off x="9810343" y="2778364"/>
              <a:ext cx="528178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Rectangle 514">
            <a:extLst>
              <a:ext uri="{FF2B5EF4-FFF2-40B4-BE49-F238E27FC236}">
                <a16:creationId xmlns:a16="http://schemas.microsoft.com/office/drawing/2014/main" xmlns="" id="{6D623E4C-64C3-4D70-B559-7459BA49D50A}"/>
              </a:ext>
            </a:extLst>
          </p:cNvPr>
          <p:cNvSpPr/>
          <p:nvPr/>
        </p:nvSpPr>
        <p:spPr>
          <a:xfrm>
            <a:off x="8873375" y="3283019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2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xmlns="" id="{B9C1CD64-4B6F-4CF6-B18C-D2ACCDF8EC5B}"/>
              </a:ext>
            </a:extLst>
          </p:cNvPr>
          <p:cNvSpPr/>
          <p:nvPr/>
        </p:nvSpPr>
        <p:spPr>
          <a:xfrm>
            <a:off x="9948593" y="3250883"/>
            <a:ext cx="751860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3</a:t>
            </a:r>
          </a:p>
        </p:txBody>
      </p:sp>
      <p:grpSp>
        <p:nvGrpSpPr>
          <p:cNvPr id="517" name="Group 516">
            <a:extLst>
              <a:ext uri="{FF2B5EF4-FFF2-40B4-BE49-F238E27FC236}">
                <a16:creationId xmlns:a16="http://schemas.microsoft.com/office/drawing/2014/main" xmlns="" id="{1B7EEC24-C81F-43E1-B34C-D0209A937661}"/>
              </a:ext>
            </a:extLst>
          </p:cNvPr>
          <p:cNvGrpSpPr/>
          <p:nvPr/>
        </p:nvGrpSpPr>
        <p:grpSpPr>
          <a:xfrm>
            <a:off x="8610664" y="3665051"/>
            <a:ext cx="1106925" cy="428995"/>
            <a:chOff x="9231596" y="2379458"/>
            <a:chExt cx="1106925" cy="428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xmlns="" id="{A4DDA185-0285-4CA0-AE71-BB988EE8F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1596" y="2379458"/>
              <a:ext cx="578747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xmlns="" id="{C79D516E-0652-4153-BA2C-61C4BB07DB20}"/>
                </a:ext>
              </a:extLst>
            </p:cNvPr>
            <p:cNvCxnSpPr>
              <a:cxnSpLocks/>
            </p:cNvCxnSpPr>
            <p:nvPr/>
          </p:nvCxnSpPr>
          <p:spPr>
            <a:xfrm>
              <a:off x="9810343" y="2379458"/>
              <a:ext cx="528178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xmlns="" id="{F7889DD7-E690-44F5-88DF-F3A4D148FEF6}"/>
              </a:ext>
            </a:extLst>
          </p:cNvPr>
          <p:cNvGrpSpPr/>
          <p:nvPr/>
        </p:nvGrpSpPr>
        <p:grpSpPr>
          <a:xfrm>
            <a:off x="9887946" y="3666927"/>
            <a:ext cx="1106925" cy="428995"/>
            <a:chOff x="9231596" y="2379458"/>
            <a:chExt cx="1106925" cy="428995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xmlns="" id="{770B79D2-94CA-4E97-8E42-43BB4ACAC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1596" y="2379458"/>
              <a:ext cx="578747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xmlns="" id="{5418C99C-89FC-4983-9F76-3E3B88F6921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343" y="2379458"/>
              <a:ext cx="528178" cy="428995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Rectangle 522">
            <a:extLst>
              <a:ext uri="{FF2B5EF4-FFF2-40B4-BE49-F238E27FC236}">
                <a16:creationId xmlns:a16="http://schemas.microsoft.com/office/drawing/2014/main" xmlns="" id="{3FFD4D85-F19F-422A-BF6F-F4A2688BE00E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Nearest Neighbours (</a:t>
            </a:r>
            <a:r>
              <a:rPr lang="en-IN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xmlns="" id="{AC214E6C-58EE-4E89-8F8C-D0248B746004}"/>
              </a:ext>
            </a:extLst>
          </p:cNvPr>
          <p:cNvGrpSpPr/>
          <p:nvPr/>
        </p:nvGrpSpPr>
        <p:grpSpPr>
          <a:xfrm>
            <a:off x="4659917" y="2081784"/>
            <a:ext cx="3511296" cy="2734056"/>
            <a:chOff x="2209800" y="1929384"/>
            <a:chExt cx="3511296" cy="2734056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xmlns="" id="{092D1596-67EA-4F79-8A65-06CC2999496A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xmlns="" id="{C9FCD522-0CAF-45FE-8F66-245D3E08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xmlns="" id="{1901248D-FA52-4F2C-B461-80745909F765}"/>
              </a:ext>
            </a:extLst>
          </p:cNvPr>
          <p:cNvGrpSpPr/>
          <p:nvPr/>
        </p:nvGrpSpPr>
        <p:grpSpPr>
          <a:xfrm>
            <a:off x="5234038" y="3221075"/>
            <a:ext cx="1933327" cy="1184567"/>
            <a:chOff x="3975689" y="3221075"/>
            <a:chExt cx="1933327" cy="1184567"/>
          </a:xfrm>
        </p:grpSpPr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xmlns="" id="{01BF8DC6-6977-4EF0-B087-43600CD053AD}"/>
                </a:ext>
              </a:extLst>
            </p:cNvPr>
            <p:cNvGrpSpPr/>
            <p:nvPr/>
          </p:nvGrpSpPr>
          <p:grpSpPr>
            <a:xfrm>
              <a:off x="3975689" y="3459633"/>
              <a:ext cx="853690" cy="946009"/>
              <a:chOff x="6219054" y="2313323"/>
              <a:chExt cx="853690" cy="946009"/>
            </a:xfrm>
          </p:grpSpPr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xmlns="" id="{F076EF35-35A9-4D62-BCB9-B94AC6196E6A}"/>
                  </a:ext>
                </a:extLst>
              </p:cNvPr>
              <p:cNvGrpSpPr/>
              <p:nvPr/>
            </p:nvGrpSpPr>
            <p:grpSpPr>
              <a:xfrm>
                <a:off x="6219054" y="2359438"/>
                <a:ext cx="845994" cy="470382"/>
                <a:chOff x="4456665" y="2359520"/>
                <a:chExt cx="845994" cy="470382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xmlns="" id="{AB71E979-208B-4D98-B024-5DA04E5879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xmlns="" id="{961EDA39-C9F7-43E6-8D7C-51CB8308C2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xmlns="" id="{EF3DEA77-DC24-4EF7-94BE-4E4B4EAAC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xmlns="" id="{5FC82DD5-9072-4D66-AE9F-E6CF98C79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9486" y="251607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xmlns="" id="{B59549B3-73B2-4923-A7A8-A49D1DBA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0330" y="2562637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xmlns="" id="{67F34930-71A3-48A7-A451-D688A7AFF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69594" y="2359520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xmlns="" id="{85E9C7A7-D749-47BF-A1BA-B35198E016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xmlns="" id="{59025A97-2876-4D91-B2C6-FD4FEAA19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xmlns="" id="{5ED9CCD9-A4BB-4F29-BAB4-1F2DAFD92D45}"/>
                  </a:ext>
                </a:extLst>
              </p:cNvPr>
              <p:cNvGrpSpPr/>
              <p:nvPr/>
            </p:nvGrpSpPr>
            <p:grpSpPr>
              <a:xfrm>
                <a:off x="6237526" y="2313323"/>
                <a:ext cx="835218" cy="946009"/>
                <a:chOff x="4471438" y="1883811"/>
                <a:chExt cx="835218" cy="946009"/>
              </a:xfrm>
            </p:grpSpPr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xmlns="" id="{459F1856-9F76-4D54-8492-AB2B0BAC9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4327" y="26559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xmlns="" id="{34C959B2-9CB9-45A1-9F86-6F1380CA35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2689" y="1883811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xmlns="" id="{60129785-A3BC-4BAE-A8F9-CA0F5313C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67347" y="2676170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xmlns="" id="{2FDD02F5-858E-4E83-B0EB-64F369526C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xmlns="" id="{62DBBBCC-F355-4878-8A8B-45244A636F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81672" y="2443477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xmlns="" id="{5A875A50-739B-46D0-8FBC-174453D4E5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22837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xmlns="" id="{0457980C-FBE3-4F92-AF41-3CC8B0F5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24747" y="2481099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xmlns="" id="{95AA9848-29E8-48B1-9EEB-60BCD5BF0C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xmlns="" id="{818EBFD3-1408-4477-BE4B-4E4AF7DD6A3B}"/>
                </a:ext>
              </a:extLst>
            </p:cNvPr>
            <p:cNvGrpSpPr/>
            <p:nvPr/>
          </p:nvGrpSpPr>
          <p:grpSpPr>
            <a:xfrm>
              <a:off x="5006407" y="3221075"/>
              <a:ext cx="902609" cy="892621"/>
              <a:chOff x="6856459" y="3430491"/>
              <a:chExt cx="902609" cy="892621"/>
            </a:xfrm>
            <a:solidFill>
              <a:srgbClr val="92D050"/>
            </a:solidFill>
          </p:grpSpPr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xmlns="" id="{A2F0763A-26B4-4A66-BFCE-C5254C65592D}"/>
                  </a:ext>
                </a:extLst>
              </p:cNvPr>
              <p:cNvGrpSpPr/>
              <p:nvPr/>
            </p:nvGrpSpPr>
            <p:grpSpPr>
              <a:xfrm>
                <a:off x="6856459" y="3430491"/>
                <a:ext cx="902609" cy="384692"/>
                <a:chOff x="4313610" y="2497843"/>
                <a:chExt cx="902609" cy="384692"/>
              </a:xfrm>
              <a:grpFill/>
            </p:grpSpPr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xmlns="" id="{A29E127F-DEDD-4C80-954F-8EE3D1E020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3890" y="264167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xmlns="" id="{8B7753EE-407C-45AE-A790-7BA47B33E1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13610" y="2747148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xmlns="" id="{5F5A7910-8F77-4C1A-9FE6-E11B9DF37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1831" y="276949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xmlns="" id="{4DE43297-232C-4DEA-A94A-694683198F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107" y="2547144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xmlns="" id="{11943128-1E1E-4B32-A276-6CD79EA28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7000" y="2656447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xmlns="" id="{3FE18AFE-7900-4548-BA16-20D20DB5F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xmlns="" id="{6691D674-C81A-463B-BCE6-0D82427C44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xmlns="" id="{F0E0AAB0-1513-43C0-8253-17977A1F4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0556" y="2690626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xmlns="" id="{E29ECA62-5156-4E6C-BD1A-A2F00FDBA96B}"/>
                  </a:ext>
                </a:extLst>
              </p:cNvPr>
              <p:cNvGrpSpPr/>
              <p:nvPr/>
            </p:nvGrpSpPr>
            <p:grpSpPr>
              <a:xfrm>
                <a:off x="6965673" y="3850354"/>
                <a:ext cx="737787" cy="472758"/>
                <a:chOff x="4422824" y="2497843"/>
                <a:chExt cx="737787" cy="472758"/>
              </a:xfrm>
              <a:grpFill/>
            </p:grpSpPr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xmlns="" id="{500059A1-8C9D-495E-B9DB-CCF2E52073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68152" y="275902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xmlns="" id="{AA61FA35-37E2-4D58-AB6F-C5C2E2F31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2824" y="269869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xmlns="" id="{C72B1AFD-6265-4AE0-8FA8-51D38DFBEA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22520" y="2699880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xmlns="" id="{5EB7ACFF-31F7-42C3-89B2-DDC8591E63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xmlns="" id="{E989139E-A874-4886-B410-0FDB18422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8282" y="2504295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xmlns="" id="{113E1A2F-392B-4B35-BBC2-FA5FFDD0B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xmlns="" id="{F0E741E5-BA0E-42AB-AB34-49031806D0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xmlns="" id="{99EB31C8-0681-4CA3-8FFA-1B87B66569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4838" y="2857557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566" name="Oval 565">
            <a:extLst>
              <a:ext uri="{FF2B5EF4-FFF2-40B4-BE49-F238E27FC236}">
                <a16:creationId xmlns:a16="http://schemas.microsoft.com/office/drawing/2014/main" xmlns="" id="{3A0D764A-0DD4-4320-9399-F39F0C807AAC}"/>
              </a:ext>
            </a:extLst>
          </p:cNvPr>
          <p:cNvSpPr>
            <a:spLocks noChangeAspect="1"/>
          </p:cNvSpPr>
          <p:nvPr/>
        </p:nvSpPr>
        <p:spPr>
          <a:xfrm>
            <a:off x="6040260" y="3477947"/>
            <a:ext cx="112329" cy="11304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xmlns="" id="{A03C4CD9-5B18-4C73-B272-87E25D1C31B5}"/>
              </a:ext>
            </a:extLst>
          </p:cNvPr>
          <p:cNvSpPr>
            <a:spLocks noChangeAspect="1"/>
          </p:cNvSpPr>
          <p:nvPr/>
        </p:nvSpPr>
        <p:spPr>
          <a:xfrm>
            <a:off x="5834327" y="3280233"/>
            <a:ext cx="576131" cy="57613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xmlns="" id="{D3E196DC-5935-4202-BF12-75F59B2E7A1A}"/>
              </a:ext>
            </a:extLst>
          </p:cNvPr>
          <p:cNvSpPr/>
          <p:nvPr/>
        </p:nvSpPr>
        <p:spPr>
          <a:xfrm>
            <a:off x="5975399" y="5192454"/>
            <a:ext cx="1538189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xmlns="" id="{D9136B39-3C66-4606-B2FB-1EF3F1022DC3}"/>
              </a:ext>
            </a:extLst>
          </p:cNvPr>
          <p:cNvSpPr/>
          <p:nvPr/>
        </p:nvSpPr>
        <p:spPr>
          <a:xfrm>
            <a:off x="5163773" y="139037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</p:txBody>
      </p:sp>
      <p:grpSp>
        <p:nvGrpSpPr>
          <p:cNvPr id="570" name="Group 569">
            <a:extLst>
              <a:ext uri="{FF2B5EF4-FFF2-40B4-BE49-F238E27FC236}">
                <a16:creationId xmlns:a16="http://schemas.microsoft.com/office/drawing/2014/main" xmlns="" id="{8131CBAD-6DBF-47F5-8815-15647B8F9552}"/>
              </a:ext>
            </a:extLst>
          </p:cNvPr>
          <p:cNvGrpSpPr/>
          <p:nvPr/>
        </p:nvGrpSpPr>
        <p:grpSpPr>
          <a:xfrm>
            <a:off x="4812317" y="2234184"/>
            <a:ext cx="3511296" cy="2734056"/>
            <a:chOff x="2209800" y="1929384"/>
            <a:chExt cx="3511296" cy="2734056"/>
          </a:xfrm>
        </p:grpSpPr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xmlns="" id="{39546127-A573-4E55-AD6F-4E101CA711B0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xmlns="" id="{A2C673F4-5679-4677-AE60-EDF0F2510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xmlns="" id="{8DE49D21-1745-448A-A2B3-5E208DFE8E9E}"/>
              </a:ext>
            </a:extLst>
          </p:cNvPr>
          <p:cNvGrpSpPr/>
          <p:nvPr/>
        </p:nvGrpSpPr>
        <p:grpSpPr>
          <a:xfrm>
            <a:off x="5386438" y="2969415"/>
            <a:ext cx="1933327" cy="1588627"/>
            <a:chOff x="3975689" y="2817015"/>
            <a:chExt cx="1933327" cy="1588627"/>
          </a:xfrm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xmlns="" id="{FBE31501-EFF6-436F-B0D4-9D99325CC97B}"/>
                </a:ext>
              </a:extLst>
            </p:cNvPr>
            <p:cNvGrpSpPr/>
            <p:nvPr/>
          </p:nvGrpSpPr>
          <p:grpSpPr>
            <a:xfrm>
              <a:off x="3975689" y="3459633"/>
              <a:ext cx="853690" cy="946009"/>
              <a:chOff x="6219054" y="2313323"/>
              <a:chExt cx="853690" cy="946009"/>
            </a:xfrm>
          </p:grpSpPr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xmlns="" id="{52530F0B-BB5C-47A0-8AF5-64D46C655AEB}"/>
                  </a:ext>
                </a:extLst>
              </p:cNvPr>
              <p:cNvGrpSpPr/>
              <p:nvPr/>
            </p:nvGrpSpPr>
            <p:grpSpPr>
              <a:xfrm>
                <a:off x="6219054" y="2359438"/>
                <a:ext cx="845994" cy="470382"/>
                <a:chOff x="4456665" y="2359520"/>
                <a:chExt cx="845994" cy="470382"/>
              </a:xfrm>
            </p:grpSpPr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xmlns="" id="{F40F1C16-094D-4C3D-897D-F8130E47C9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1269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xmlns="" id="{F2130B11-2E3A-473D-9E20-58FD259C7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6665" y="27168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xmlns="" id="{B58FD961-DDF2-484A-9ABB-E5B5991D06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5423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xmlns="" id="{BE912B4A-276A-49C4-96BB-5B8F33BFC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9486" y="251607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xmlns="" id="{0B12EF8F-7A80-4C94-AC82-B5B3B4783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0330" y="2562637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xmlns="" id="{0DA9007C-ECB7-428A-B1DC-7B3F1C959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69594" y="2359520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xmlns="" id="{C7FF0DA8-3536-4591-85E9-10ADFA4CE5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xmlns="" id="{772F15CA-1C6F-4390-B481-3EBC822E94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xmlns="" id="{BC8860C7-3BC3-49A4-B6FD-2EBC7CB4D834}"/>
                  </a:ext>
                </a:extLst>
              </p:cNvPr>
              <p:cNvGrpSpPr/>
              <p:nvPr/>
            </p:nvGrpSpPr>
            <p:grpSpPr>
              <a:xfrm>
                <a:off x="6237526" y="2313323"/>
                <a:ext cx="835218" cy="946009"/>
                <a:chOff x="4471438" y="1883811"/>
                <a:chExt cx="835218" cy="946009"/>
              </a:xfrm>
            </p:grpSpPr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xmlns="" id="{2B08405A-8599-4314-9B64-A4479CF49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4327" y="2655958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xmlns="" id="{0FB28DEB-7F14-4F34-BB6F-352AABD3D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2689" y="1883811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xmlns="" id="{D8162090-8201-4FAA-9205-DB3B9100A6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67347" y="2676170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xmlns="" id="{535BE218-50CB-458A-89AC-BA7C5FD2B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xmlns="" id="{0D48AB26-B6C1-482B-8A30-73E62D2A7B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81672" y="2443477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xmlns="" id="{2C5DF789-2E66-42EF-AA61-ECDF10695B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22837" y="2497843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xmlns="" id="{03C07695-6419-4526-AE10-DC429ED8F0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24747" y="2481099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xmlns="" id="{1FC72B70-B61F-49A7-A18B-43604BA878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43076" y="2716776"/>
                  <a:ext cx="112329" cy="113044"/>
                </a:xfrm>
                <a:prstGeom prst="ellipse">
                  <a:avLst/>
                </a:prstGeom>
                <a:solidFill>
                  <a:srgbClr val="0B77BF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xmlns="" id="{33FDC419-907B-4B81-82C6-4DB2D8BCAB5E}"/>
                </a:ext>
              </a:extLst>
            </p:cNvPr>
            <p:cNvGrpSpPr/>
            <p:nvPr/>
          </p:nvGrpSpPr>
          <p:grpSpPr>
            <a:xfrm>
              <a:off x="5006407" y="2817015"/>
              <a:ext cx="902609" cy="945239"/>
              <a:chOff x="6856459" y="3026431"/>
              <a:chExt cx="902609" cy="945239"/>
            </a:xfrm>
            <a:solidFill>
              <a:srgbClr val="92D050"/>
            </a:solidFill>
          </p:grpSpPr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xmlns="" id="{998E7441-0DE7-484E-A76A-B848FB41ACCE}"/>
                  </a:ext>
                </a:extLst>
              </p:cNvPr>
              <p:cNvGrpSpPr/>
              <p:nvPr/>
            </p:nvGrpSpPr>
            <p:grpSpPr>
              <a:xfrm>
                <a:off x="6856459" y="3236322"/>
                <a:ext cx="902609" cy="578861"/>
                <a:chOff x="4313610" y="2303674"/>
                <a:chExt cx="902609" cy="578861"/>
              </a:xfrm>
              <a:grpFill/>
            </p:grpSpPr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xmlns="" id="{C0F80615-1A7B-46F2-B37B-747A4BC42B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03890" y="264167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xmlns="" id="{BEA5F69D-E996-43C5-A107-B1E34F0501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13610" y="2747148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xmlns="" id="{44BEEFA5-42C3-4DBC-A3B1-44C9C6351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1831" y="276949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xmlns="" id="{A2183DC8-D098-4E59-99AB-B16EB70BA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107" y="2547144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xmlns="" id="{8177099C-458E-4B59-8D59-124E9D1656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7000" y="2656447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xmlns="" id="{38AD8E42-5C6C-4259-A9BF-1C05341508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xmlns="" id="{D1EC58EB-A579-471E-8562-2F32F1645A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xmlns="" id="{B0D45AA3-BCCC-45F0-80EC-64038104B9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271" y="2303674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xmlns="" id="{ABDB136E-4FC7-4023-8FC8-75D01062D31B}"/>
                  </a:ext>
                </a:extLst>
              </p:cNvPr>
              <p:cNvGrpSpPr/>
              <p:nvPr/>
            </p:nvGrpSpPr>
            <p:grpSpPr>
              <a:xfrm>
                <a:off x="6945836" y="3026431"/>
                <a:ext cx="734245" cy="945239"/>
                <a:chOff x="4402987" y="1673920"/>
                <a:chExt cx="734245" cy="945239"/>
              </a:xfrm>
              <a:grpFill/>
            </p:grpSpPr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xmlns="" id="{41D2ECA1-137B-47D5-BA90-6BC4A374A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14881" y="1744658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xmlns="" id="{F81A20A6-5BE6-4F56-A9D5-B939AEDFA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2987" y="1673920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xmlns="" id="{2B997290-362E-4071-B94D-44D528722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4903" y="2055548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xmlns="" id="{063DDFAE-94C3-4361-8EF3-764E6773F6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1438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xmlns="" id="{245A33C2-5F76-4621-BFE9-524897453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1831" y="1891901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xmlns="" id="{6136081C-3DAB-4D99-9D3F-6540C602F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61003" y="249784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xmlns="" id="{3A9ECE7D-9193-4B6C-9114-7B17AFA4B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8717" y="2506115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xmlns="" id="{DE3655A0-B9FF-4A0A-850A-B59D78B4FE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46609" y="2270763"/>
                  <a:ext cx="112329" cy="113044"/>
                </a:xfrm>
                <a:prstGeom prst="ellipse">
                  <a:avLst/>
                </a:prstGeom>
                <a:grpFill/>
                <a:ln w="9525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612" name="Oval 611">
            <a:extLst>
              <a:ext uri="{FF2B5EF4-FFF2-40B4-BE49-F238E27FC236}">
                <a16:creationId xmlns:a16="http://schemas.microsoft.com/office/drawing/2014/main" xmlns="" id="{2564F695-F32B-42E2-8DC1-79C1521AEBCB}"/>
              </a:ext>
            </a:extLst>
          </p:cNvPr>
          <p:cNvSpPr>
            <a:spLocks noChangeAspect="1"/>
          </p:cNvSpPr>
          <p:nvPr/>
        </p:nvSpPr>
        <p:spPr>
          <a:xfrm>
            <a:off x="6192660" y="3630347"/>
            <a:ext cx="112329" cy="11304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3" name="Group 612">
            <a:extLst>
              <a:ext uri="{FF2B5EF4-FFF2-40B4-BE49-F238E27FC236}">
                <a16:creationId xmlns:a16="http://schemas.microsoft.com/office/drawing/2014/main" xmlns="" id="{D9B22F9D-9085-4AF9-BFDC-27278DB8780A}"/>
              </a:ext>
            </a:extLst>
          </p:cNvPr>
          <p:cNvGrpSpPr/>
          <p:nvPr/>
        </p:nvGrpSpPr>
        <p:grpSpPr>
          <a:xfrm>
            <a:off x="5265973" y="1209654"/>
            <a:ext cx="2078032" cy="697467"/>
            <a:chOff x="8785711" y="1326016"/>
            <a:chExt cx="2078032" cy="697467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xmlns="" id="{07AED456-1444-445C-8AF5-2B7E08EE63BB}"/>
                </a:ext>
              </a:extLst>
            </p:cNvPr>
            <p:cNvSpPr/>
            <p:nvPr/>
          </p:nvSpPr>
          <p:spPr>
            <a:xfrm>
              <a:off x="8785711" y="1326016"/>
              <a:ext cx="2078032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P(A|B) = P(B|A) * P(A)</a:t>
              </a:r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xmlns="" id="{3A6D9D59-0E17-448C-A2C4-03763F546085}"/>
                </a:ext>
              </a:extLst>
            </p:cNvPr>
            <p:cNvCxnSpPr/>
            <p:nvPr/>
          </p:nvCxnSpPr>
          <p:spPr>
            <a:xfrm>
              <a:off x="9605394" y="1666420"/>
              <a:ext cx="10989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xmlns="" id="{DD4D8A69-485E-4401-BB8B-4C8A2C670C88}"/>
                </a:ext>
              </a:extLst>
            </p:cNvPr>
            <p:cNvSpPr/>
            <p:nvPr/>
          </p:nvSpPr>
          <p:spPr>
            <a:xfrm>
              <a:off x="9850597" y="1638024"/>
              <a:ext cx="608551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P(B)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xmlns="" id="{7E52FB12-BDED-49A3-8133-D9CC57A67758}"/>
              </a:ext>
            </a:extLst>
          </p:cNvPr>
          <p:cNvGrpSpPr/>
          <p:nvPr/>
        </p:nvGrpSpPr>
        <p:grpSpPr>
          <a:xfrm>
            <a:off x="4713445" y="2877349"/>
            <a:ext cx="2328160" cy="2193919"/>
            <a:chOff x="854541" y="2686384"/>
            <a:chExt cx="2328160" cy="2193919"/>
          </a:xfrm>
        </p:grpSpPr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xmlns="" id="{94B759B9-651D-49CF-9D39-864837AE9722}"/>
                </a:ext>
              </a:extLst>
            </p:cNvPr>
            <p:cNvSpPr/>
            <p:nvPr/>
          </p:nvSpPr>
          <p:spPr>
            <a:xfrm rot="16200000">
              <a:off x="398314" y="314261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</a:t>
              </a:r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xmlns="" id="{3B12C781-DD50-44EF-AA6A-4B29E5A3CCA4}"/>
                </a:ext>
              </a:extLst>
            </p:cNvPr>
            <p:cNvSpPr/>
            <p:nvPr/>
          </p:nvSpPr>
          <p:spPr>
            <a:xfrm>
              <a:off x="2009225" y="4619281"/>
              <a:ext cx="1173476" cy="26102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</a:p>
          </p:txBody>
        </p:sp>
      </p:grpSp>
      <p:sp>
        <p:nvSpPr>
          <p:cNvPr id="620" name="Rectangle 619">
            <a:extLst>
              <a:ext uri="{FF2B5EF4-FFF2-40B4-BE49-F238E27FC236}">
                <a16:creationId xmlns:a16="http://schemas.microsoft.com/office/drawing/2014/main" xmlns="" id="{A06BB86C-BBE8-49B0-B770-7DD67C5E60B5}"/>
              </a:ext>
            </a:extLst>
          </p:cNvPr>
          <p:cNvSpPr/>
          <p:nvPr/>
        </p:nvSpPr>
        <p:spPr>
          <a:xfrm>
            <a:off x="5163773" y="3357932"/>
            <a:ext cx="49118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xmlns="" id="{B23208D4-C426-4404-8CE1-E97AF00E77AD}"/>
              </a:ext>
            </a:extLst>
          </p:cNvPr>
          <p:cNvSpPr/>
          <p:nvPr/>
        </p:nvSpPr>
        <p:spPr>
          <a:xfrm>
            <a:off x="6590506" y="2738269"/>
            <a:ext cx="66950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xmlns="" id="{DDEB1481-DF96-4AE0-BCE8-5E9B9D775CEB}"/>
              </a:ext>
            </a:extLst>
          </p:cNvPr>
          <p:cNvGrpSpPr/>
          <p:nvPr/>
        </p:nvGrpSpPr>
        <p:grpSpPr>
          <a:xfrm>
            <a:off x="8323613" y="2026384"/>
            <a:ext cx="3120702" cy="711885"/>
            <a:chOff x="8785711" y="1326016"/>
            <a:chExt cx="2078032" cy="711885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xmlns="" id="{219FE761-140F-45AD-9042-5979622ABD4A}"/>
                </a:ext>
              </a:extLst>
            </p:cNvPr>
            <p:cNvSpPr/>
            <p:nvPr/>
          </p:nvSpPr>
          <p:spPr>
            <a:xfrm>
              <a:off x="8785711" y="1326016"/>
              <a:ext cx="2078032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</a:t>
              </a:r>
              <a:r>
                <a:rPr lang="en-IN" sz="1400" b="1" dirty="0" err="1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Flat|X</a:t>
              </a:r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P(</a:t>
              </a:r>
              <a:r>
                <a:rPr lang="en-IN" sz="1400" b="1" dirty="0" err="1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X|Flat</a:t>
              </a:r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* P(Flat)</a:t>
              </a:r>
            </a:p>
          </p:txBody>
        </p: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xmlns="" id="{0F099D8A-843B-45B6-AE53-BA3E4EB1B556}"/>
                </a:ext>
              </a:extLst>
            </p:cNvPr>
            <p:cNvCxnSpPr>
              <a:cxnSpLocks/>
            </p:cNvCxnSpPr>
            <p:nvPr/>
          </p:nvCxnSpPr>
          <p:spPr>
            <a:xfrm>
              <a:off x="9437811" y="1711169"/>
              <a:ext cx="101233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xmlns="" id="{5639A11E-741A-47C6-9B86-CD623F5F9770}"/>
                </a:ext>
              </a:extLst>
            </p:cNvPr>
            <p:cNvSpPr/>
            <p:nvPr/>
          </p:nvSpPr>
          <p:spPr>
            <a:xfrm>
              <a:off x="9787429" y="1652442"/>
              <a:ext cx="445813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P(X)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xmlns="" id="{03DF9572-F5E4-4E1F-B903-9641CFFAEB09}"/>
              </a:ext>
            </a:extLst>
          </p:cNvPr>
          <p:cNvGrpSpPr/>
          <p:nvPr/>
        </p:nvGrpSpPr>
        <p:grpSpPr>
          <a:xfrm>
            <a:off x="8323612" y="2740732"/>
            <a:ext cx="3363649" cy="712765"/>
            <a:chOff x="8785710" y="1326016"/>
            <a:chExt cx="2239807" cy="712765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xmlns="" id="{97945C89-650E-4C1B-8168-5BD62F6D3C14}"/>
                </a:ext>
              </a:extLst>
            </p:cNvPr>
            <p:cNvSpPr/>
            <p:nvPr/>
          </p:nvSpPr>
          <p:spPr>
            <a:xfrm>
              <a:off x="8785710" y="1326016"/>
              <a:ext cx="2239807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</a:t>
              </a:r>
              <a:r>
                <a:rPr lang="en-IN" sz="1400" b="1" dirty="0" err="1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House|X</a:t>
              </a:r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P(</a:t>
              </a:r>
              <a:r>
                <a:rPr lang="en-IN" sz="1400" b="1" dirty="0" err="1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X|House</a:t>
              </a:r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* P(House)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xmlns="" id="{7D0F5EEB-420A-48D0-9375-4AB375205267}"/>
                </a:ext>
              </a:extLst>
            </p:cNvPr>
            <p:cNvCxnSpPr>
              <a:cxnSpLocks/>
            </p:cNvCxnSpPr>
            <p:nvPr/>
          </p:nvCxnSpPr>
          <p:spPr>
            <a:xfrm>
              <a:off x="9602637" y="1709012"/>
              <a:ext cx="126110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xmlns="" id="{690CD81A-F62B-4754-8A9A-29072003D264}"/>
                </a:ext>
              </a:extLst>
            </p:cNvPr>
            <p:cNvSpPr/>
            <p:nvPr/>
          </p:nvSpPr>
          <p:spPr>
            <a:xfrm>
              <a:off x="10010334" y="1653322"/>
              <a:ext cx="445813" cy="38545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B77B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P(X)</a:t>
              </a:r>
            </a:p>
          </p:txBody>
        </p:sp>
      </p:grpSp>
      <p:sp>
        <p:nvSpPr>
          <p:cNvPr id="630" name="Oval 629">
            <a:extLst>
              <a:ext uri="{FF2B5EF4-FFF2-40B4-BE49-F238E27FC236}">
                <a16:creationId xmlns:a16="http://schemas.microsoft.com/office/drawing/2014/main" xmlns="" id="{525A5EF9-A77F-45B7-B525-07BEA6FD825E}"/>
              </a:ext>
            </a:extLst>
          </p:cNvPr>
          <p:cNvSpPr>
            <a:spLocks noChangeAspect="1"/>
          </p:cNvSpPr>
          <p:nvPr/>
        </p:nvSpPr>
        <p:spPr>
          <a:xfrm>
            <a:off x="5986727" y="3432633"/>
            <a:ext cx="576131" cy="57613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xmlns="" id="{53A94F89-6412-45FE-98F3-10C2C5A1784B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xmlns="" id="{0086672C-9893-4FF3-AD32-C403B001C1AB}"/>
              </a:ext>
            </a:extLst>
          </p:cNvPr>
          <p:cNvGrpSpPr/>
          <p:nvPr/>
        </p:nvGrpSpPr>
        <p:grpSpPr>
          <a:xfrm>
            <a:off x="4675632" y="2081784"/>
            <a:ext cx="3511296" cy="2734056"/>
            <a:chOff x="2209800" y="1929384"/>
            <a:chExt cx="3511296" cy="2734056"/>
          </a:xfrm>
        </p:grpSpPr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xmlns="" id="{73DE1DBC-B125-423B-BD76-99EB7B6AB309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xmlns="" id="{B0FDFF1B-3CB5-45A4-8240-31518E56D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xmlns="" id="{2951DBDB-9C0E-48B7-8969-17D0A8CC43F5}"/>
              </a:ext>
            </a:extLst>
          </p:cNvPr>
          <p:cNvGrpSpPr/>
          <p:nvPr/>
        </p:nvGrpSpPr>
        <p:grpSpPr>
          <a:xfrm>
            <a:off x="5088201" y="3681908"/>
            <a:ext cx="537711" cy="551605"/>
            <a:chOff x="5088201" y="3681908"/>
            <a:chExt cx="537711" cy="551605"/>
          </a:xfrm>
        </p:grpSpPr>
        <p:sp>
          <p:nvSpPr>
            <p:cNvPr id="636" name="Oval 635">
              <a:extLst>
                <a:ext uri="{FF2B5EF4-FFF2-40B4-BE49-F238E27FC236}">
                  <a16:creationId xmlns:a16="http://schemas.microsoft.com/office/drawing/2014/main" xmlns="" id="{8363C94B-F78C-48A4-B77C-CF6751E89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063" y="385022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xmlns="" id="{FDD8A6E6-0135-4611-A18F-5B1601E73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7419" y="387844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xmlns="" id="{285D9E0C-4043-4C7E-94B4-F5573DC58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6659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xmlns="" id="{37E9E167-DF4F-4663-AC6A-B35541A77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3583" y="412046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xmlns="" id="{0844ACD2-D6C5-4EA2-9C1F-B6390A883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392" y="368190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xmlns="" id="{DBB35CD9-AEB5-4997-9B58-60E4F483C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8201" y="404456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xmlns="" id="{CC3A93C5-F57C-491F-BDBE-6900DB6B9A5F}"/>
              </a:ext>
            </a:extLst>
          </p:cNvPr>
          <p:cNvGrpSpPr/>
          <p:nvPr/>
        </p:nvGrpSpPr>
        <p:grpSpPr>
          <a:xfrm>
            <a:off x="5812144" y="2836232"/>
            <a:ext cx="786553" cy="590593"/>
            <a:chOff x="5812144" y="2836232"/>
            <a:chExt cx="786553" cy="590593"/>
          </a:xfrm>
        </p:grpSpPr>
        <p:sp>
          <p:nvSpPr>
            <p:cNvPr id="643" name="Oval 642">
              <a:extLst>
                <a:ext uri="{FF2B5EF4-FFF2-40B4-BE49-F238E27FC236}">
                  <a16:creationId xmlns:a16="http://schemas.microsoft.com/office/drawing/2014/main" xmlns="" id="{78D98670-E300-47FD-868D-A1D861461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44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xmlns="" id="{0D4CDFBA-CAD4-4184-A88F-1FF0FD3B7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1509" y="3207756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xmlns="" id="{14B87FF3-8C98-45AA-9CF9-460D43859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0061" y="304745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xmlns="" id="{474ED62E-4A8D-4393-9EB7-72AE1DCCD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492" y="3313781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xmlns="" id="{44C2A275-8668-4B80-9469-D9FB4FD22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0117" y="290561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xmlns="" id="{F423A9F3-C116-431B-89F0-BCFEA2C17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6368" y="29909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xmlns="" id="{4B83004E-78A6-434E-B88D-397838E5A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655" y="2836232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xmlns="" id="{DC5A3FDF-0C90-42C3-B3DE-9200E856F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024" y="3219159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xmlns="" id="{C80166B4-E445-49A3-AEC7-F21172B8E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9695" y="307226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xmlns="" id="{AD45F163-C882-405F-95D4-47E38C0EE6D4}"/>
              </a:ext>
            </a:extLst>
          </p:cNvPr>
          <p:cNvGrpSpPr/>
          <p:nvPr/>
        </p:nvGrpSpPr>
        <p:grpSpPr>
          <a:xfrm>
            <a:off x="6894645" y="3814938"/>
            <a:ext cx="663459" cy="499159"/>
            <a:chOff x="6894645" y="3814938"/>
            <a:chExt cx="663459" cy="499159"/>
          </a:xfrm>
        </p:grpSpPr>
        <p:sp>
          <p:nvSpPr>
            <p:cNvPr id="653" name="Oval 652">
              <a:extLst>
                <a:ext uri="{FF2B5EF4-FFF2-40B4-BE49-F238E27FC236}">
                  <a16:creationId xmlns:a16="http://schemas.microsoft.com/office/drawing/2014/main" xmlns="" id="{B2B3EFA2-020F-4C73-9F60-084D7DDF1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8233" y="381493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xmlns="" id="{C8F8EF37-34BB-48F3-90B1-9B893C48D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331" y="4103364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xmlns="" id="{E463FA97-8E0E-4E60-A43F-4FC3502AE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0210" y="4007425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xmlns="" id="{89F3C210-47E0-4F20-B088-F4D3E0CA3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3814938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xmlns="" id="{581DE4B2-843B-461E-93CB-ED76576B8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881" y="4201053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xmlns="" id="{29916BFF-6C89-4DD5-85B2-F7FC3E5C4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5775" y="3940670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xmlns="" id="{89E7FEF8-C086-49E1-8595-68990F871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645" y="4038177"/>
              <a:ext cx="112329" cy="113044"/>
            </a:xfrm>
            <a:prstGeom prst="ellipse">
              <a:avLst/>
            </a:prstGeom>
            <a:solidFill>
              <a:srgbClr val="0B77BF"/>
            </a:solidFill>
            <a:ln w="952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60" name="Rectangle 659">
            <a:extLst>
              <a:ext uri="{FF2B5EF4-FFF2-40B4-BE49-F238E27FC236}">
                <a16:creationId xmlns:a16="http://schemas.microsoft.com/office/drawing/2014/main" xmlns="" id="{62C08E26-9A24-41F2-A12D-A863FA9CB809}"/>
              </a:ext>
            </a:extLst>
          </p:cNvPr>
          <p:cNvSpPr/>
          <p:nvPr/>
        </p:nvSpPr>
        <p:spPr>
          <a:xfrm>
            <a:off x="5975399" y="5192454"/>
            <a:ext cx="1538189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xmlns="" id="{5BFC33A2-EC97-4CDB-916D-D19EF1C20F55}"/>
              </a:ext>
            </a:extLst>
          </p:cNvPr>
          <p:cNvSpPr/>
          <p:nvPr/>
        </p:nvSpPr>
        <p:spPr>
          <a:xfrm>
            <a:off x="7006975" y="2575420"/>
            <a:ext cx="112328" cy="113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xmlns="" id="{B685B46C-549C-4162-BEAF-1D721CFEEFC3}"/>
              </a:ext>
            </a:extLst>
          </p:cNvPr>
          <p:cNvSpPr/>
          <p:nvPr/>
        </p:nvSpPr>
        <p:spPr>
          <a:xfrm>
            <a:off x="7989885" y="4314097"/>
            <a:ext cx="112328" cy="1130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xmlns="" id="{38B8B41E-E42D-43BC-AF6F-17843C441F8A}"/>
              </a:ext>
            </a:extLst>
          </p:cNvPr>
          <p:cNvSpPr/>
          <p:nvPr/>
        </p:nvSpPr>
        <p:spPr>
          <a:xfrm>
            <a:off x="5144366" y="3313912"/>
            <a:ext cx="112328" cy="1130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xmlns="" id="{1077A5EE-0BB7-4E92-9035-23BCE0E99933}"/>
              </a:ext>
            </a:extLst>
          </p:cNvPr>
          <p:cNvGrpSpPr/>
          <p:nvPr/>
        </p:nvGrpSpPr>
        <p:grpSpPr>
          <a:xfrm>
            <a:off x="5812144" y="2828562"/>
            <a:ext cx="786553" cy="590593"/>
            <a:chOff x="5812144" y="2836232"/>
            <a:chExt cx="786553" cy="590593"/>
          </a:xfrm>
          <a:solidFill>
            <a:srgbClr val="92D050"/>
          </a:solidFill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xmlns="" id="{5CD2E9E1-F2FC-47D9-80E6-A5AE1910F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44" y="3072267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xmlns="" id="{5BD9B46A-4844-4FCA-BE4C-639F6FA01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1509" y="3207756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xmlns="" id="{82DBC1E1-D040-4017-B932-CEA6CA816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0061" y="3047454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xmlns="" id="{3366D818-C085-44FA-8E7D-20F0C0B6A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0492" y="3313781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xmlns="" id="{D6561889-250E-4B34-AD4A-FC1EF158E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0117" y="2905619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xmlns="" id="{174CD009-4F31-4603-A5FF-56280E66B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6368" y="2990932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xmlns="" id="{475CE67B-51C1-4F7F-BBB9-EC90AAB0A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655" y="2836232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xmlns="" id="{CBF16397-D564-4D5B-87BF-23668CBD5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024" y="3219159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xmlns="" id="{57D6EA13-2491-4D9F-A35D-200789782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9695" y="3072267"/>
              <a:ext cx="112329" cy="11304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xmlns="" id="{53A27942-E38F-4D77-9D9E-D0368D3991DF}"/>
              </a:ext>
            </a:extLst>
          </p:cNvPr>
          <p:cNvGrpSpPr/>
          <p:nvPr/>
        </p:nvGrpSpPr>
        <p:grpSpPr>
          <a:xfrm>
            <a:off x="6894645" y="3814938"/>
            <a:ext cx="663459" cy="499159"/>
            <a:chOff x="6894645" y="3814938"/>
            <a:chExt cx="663459" cy="499159"/>
          </a:xfrm>
          <a:solidFill>
            <a:srgbClr val="C00000"/>
          </a:soli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xmlns="" id="{28E785F9-F624-47C8-B69A-E96B21FCB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8233" y="3814938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xmlns="" id="{03430ECA-A9DA-4128-8635-3DDD83644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9331" y="4103364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xmlns="" id="{445EC6B9-C5E8-4AF5-8F87-090215BE5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0210" y="4007425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xmlns="" id="{6A41058F-8894-4E4D-BC2D-27DD49B10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3375" y="3814938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xmlns="" id="{4859F43C-52D7-4202-8843-87BB2B7E3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7881" y="4201053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xmlns="" id="{6096B83D-AE2C-4FDE-BA36-8DF2BFD21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5775" y="3940670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xmlns="" id="{A3D930CE-6186-4692-86EE-80AF1BADE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645" y="4038177"/>
              <a:ext cx="112329" cy="113044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xmlns="" id="{67BEFEDC-5653-4909-9832-CED6A285D484}"/>
              </a:ext>
            </a:extLst>
          </p:cNvPr>
          <p:cNvGrpSpPr/>
          <p:nvPr/>
        </p:nvGrpSpPr>
        <p:grpSpPr>
          <a:xfrm>
            <a:off x="5083115" y="3681908"/>
            <a:ext cx="537711" cy="551605"/>
            <a:chOff x="5088201" y="3681908"/>
            <a:chExt cx="537711" cy="551605"/>
          </a:xfrm>
          <a:solidFill>
            <a:srgbClr val="FFC000"/>
          </a:solidFill>
        </p:grpSpPr>
        <p:sp>
          <p:nvSpPr>
            <p:cNvPr id="683" name="Oval 682">
              <a:extLst>
                <a:ext uri="{FF2B5EF4-FFF2-40B4-BE49-F238E27FC236}">
                  <a16:creationId xmlns:a16="http://schemas.microsoft.com/office/drawing/2014/main" xmlns="" id="{03D92E45-6338-44B3-A391-BC3C12A15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063" y="3850225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xmlns="" id="{016354B1-6CE1-4A30-878E-0A516BD0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7419" y="3878440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xmlns="" id="{BBCE0038-D26F-41B7-A552-C35E7297D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6659" y="4044562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xmlns="" id="{B018C2AD-C252-4FAD-A8E0-9E3E53630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3583" y="4120469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xmlns="" id="{5F7FFAB5-15EF-403C-BB86-5B6C57F30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392" y="3681908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xmlns="" id="{3FCB84B9-629E-417D-B4FF-1704312BA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8201" y="4044562"/>
              <a:ext cx="112329" cy="113044"/>
            </a:xfrm>
            <a:prstGeom prst="ellipse">
              <a:avLst/>
            </a:prstGeom>
            <a:grpFill/>
            <a:ln w="952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89" name="Rectangle 688">
            <a:extLst>
              <a:ext uri="{FF2B5EF4-FFF2-40B4-BE49-F238E27FC236}">
                <a16:creationId xmlns:a16="http://schemas.microsoft.com/office/drawing/2014/main" xmlns="" id="{D2C37906-CD4E-4773-848F-7B0AAC8F7F54}"/>
              </a:ext>
            </a:extLst>
          </p:cNvPr>
          <p:cNvSpPr/>
          <p:nvPr/>
        </p:nvSpPr>
        <p:spPr>
          <a:xfrm>
            <a:off x="5157216" y="146384"/>
            <a:ext cx="6875738" cy="44095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grpSp>
        <p:nvGrpSpPr>
          <p:cNvPr id="690" name="Group 689">
            <a:extLst>
              <a:ext uri="{FF2B5EF4-FFF2-40B4-BE49-F238E27FC236}">
                <a16:creationId xmlns:a16="http://schemas.microsoft.com/office/drawing/2014/main" xmlns="" id="{8C6D0EBA-EB7D-47B0-8ED1-9E4690F8D841}"/>
              </a:ext>
            </a:extLst>
          </p:cNvPr>
          <p:cNvGrpSpPr/>
          <p:nvPr/>
        </p:nvGrpSpPr>
        <p:grpSpPr>
          <a:xfrm>
            <a:off x="2279825" y="1602297"/>
            <a:ext cx="3465435" cy="3000461"/>
            <a:chOff x="3565320" y="1602297"/>
            <a:chExt cx="3465435" cy="3000461"/>
          </a:xfrm>
          <a:solidFill>
            <a:srgbClr val="FFC000"/>
          </a:solidFill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xmlns="" id="{509CC4E0-C474-4668-BA16-0BAD61E55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5321" y="1602297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xmlns="" id="{4429C86B-76B4-4A0F-B1A4-A07B717C2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5320" y="2232869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xmlns="" id="{BA6E0A78-513A-404B-973A-FF1103B9F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5320" y="2863441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xmlns="" id="{4D4BE4D2-50B9-4E5F-BFF8-51AB7BE26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5320" y="3494013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xmlns="" id="{4B9FD540-2383-4C82-A5E6-9D8F500C5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5320" y="4124585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xmlns="" id="{D437087B-D17F-43DE-B0F1-0ED072C15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9043" y="2232869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xmlns="" id="{AE75AB47-A3CD-423D-B12B-723EE02B3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9042" y="2881617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xmlns="" id="{FB9FA209-1664-4D15-AB31-D95BF0940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9041" y="3530365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xmlns="" id="{DD158B4A-9198-47A7-8CDB-3C5BF0FB4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812" y="2232868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xmlns="" id="{EB6DDC47-DF77-4790-900C-ACB0ADB4B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812" y="2863441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xmlns="" id="{BCF55F49-EF45-4701-A942-EF21540FC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5812" y="3494014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xmlns="" id="{740F41BC-8155-47A3-BF67-D9FE326F7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582" y="2863440"/>
              <a:ext cx="478173" cy="47817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xmlns="" id="{74ADEFDA-0C19-409C-A368-A60B24DE8359}"/>
              </a:ext>
            </a:extLst>
          </p:cNvPr>
          <p:cNvCxnSpPr>
            <a:stCxn id="691" idx="6"/>
            <a:endCxn id="696" idx="2"/>
          </p:cNvCxnSpPr>
          <p:nvPr/>
        </p:nvCxnSpPr>
        <p:spPr>
          <a:xfrm>
            <a:off x="2757999" y="1841384"/>
            <a:ext cx="635549" cy="63057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xmlns="" id="{3E56658E-47F8-4235-90E9-95946F25717C}"/>
              </a:ext>
            </a:extLst>
          </p:cNvPr>
          <p:cNvCxnSpPr>
            <a:cxnSpLocks/>
            <a:stCxn id="692" idx="6"/>
            <a:endCxn id="696" idx="2"/>
          </p:cNvCxnSpPr>
          <p:nvPr/>
        </p:nvCxnSpPr>
        <p:spPr>
          <a:xfrm>
            <a:off x="2757998" y="2471956"/>
            <a:ext cx="63555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xmlns="" id="{89336E14-49A2-4D14-8AFE-8116FBF55552}"/>
              </a:ext>
            </a:extLst>
          </p:cNvPr>
          <p:cNvCxnSpPr>
            <a:cxnSpLocks/>
            <a:stCxn id="693" idx="6"/>
            <a:endCxn id="696" idx="2"/>
          </p:cNvCxnSpPr>
          <p:nvPr/>
        </p:nvCxnSpPr>
        <p:spPr>
          <a:xfrm flipV="1">
            <a:off x="2757998" y="2471956"/>
            <a:ext cx="635550" cy="63057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xmlns="" id="{BB5222D8-1CDC-4D9B-80FD-060D80CD53D1}"/>
              </a:ext>
            </a:extLst>
          </p:cNvPr>
          <p:cNvCxnSpPr>
            <a:cxnSpLocks/>
            <a:stCxn id="694" idx="6"/>
            <a:endCxn id="696" idx="2"/>
          </p:cNvCxnSpPr>
          <p:nvPr/>
        </p:nvCxnSpPr>
        <p:spPr>
          <a:xfrm flipV="1">
            <a:off x="2757998" y="2471956"/>
            <a:ext cx="635550" cy="126114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xmlns="" id="{C3D2FFFB-4A6F-4FD7-849A-629BF75D4495}"/>
              </a:ext>
            </a:extLst>
          </p:cNvPr>
          <p:cNvCxnSpPr>
            <a:cxnSpLocks/>
            <a:stCxn id="695" idx="6"/>
            <a:endCxn id="696" idx="2"/>
          </p:cNvCxnSpPr>
          <p:nvPr/>
        </p:nvCxnSpPr>
        <p:spPr>
          <a:xfrm flipV="1">
            <a:off x="2757998" y="2471956"/>
            <a:ext cx="635550" cy="1891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xmlns="" id="{F48E950B-297F-4492-98C6-FEF422C0FD0A}"/>
              </a:ext>
            </a:extLst>
          </p:cNvPr>
          <p:cNvCxnSpPr>
            <a:cxnSpLocks/>
            <a:stCxn id="691" idx="6"/>
            <a:endCxn id="697" idx="2"/>
          </p:cNvCxnSpPr>
          <p:nvPr/>
        </p:nvCxnSpPr>
        <p:spPr>
          <a:xfrm>
            <a:off x="2757999" y="1841384"/>
            <a:ext cx="635548" cy="12793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xmlns="" id="{30CF3E7D-6EF0-45F0-A931-DEE0566BF1F8}"/>
              </a:ext>
            </a:extLst>
          </p:cNvPr>
          <p:cNvCxnSpPr>
            <a:cxnSpLocks/>
            <a:stCxn id="692" idx="6"/>
            <a:endCxn id="697" idx="2"/>
          </p:cNvCxnSpPr>
          <p:nvPr/>
        </p:nvCxnSpPr>
        <p:spPr>
          <a:xfrm>
            <a:off x="2757998" y="2471956"/>
            <a:ext cx="635549" cy="64874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>
            <a:extLst>
              <a:ext uri="{FF2B5EF4-FFF2-40B4-BE49-F238E27FC236}">
                <a16:creationId xmlns:a16="http://schemas.microsoft.com/office/drawing/2014/main" xmlns="" id="{03097C21-8EF9-4E89-AA77-A72618E762CF}"/>
              </a:ext>
            </a:extLst>
          </p:cNvPr>
          <p:cNvCxnSpPr>
            <a:cxnSpLocks/>
            <a:stCxn id="693" idx="6"/>
            <a:endCxn id="697" idx="2"/>
          </p:cNvCxnSpPr>
          <p:nvPr/>
        </p:nvCxnSpPr>
        <p:spPr>
          <a:xfrm>
            <a:off x="2757998" y="3102528"/>
            <a:ext cx="635549" cy="181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xmlns="" id="{B26100EE-E061-46F1-B31C-21E47DEA4EE9}"/>
              </a:ext>
            </a:extLst>
          </p:cNvPr>
          <p:cNvCxnSpPr>
            <a:cxnSpLocks/>
            <a:stCxn id="694" idx="6"/>
            <a:endCxn id="697" idx="2"/>
          </p:cNvCxnSpPr>
          <p:nvPr/>
        </p:nvCxnSpPr>
        <p:spPr>
          <a:xfrm flipV="1">
            <a:off x="2757998" y="3120704"/>
            <a:ext cx="635549" cy="61239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xmlns="" id="{CFAEA359-92F1-474B-8C37-5D5E19CDB9D6}"/>
              </a:ext>
            </a:extLst>
          </p:cNvPr>
          <p:cNvCxnSpPr>
            <a:cxnSpLocks/>
            <a:stCxn id="695" idx="6"/>
            <a:endCxn id="697" idx="2"/>
          </p:cNvCxnSpPr>
          <p:nvPr/>
        </p:nvCxnSpPr>
        <p:spPr>
          <a:xfrm flipV="1">
            <a:off x="2757998" y="3120704"/>
            <a:ext cx="635549" cy="12429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xmlns="" id="{F57A8263-2BE1-4ED3-9896-5A2E4FF30F66}"/>
              </a:ext>
            </a:extLst>
          </p:cNvPr>
          <p:cNvCxnSpPr>
            <a:cxnSpLocks/>
            <a:stCxn id="691" idx="6"/>
            <a:endCxn id="698" idx="2"/>
          </p:cNvCxnSpPr>
          <p:nvPr/>
        </p:nvCxnSpPr>
        <p:spPr>
          <a:xfrm>
            <a:off x="2757999" y="1841384"/>
            <a:ext cx="635547" cy="19280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xmlns="" id="{750EC49E-EB99-4546-A935-3E830E54E86F}"/>
              </a:ext>
            </a:extLst>
          </p:cNvPr>
          <p:cNvCxnSpPr>
            <a:cxnSpLocks/>
            <a:stCxn id="692" idx="6"/>
            <a:endCxn id="698" idx="2"/>
          </p:cNvCxnSpPr>
          <p:nvPr/>
        </p:nvCxnSpPr>
        <p:spPr>
          <a:xfrm>
            <a:off x="2757998" y="2471956"/>
            <a:ext cx="635548" cy="129749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xmlns="" id="{FA514B3F-0969-4DF1-8673-B2099D33295E}"/>
              </a:ext>
            </a:extLst>
          </p:cNvPr>
          <p:cNvCxnSpPr>
            <a:cxnSpLocks/>
            <a:stCxn id="693" idx="6"/>
            <a:endCxn id="698" idx="2"/>
          </p:cNvCxnSpPr>
          <p:nvPr/>
        </p:nvCxnSpPr>
        <p:spPr>
          <a:xfrm>
            <a:off x="2757998" y="3102528"/>
            <a:ext cx="635548" cy="6669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xmlns="" id="{81BCA539-C619-4195-B0C8-789F612059C1}"/>
              </a:ext>
            </a:extLst>
          </p:cNvPr>
          <p:cNvCxnSpPr>
            <a:cxnSpLocks/>
            <a:stCxn id="694" idx="6"/>
            <a:endCxn id="698" idx="2"/>
          </p:cNvCxnSpPr>
          <p:nvPr/>
        </p:nvCxnSpPr>
        <p:spPr>
          <a:xfrm>
            <a:off x="2757998" y="3733100"/>
            <a:ext cx="635548" cy="363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xmlns="" id="{FF08FCF3-1DF5-4088-9075-6F0ABECC4A68}"/>
              </a:ext>
            </a:extLst>
          </p:cNvPr>
          <p:cNvCxnSpPr>
            <a:cxnSpLocks/>
            <a:stCxn id="695" idx="6"/>
            <a:endCxn id="698" idx="2"/>
          </p:cNvCxnSpPr>
          <p:nvPr/>
        </p:nvCxnSpPr>
        <p:spPr>
          <a:xfrm flipV="1">
            <a:off x="2757998" y="3769452"/>
            <a:ext cx="635548" cy="5942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xmlns="" id="{E2D50C62-0C66-43E5-B25C-EF04144BD88B}"/>
              </a:ext>
            </a:extLst>
          </p:cNvPr>
          <p:cNvCxnSpPr>
            <a:cxnSpLocks/>
            <a:stCxn id="696" idx="6"/>
            <a:endCxn id="699" idx="2"/>
          </p:cNvCxnSpPr>
          <p:nvPr/>
        </p:nvCxnSpPr>
        <p:spPr>
          <a:xfrm flipV="1">
            <a:off x="3871721" y="2471955"/>
            <a:ext cx="458596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xmlns="" id="{C705650E-9CE8-4911-A17D-FBC51F6C1079}"/>
              </a:ext>
            </a:extLst>
          </p:cNvPr>
          <p:cNvCxnSpPr>
            <a:cxnSpLocks/>
            <a:stCxn id="696" idx="6"/>
            <a:endCxn id="700" idx="2"/>
          </p:cNvCxnSpPr>
          <p:nvPr/>
        </p:nvCxnSpPr>
        <p:spPr>
          <a:xfrm>
            <a:off x="3871721" y="2471956"/>
            <a:ext cx="458596" cy="63057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xmlns="" id="{96E7EBDC-B1F1-4CCB-8141-01410801921A}"/>
              </a:ext>
            </a:extLst>
          </p:cNvPr>
          <p:cNvCxnSpPr>
            <a:cxnSpLocks/>
            <a:stCxn id="696" idx="6"/>
            <a:endCxn id="701" idx="2"/>
          </p:cNvCxnSpPr>
          <p:nvPr/>
        </p:nvCxnSpPr>
        <p:spPr>
          <a:xfrm>
            <a:off x="3871721" y="2471956"/>
            <a:ext cx="458596" cy="126114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xmlns="" id="{4FEB8055-DC69-4C49-83D6-78E4F27529A9}"/>
              </a:ext>
            </a:extLst>
          </p:cNvPr>
          <p:cNvCxnSpPr>
            <a:cxnSpLocks/>
            <a:stCxn id="697" idx="6"/>
            <a:endCxn id="699" idx="2"/>
          </p:cNvCxnSpPr>
          <p:nvPr/>
        </p:nvCxnSpPr>
        <p:spPr>
          <a:xfrm flipV="1">
            <a:off x="3871720" y="2471955"/>
            <a:ext cx="458597" cy="64874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xmlns="" id="{7B51FAA7-ED8C-4D4C-AC1C-BAB3DEC43D44}"/>
              </a:ext>
            </a:extLst>
          </p:cNvPr>
          <p:cNvCxnSpPr>
            <a:cxnSpLocks/>
            <a:stCxn id="697" idx="6"/>
            <a:endCxn id="700" idx="2"/>
          </p:cNvCxnSpPr>
          <p:nvPr/>
        </p:nvCxnSpPr>
        <p:spPr>
          <a:xfrm flipV="1">
            <a:off x="3871720" y="3102528"/>
            <a:ext cx="458597" cy="181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xmlns="" id="{6462B545-3C96-4535-A091-3D79AA8D03CD}"/>
              </a:ext>
            </a:extLst>
          </p:cNvPr>
          <p:cNvCxnSpPr>
            <a:cxnSpLocks/>
            <a:stCxn id="697" idx="6"/>
            <a:endCxn id="701" idx="2"/>
          </p:cNvCxnSpPr>
          <p:nvPr/>
        </p:nvCxnSpPr>
        <p:spPr>
          <a:xfrm>
            <a:off x="3871720" y="3120704"/>
            <a:ext cx="458597" cy="6123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xmlns="" id="{0AD34B4D-05A0-46E0-9EA4-45A495592081}"/>
              </a:ext>
            </a:extLst>
          </p:cNvPr>
          <p:cNvCxnSpPr>
            <a:cxnSpLocks/>
            <a:stCxn id="698" idx="6"/>
            <a:endCxn id="699" idx="2"/>
          </p:cNvCxnSpPr>
          <p:nvPr/>
        </p:nvCxnSpPr>
        <p:spPr>
          <a:xfrm flipV="1">
            <a:off x="3871719" y="2471955"/>
            <a:ext cx="458598" cy="129749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xmlns="" id="{67408D61-E743-4A6A-B90D-9E04B15797A5}"/>
              </a:ext>
            </a:extLst>
          </p:cNvPr>
          <p:cNvCxnSpPr>
            <a:cxnSpLocks/>
            <a:stCxn id="698" idx="6"/>
            <a:endCxn id="700" idx="2"/>
          </p:cNvCxnSpPr>
          <p:nvPr/>
        </p:nvCxnSpPr>
        <p:spPr>
          <a:xfrm flipV="1">
            <a:off x="3871719" y="3102528"/>
            <a:ext cx="458598" cy="6669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xmlns="" id="{89B93818-EE30-450C-9156-7F43D5CE159B}"/>
              </a:ext>
            </a:extLst>
          </p:cNvPr>
          <p:cNvCxnSpPr>
            <a:cxnSpLocks/>
            <a:stCxn id="698" idx="6"/>
            <a:endCxn id="701" idx="2"/>
          </p:cNvCxnSpPr>
          <p:nvPr/>
        </p:nvCxnSpPr>
        <p:spPr>
          <a:xfrm flipV="1">
            <a:off x="3871719" y="3733101"/>
            <a:ext cx="458598" cy="3635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xmlns="" id="{05B72901-ABA5-40FB-B868-9F37B99A2E72}"/>
              </a:ext>
            </a:extLst>
          </p:cNvPr>
          <p:cNvCxnSpPr>
            <a:cxnSpLocks/>
            <a:stCxn id="699" idx="6"/>
            <a:endCxn id="702" idx="2"/>
          </p:cNvCxnSpPr>
          <p:nvPr/>
        </p:nvCxnSpPr>
        <p:spPr>
          <a:xfrm>
            <a:off x="4808490" y="2471955"/>
            <a:ext cx="458597" cy="63057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xmlns="" id="{7B7C452B-2A1C-434A-9635-F1F6B4452DF3}"/>
              </a:ext>
            </a:extLst>
          </p:cNvPr>
          <p:cNvCxnSpPr>
            <a:cxnSpLocks/>
            <a:stCxn id="700" idx="6"/>
            <a:endCxn id="702" idx="2"/>
          </p:cNvCxnSpPr>
          <p:nvPr/>
        </p:nvCxnSpPr>
        <p:spPr>
          <a:xfrm flipV="1">
            <a:off x="4808490" y="3102527"/>
            <a:ext cx="458597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xmlns="" id="{7842F0B7-7885-4E96-AD23-43872DBC0C36}"/>
              </a:ext>
            </a:extLst>
          </p:cNvPr>
          <p:cNvCxnSpPr>
            <a:cxnSpLocks/>
            <a:stCxn id="701" idx="6"/>
            <a:endCxn id="702" idx="2"/>
          </p:cNvCxnSpPr>
          <p:nvPr/>
        </p:nvCxnSpPr>
        <p:spPr>
          <a:xfrm flipV="1">
            <a:off x="4808490" y="3102527"/>
            <a:ext cx="458597" cy="63057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xmlns="" id="{9850DC05-E715-42E3-B7DF-F1669FEE9198}"/>
              </a:ext>
            </a:extLst>
          </p:cNvPr>
          <p:cNvGrpSpPr/>
          <p:nvPr/>
        </p:nvGrpSpPr>
        <p:grpSpPr>
          <a:xfrm>
            <a:off x="6574175" y="1868702"/>
            <a:ext cx="3511296" cy="2734056"/>
            <a:chOff x="2209800" y="1929384"/>
            <a:chExt cx="3511296" cy="2734056"/>
          </a:xfrm>
        </p:grpSpPr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xmlns="" id="{111076E0-A8FA-4D61-88CF-EE362FC0206D}"/>
                </a:ext>
              </a:extLst>
            </p:cNvPr>
            <p:cNvCxnSpPr/>
            <p:nvPr/>
          </p:nvCxnSpPr>
          <p:spPr>
            <a:xfrm>
              <a:off x="2432304" y="1929384"/>
              <a:ext cx="0" cy="2734056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xmlns="" id="{A6E1A6F9-E6FE-462D-BBAB-329CC73EE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00" y="4468368"/>
              <a:ext cx="3511296" cy="0"/>
            </a:xfrm>
            <a:prstGeom prst="line">
              <a:avLst/>
            </a:prstGeom>
            <a:ln w="28575">
              <a:solidFill>
                <a:srgbClr val="0B77BF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3" name="Freeform: Shape 732">
            <a:extLst>
              <a:ext uri="{FF2B5EF4-FFF2-40B4-BE49-F238E27FC236}">
                <a16:creationId xmlns:a16="http://schemas.microsoft.com/office/drawing/2014/main" xmlns="" id="{5E55C3DB-EC56-4B0D-BA36-9E1603EA1804}"/>
              </a:ext>
            </a:extLst>
          </p:cNvPr>
          <p:cNvSpPr/>
          <p:nvPr/>
        </p:nvSpPr>
        <p:spPr>
          <a:xfrm rot="10800000">
            <a:off x="7082293" y="2012078"/>
            <a:ext cx="2701648" cy="2112507"/>
          </a:xfrm>
          <a:custGeom>
            <a:avLst/>
            <a:gdLst>
              <a:gd name="connsiteX0" fmla="*/ 0 w 1709928"/>
              <a:gd name="connsiteY0" fmla="*/ 1371600 h 1371600"/>
              <a:gd name="connsiteX1" fmla="*/ 859536 w 1709928"/>
              <a:gd name="connsiteY1" fmla="*/ 0 h 1371600"/>
              <a:gd name="connsiteX2" fmla="*/ 1709928 w 170992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928" h="1371600">
                <a:moveTo>
                  <a:pt x="0" y="1371600"/>
                </a:moveTo>
                <a:cubicBezTo>
                  <a:pt x="287274" y="685800"/>
                  <a:pt x="574548" y="0"/>
                  <a:pt x="859536" y="0"/>
                </a:cubicBezTo>
                <a:cubicBezTo>
                  <a:pt x="1144524" y="0"/>
                  <a:pt x="1559052" y="1237488"/>
                  <a:pt x="1709928" y="13716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xmlns="" id="{9022A2D3-D751-4247-9A0C-A89B54B4FB3B}"/>
              </a:ext>
            </a:extLst>
          </p:cNvPr>
          <p:cNvSpPr>
            <a:spLocks noChangeAspect="1"/>
          </p:cNvSpPr>
          <p:nvPr/>
        </p:nvSpPr>
        <p:spPr>
          <a:xfrm>
            <a:off x="7274852" y="2156670"/>
            <a:ext cx="229299" cy="22929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xmlns="" id="{C9FFA30B-C31E-4C3F-AD94-4223049AD494}"/>
              </a:ext>
            </a:extLst>
          </p:cNvPr>
          <p:cNvSpPr/>
          <p:nvPr/>
        </p:nvSpPr>
        <p:spPr>
          <a:xfrm>
            <a:off x="1755126" y="1648653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xmlns="" id="{A9923068-B20F-4448-9BDE-9B67D79BD60D}"/>
              </a:ext>
            </a:extLst>
          </p:cNvPr>
          <p:cNvSpPr/>
          <p:nvPr/>
        </p:nvSpPr>
        <p:spPr>
          <a:xfrm>
            <a:off x="1753720" y="2232868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737" name="Rectangle 736">
            <a:extLst>
              <a:ext uri="{FF2B5EF4-FFF2-40B4-BE49-F238E27FC236}">
                <a16:creationId xmlns:a16="http://schemas.microsoft.com/office/drawing/2014/main" xmlns="" id="{1BA015A2-E818-49C8-B01A-06CE76FCFCE3}"/>
              </a:ext>
            </a:extLst>
          </p:cNvPr>
          <p:cNvSpPr/>
          <p:nvPr/>
        </p:nvSpPr>
        <p:spPr>
          <a:xfrm>
            <a:off x="1738340" y="2850271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xmlns="" id="{E3521A95-1099-4992-A4BF-559BA1C4A6D3}"/>
              </a:ext>
            </a:extLst>
          </p:cNvPr>
          <p:cNvSpPr/>
          <p:nvPr/>
        </p:nvSpPr>
        <p:spPr>
          <a:xfrm>
            <a:off x="1736521" y="3498207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xmlns="" id="{36356999-DE99-4392-8B64-C2CB0B67E55D}"/>
              </a:ext>
            </a:extLst>
          </p:cNvPr>
          <p:cNvSpPr/>
          <p:nvPr/>
        </p:nvSpPr>
        <p:spPr>
          <a:xfrm>
            <a:off x="1736520" y="4124585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xmlns="" id="{85A82713-DD54-4DD3-95BA-C98C88298257}"/>
              </a:ext>
            </a:extLst>
          </p:cNvPr>
          <p:cNvSpPr/>
          <p:nvPr/>
        </p:nvSpPr>
        <p:spPr>
          <a:xfrm>
            <a:off x="3066207" y="1746042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xmlns="" id="{E3092A8A-FBEF-4660-ACC8-49F03CE03FB8}"/>
              </a:ext>
            </a:extLst>
          </p:cNvPr>
          <p:cNvSpPr/>
          <p:nvPr/>
        </p:nvSpPr>
        <p:spPr>
          <a:xfrm>
            <a:off x="5810389" y="2881617"/>
            <a:ext cx="478173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742" name="Group 741">
            <a:extLst>
              <a:ext uri="{FF2B5EF4-FFF2-40B4-BE49-F238E27FC236}">
                <a16:creationId xmlns:a16="http://schemas.microsoft.com/office/drawing/2014/main" xmlns="" id="{6A92B4C4-EA96-49B1-89E3-56CACAA21D9E}"/>
              </a:ext>
            </a:extLst>
          </p:cNvPr>
          <p:cNvGrpSpPr/>
          <p:nvPr/>
        </p:nvGrpSpPr>
        <p:grpSpPr>
          <a:xfrm>
            <a:off x="3871719" y="4974010"/>
            <a:ext cx="804148" cy="512390"/>
            <a:chOff x="4808087" y="4965621"/>
            <a:chExt cx="804148" cy="512390"/>
          </a:xfrm>
        </p:grpSpPr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xmlns="" id="{7F730DF0-5659-46B0-9C60-1423A35CD7FA}"/>
                </a:ext>
              </a:extLst>
            </p:cNvPr>
            <p:cNvGrpSpPr/>
            <p:nvPr/>
          </p:nvGrpSpPr>
          <p:grpSpPr>
            <a:xfrm>
              <a:off x="4808087" y="4965621"/>
              <a:ext cx="804148" cy="512390"/>
              <a:chOff x="10209646" y="2320140"/>
              <a:chExt cx="804148" cy="512390"/>
            </a:xfrm>
          </p:grpSpPr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xmlns="" id="{3459DD5C-2113-402E-ACEF-5F728E6878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20971" y="2320140"/>
                <a:ext cx="792823" cy="512390"/>
                <a:chOff x="1001922" y="1929384"/>
                <a:chExt cx="5248342" cy="3391926"/>
              </a:xfrm>
            </p:grpSpPr>
            <p:cxnSp>
              <p:nvCxnSpPr>
                <p:cNvPr id="747" name="Straight Connector 746">
                  <a:extLst>
                    <a:ext uri="{FF2B5EF4-FFF2-40B4-BE49-F238E27FC236}">
                      <a16:creationId xmlns:a16="http://schemas.microsoft.com/office/drawing/2014/main" xmlns="" id="{1765A0CF-84AE-44AB-A02A-F2BDDC4F2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2305" y="1929384"/>
                  <a:ext cx="0" cy="3391926"/>
                </a:xfrm>
                <a:prstGeom prst="line">
                  <a:avLst/>
                </a:prstGeom>
                <a:ln w="28575">
                  <a:solidFill>
                    <a:srgbClr val="0B77B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>
                  <a:extLst>
                    <a:ext uri="{FF2B5EF4-FFF2-40B4-BE49-F238E27FC236}">
                      <a16:creationId xmlns:a16="http://schemas.microsoft.com/office/drawing/2014/main" xmlns="" id="{6DD73123-1492-4F19-8FA2-C67DBAE8D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1922" y="4246233"/>
                  <a:ext cx="5248342" cy="0"/>
                </a:xfrm>
                <a:prstGeom prst="line">
                  <a:avLst/>
                </a:prstGeom>
                <a:ln w="28575">
                  <a:solidFill>
                    <a:srgbClr val="0B77BF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xmlns="" id="{8182283F-DE12-48AE-9B38-6EBDED4F2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9646" y="2670127"/>
                <a:ext cx="22740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xmlns="" id="{17A556AF-7B2E-43C9-A469-19C746A59C47}"/>
                </a:ext>
              </a:extLst>
            </p:cNvPr>
            <p:cNvCxnSpPr/>
            <p:nvPr/>
          </p:nvCxnSpPr>
          <p:spPr>
            <a:xfrm flipV="1">
              <a:off x="5035488" y="4965621"/>
              <a:ext cx="308299" cy="349987"/>
            </a:xfrm>
            <a:prstGeom prst="line">
              <a:avLst/>
            </a:prstGeom>
            <a:ln w="28575">
              <a:solidFill>
                <a:srgbClr val="FFC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9" name="Rectangle 748">
            <a:extLst>
              <a:ext uri="{FF2B5EF4-FFF2-40B4-BE49-F238E27FC236}">
                <a16:creationId xmlns:a16="http://schemas.microsoft.com/office/drawing/2014/main" xmlns="" id="{2D889A83-CFA8-42BB-B8CE-9061C6E2349B}"/>
              </a:ext>
            </a:extLst>
          </p:cNvPr>
          <p:cNvSpPr/>
          <p:nvPr/>
        </p:nvSpPr>
        <p:spPr>
          <a:xfrm>
            <a:off x="7424258" y="4602758"/>
            <a:ext cx="2244942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xmlns="" id="{38BA56AD-E538-45AA-8651-B176BE6154C0}"/>
              </a:ext>
            </a:extLst>
          </p:cNvPr>
          <p:cNvSpPr/>
          <p:nvPr/>
        </p:nvSpPr>
        <p:spPr>
          <a:xfrm>
            <a:off x="2759324" y="5604581"/>
            <a:ext cx="2679591" cy="38545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IN" sz="1400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(Rectified Linear Unit)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011A206-B269-498B-BA10-744A2CEDD020}"/>
              </a:ext>
            </a:extLst>
          </p:cNvPr>
          <p:cNvSpPr/>
          <p:nvPr/>
        </p:nvSpPr>
        <p:spPr>
          <a:xfrm>
            <a:off x="0" y="0"/>
            <a:ext cx="12192000" cy="687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B0A56F6C-6999-414D-B996-D66CF92677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35" y="2612647"/>
            <a:ext cx="1477730" cy="1664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2F7E99F-1057-4FAD-8906-BB27902E2747}"/>
              </a:ext>
            </a:extLst>
          </p:cNvPr>
          <p:cNvSpPr/>
          <p:nvPr/>
        </p:nvSpPr>
        <p:spPr>
          <a:xfrm>
            <a:off x="4834128" y="3445115"/>
            <a:ext cx="2523744" cy="283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B7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947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1.8177 2.06944 " pathEditMode="relative" rAng="0" ptsTypes="AA">
                                      <p:cBhvr>
                                        <p:cTn id="6" dur="1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85" y="103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1.83737 -2.10162 " pathEditMode="relative" rAng="0" ptsTypes="AA">
                                      <p:cBhvr>
                                        <p:cTn id="8" dur="1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75" y="-10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163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9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8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3.75E-6 -0.16944 " pathEditMode="relative" rAng="0" ptsTypes="AA">
                                      <p:cBhvr>
                                        <p:cTn id="579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72"/>
                                    </p:animMotion>
                                  </p:childTnLst>
                                </p:cTn>
                              </p:par>
                              <p:par>
                                <p:cTn id="5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8.33333E-7 -0.23241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-0.1164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2.08333E-7 -0.04121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2.29167E-6 -0.03959 " pathEditMode="relative" rAng="0" ptsTypes="AA">
                                      <p:cBhvr>
                                        <p:cTn id="587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  <p:par>
                                <p:cTn id="5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-0.02732 " pathEditMode="relative" rAng="0" ptsTypes="AA">
                                      <p:cBhvr>
                                        <p:cTn id="589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6"/>
                                    </p:animMotion>
                                  </p:childTnLst>
                                </p:cTn>
                              </p:par>
                              <p:par>
                                <p:cTn id="5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3.75E-6 -0.2625 " pathEditMode="relative" rAng="0" ptsTypes="AA">
                                      <p:cBhvr>
                                        <p:cTn id="591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  <p:par>
                                <p:cTn id="59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2.08333E-7 -0.20139 " pathEditMode="relative" rAng="0" ptsTypes="AA">
                                      <p:cBhvr>
                                        <p:cTn id="593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69"/>
                                    </p:animMotion>
                                  </p:childTnLst>
                                </p:cTn>
                              </p:par>
                              <p:par>
                                <p:cTn id="59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3.75E-6 -0.14491 " pathEditMode="relative" rAng="0" ptsTypes="AA">
                                      <p:cBhvr>
                                        <p:cTn id="595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" presetClass="exit" presetSubtype="2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4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8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9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0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06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7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5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6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2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2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3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5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76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8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5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6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2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8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7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-0.07149 0.07199 " pathEditMode="relative" rAng="0" ptsTypes="AA">
                                      <p:cBhvr>
                                        <p:cTn id="950" dur="2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3588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954 -0.04838 " pathEditMode="relative" rAng="0" ptsTypes="AA">
                                      <p:cBhvr>
                                        <p:cTn id="952" dur="2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2431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1706 0.09282 " pathEditMode="relative" rAng="0" ptsTypes="AA">
                                      <p:cBhvr>
                                        <p:cTn id="954" dur="2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0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1"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2"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8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1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4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0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6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8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0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2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0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6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2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8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4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2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8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4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presetID="7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9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0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2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3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5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6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8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9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1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2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4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5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7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8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0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51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3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54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6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57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9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0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2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3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5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6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8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9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1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2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3" fill="hold">
                            <p:stCondLst>
                              <p:cond delay="400"/>
                            </p:stCondLst>
                            <p:childTnLst>
                              <p:par>
                                <p:cTn id="1174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5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6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8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79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1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2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4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5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7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8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0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1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3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4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7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9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00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1" fill="hold">
                            <p:stCondLst>
                              <p:cond delay="800"/>
                            </p:stCondLst>
                            <p:childTnLst>
                              <p:par>
                                <p:cTn id="1202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3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04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6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07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9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10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12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3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14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6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17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9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0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22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3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4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6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7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9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0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2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3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5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6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8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9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1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42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4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45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7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48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0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1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52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55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7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58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0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61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3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64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6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67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9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70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2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73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5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76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8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79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1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82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4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85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7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88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0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1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3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4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5" fill="hold">
                            <p:stCondLst>
                              <p:cond delay="2400"/>
                            </p:stCondLst>
                            <p:childTnLst>
                              <p:par>
                                <p:cTn id="1296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7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8" dur="2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0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01" dur="2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3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04" dur="2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6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07" dur="2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9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10" dur="2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2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13" dur="2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5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16" dur="2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8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19" dur="2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1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22" dur="2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4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25" dur="2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7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28" dur="2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0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1" dur="2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3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4" dur="2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6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37" dur="2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9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40" dur="2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1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2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3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44" dur="2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6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47" dur="2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9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50" dur="2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2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53" dur="2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5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56" dur="2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8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59" dur="2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0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1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62" dur="2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4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65" dur="2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7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68" dur="2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9" fill="hold">
                            <p:stCondLst>
                              <p:cond delay="3200"/>
                            </p:stCondLst>
                            <p:childTnLst>
                              <p:par>
                                <p:cTn id="1370" presetID="7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1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72" dur="2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75" dur="2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7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78" dur="2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6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2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3" fill="hold">
                      <p:stCondLst>
                        <p:cond delay="indefinite"/>
                      </p:stCondLst>
                      <p:childTnLst>
                        <p:par>
                          <p:cTn id="1394" fill="hold">
                            <p:stCondLst>
                              <p:cond delay="0"/>
                            </p:stCondLst>
                            <p:childTnLst>
                              <p:par>
                                <p:cTn id="1395" presetID="0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023 L 0.04297 0.15486 L 0.05508 0.19537 L 0.06615 0.22593 L 0.07591 0.2419 L 0.08398 0.25046 L 0.08568 0.25324 " pathEditMode="relative" rAng="0" ptsTypes="AAAAAAA">
                                      <p:cBhvr>
                                        <p:cTn id="1396" dur="3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7" fill="hold">
                      <p:stCondLst>
                        <p:cond delay="indefinite"/>
                      </p:stCondLst>
                      <p:childTnLst>
                        <p:par>
                          <p:cTn id="1398" fill="hold">
                            <p:stCondLst>
                              <p:cond delay="0"/>
                            </p:stCondLst>
                            <p:childTnLst>
                              <p:par>
                                <p:cTn id="1399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0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1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4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3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2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5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8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4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0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3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9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5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8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4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7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0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6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9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2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5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8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0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3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9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5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8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4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6" fill="hold">
                      <p:stCondLst>
                        <p:cond delay="indefinite"/>
                      </p:stCondLst>
                      <p:childTnLst>
                        <p:par>
                          <p:cTn id="1527" fill="hold">
                            <p:stCondLst>
                              <p:cond delay="0"/>
                            </p:stCondLst>
                            <p:childTnLst>
                              <p:par>
                                <p:cTn id="1528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0" grpId="1"/>
      <p:bldP spid="171" grpId="0"/>
      <p:bldP spid="171" grpId="1"/>
      <p:bldP spid="172" grpId="0"/>
      <p:bldP spid="172" grpId="1"/>
      <p:bldP spid="199" grpId="0"/>
      <p:bldP spid="199" grpId="1"/>
      <p:bldP spid="200" grpId="0"/>
      <p:bldP spid="200" grpId="1"/>
      <p:bldP spid="231" grpId="0"/>
      <p:bldP spid="231" grpId="1"/>
      <p:bldP spid="232" grpId="0"/>
      <p:bldP spid="232" grpId="1"/>
      <p:bldP spid="233" grpId="0"/>
      <p:bldP spid="233" grpId="1"/>
      <p:bldP spid="234" grpId="0"/>
      <p:bldP spid="234" grpId="1"/>
      <p:bldP spid="241" grpId="0"/>
      <p:bldP spid="241" grpId="1"/>
      <p:bldP spid="242" grpId="0"/>
      <p:bldP spid="242" grpId="1"/>
      <p:bldP spid="243" grpId="0" animBg="1"/>
      <p:bldP spid="243" grpId="1" animBg="1"/>
      <p:bldP spid="244" grpId="0"/>
      <p:bldP spid="244" grpId="1"/>
      <p:bldP spid="250" grpId="0" animBg="1"/>
      <p:bldP spid="250" grpId="1" animBg="1"/>
      <p:bldP spid="251" grpId="0"/>
      <p:bldP spid="251" grpId="1"/>
      <p:bldP spid="255" grpId="0" animBg="1"/>
      <p:bldP spid="255" grpId="1" animBg="1"/>
      <p:bldP spid="257" grpId="0" animBg="1"/>
      <p:bldP spid="257" grpId="1" animBg="1"/>
      <p:bldP spid="258" grpId="0"/>
      <p:bldP spid="258" grpId="1"/>
      <p:bldP spid="259" grpId="0"/>
      <p:bldP spid="259" grpId="1"/>
      <p:bldP spid="260" grpId="0"/>
      <p:bldP spid="260" grpId="1"/>
      <p:bldP spid="291" grpId="0"/>
      <p:bldP spid="291" grpId="1"/>
      <p:bldP spid="292" grpId="0"/>
      <p:bldP spid="292" grpId="1"/>
      <p:bldP spid="299" grpId="0"/>
      <p:bldP spid="299" grpId="1"/>
      <p:bldP spid="306" grpId="0"/>
      <p:bldP spid="306" grpId="1"/>
      <p:bldP spid="307" grpId="0"/>
      <p:bldP spid="307" grpId="1"/>
      <p:bldP spid="308" grpId="0"/>
      <p:bldP spid="308" grpId="1"/>
      <p:bldP spid="309" grpId="0"/>
      <p:bldP spid="309" grpId="1"/>
      <p:bldP spid="310" grpId="0"/>
      <p:bldP spid="310" grpId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/>
      <p:bldP spid="315" grpId="1"/>
      <p:bldP spid="316" grpId="0"/>
      <p:bldP spid="316" grpId="1"/>
      <p:bldP spid="317" grpId="0"/>
      <p:bldP spid="317" grpId="1"/>
      <p:bldP spid="318" grpId="0"/>
      <p:bldP spid="318" grpId="1"/>
      <p:bldP spid="356" grpId="0"/>
      <p:bldP spid="356" grpId="1"/>
      <p:bldP spid="360" grpId="0" animBg="1"/>
      <p:bldP spid="360" grpId="1" animBg="1"/>
      <p:bldP spid="361" grpId="0" animBg="1"/>
      <p:bldP spid="361" grpId="1" animBg="1"/>
      <p:bldP spid="361" grpId="2" animBg="1"/>
      <p:bldP spid="362" grpId="0" animBg="1"/>
      <p:bldP spid="362" grpId="1" animBg="1"/>
      <p:bldP spid="362" grpId="2" animBg="1"/>
      <p:bldP spid="363" grpId="0" animBg="1"/>
      <p:bldP spid="363" grpId="1" animBg="1"/>
      <p:bldP spid="363" grpId="2" animBg="1"/>
      <p:bldP spid="364" grpId="0" animBg="1"/>
      <p:bldP spid="364" grpId="1" animBg="1"/>
      <p:bldP spid="364" grpId="2" animBg="1"/>
      <p:bldP spid="365" grpId="0" animBg="1"/>
      <p:bldP spid="365" grpId="1" animBg="1"/>
      <p:bldP spid="365" grpId="2" animBg="1"/>
      <p:bldP spid="366" grpId="0" animBg="1"/>
      <p:bldP spid="366" grpId="1" animBg="1"/>
      <p:bldP spid="366" grpId="2" animBg="1"/>
      <p:bldP spid="367" grpId="0" animBg="1"/>
      <p:bldP spid="367" grpId="1" animBg="1"/>
      <p:bldP spid="367" grpId="2" animBg="1"/>
      <p:bldP spid="368" grpId="0" animBg="1"/>
      <p:bldP spid="368" grpId="1" animBg="1"/>
      <p:bldP spid="368" grpId="2" animBg="1"/>
      <p:bldP spid="369" grpId="0" animBg="1"/>
      <p:bldP spid="369" grpId="1" animBg="1"/>
      <p:bldP spid="369" grpId="2" animBg="1"/>
      <p:bldP spid="371" grpId="0"/>
      <p:bldP spid="371" grpId="1"/>
      <p:bldP spid="372" grpId="0"/>
      <p:bldP spid="372" grpId="1"/>
      <p:bldP spid="508" grpId="0"/>
      <p:bldP spid="508" grpId="1"/>
      <p:bldP spid="509" grpId="0"/>
      <p:bldP spid="509" grpId="1"/>
      <p:bldP spid="510" grpId="0"/>
      <p:bldP spid="510" grpId="1"/>
      <p:bldP spid="511" grpId="0"/>
      <p:bldP spid="511" grpId="1"/>
      <p:bldP spid="515" grpId="0"/>
      <p:bldP spid="515" grpId="1"/>
      <p:bldP spid="516" grpId="0"/>
      <p:bldP spid="516" grpId="1"/>
      <p:bldP spid="523" grpId="0"/>
      <p:bldP spid="523" grpId="1"/>
      <p:bldP spid="566" grpId="0" animBg="1"/>
      <p:bldP spid="566" grpId="1" animBg="1"/>
      <p:bldP spid="566" grpId="2" animBg="1"/>
      <p:bldP spid="567" grpId="0" animBg="1"/>
      <p:bldP spid="567" grpId="1" animBg="1"/>
      <p:bldP spid="568" grpId="0"/>
      <p:bldP spid="568" grpId="1"/>
      <p:bldP spid="569" grpId="0"/>
      <p:bldP spid="569" grpId="1"/>
      <p:bldP spid="612" grpId="0" animBg="1"/>
      <p:bldP spid="612" grpId="1" animBg="1"/>
      <p:bldP spid="612" grpId="2" animBg="1"/>
      <p:bldP spid="620" grpId="0"/>
      <p:bldP spid="620" grpId="1"/>
      <p:bldP spid="621" grpId="0"/>
      <p:bldP spid="621" grpId="1"/>
      <p:bldP spid="630" grpId="0" animBg="1"/>
      <p:bldP spid="630" grpId="1" animBg="1"/>
      <p:bldP spid="631" grpId="0"/>
      <p:bldP spid="631" grpId="1"/>
      <p:bldP spid="660" grpId="0"/>
      <p:bldP spid="660" grpId="1"/>
      <p:bldP spid="661" grpId="0" animBg="1"/>
      <p:bldP spid="661" grpId="1" animBg="1"/>
      <p:bldP spid="661" grpId="2" animBg="1"/>
      <p:bldP spid="662" grpId="0" animBg="1"/>
      <p:bldP spid="662" grpId="1" animBg="1"/>
      <p:bldP spid="662" grpId="2" animBg="1"/>
      <p:bldP spid="663" grpId="0" animBg="1"/>
      <p:bldP spid="663" grpId="1" animBg="1"/>
      <p:bldP spid="663" grpId="2" animBg="1"/>
      <p:bldP spid="689" grpId="0"/>
      <p:bldP spid="689" grpId="1"/>
      <p:bldP spid="733" grpId="0" animBg="1"/>
      <p:bldP spid="733" grpId="1" animBg="1"/>
      <p:bldP spid="734" grpId="0" animBg="1"/>
      <p:bldP spid="734" grpId="1" animBg="1"/>
      <p:bldP spid="734" grpId="2" animBg="1"/>
      <p:bldP spid="735" grpId="0"/>
      <p:bldP spid="735" grpId="1"/>
      <p:bldP spid="736" grpId="0"/>
      <p:bldP spid="736" grpId="1"/>
      <p:bldP spid="737" grpId="0"/>
      <p:bldP spid="737" grpId="1"/>
      <p:bldP spid="738" grpId="0"/>
      <p:bldP spid="738" grpId="1"/>
      <p:bldP spid="739" grpId="0"/>
      <p:bldP spid="739" grpId="1"/>
      <p:bldP spid="740" grpId="0"/>
      <p:bldP spid="740" grpId="1"/>
      <p:bldP spid="741" grpId="0"/>
      <p:bldP spid="741" grpId="1"/>
      <p:bldP spid="749" grpId="0"/>
      <p:bldP spid="749" grpId="1"/>
      <p:bldP spid="750" grpId="0"/>
      <p:bldP spid="750" grpId="1"/>
      <p:bldP spid="49" grpId="0" animBg="1"/>
      <p:bldP spid="49" grpId="1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384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Abdul Raheem</dc:creator>
  <cp:lastModifiedBy>Anshul</cp:lastModifiedBy>
  <cp:revision>38</cp:revision>
  <dcterms:created xsi:type="dcterms:W3CDTF">2018-03-23T06:10:06Z</dcterms:created>
  <dcterms:modified xsi:type="dcterms:W3CDTF">2018-06-09T11:02:21Z</dcterms:modified>
  <cp:contentStatus/>
</cp:coreProperties>
</file>