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9FE74-9DF4-43CF-8704-1822A28159B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DF642-3811-4F57-9169-8A740762F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PYQt5: to develop the interface</a:t>
          </a:r>
        </a:p>
      </dgm:t>
    </dgm:pt>
    <dgm:pt modelId="{D5400E21-F0A3-40AE-9955-9DC04EA08D95}" type="parTrans" cxnId="{1E2AC3E5-76A3-4C42-A898-30D198EE23F3}">
      <dgm:prSet/>
      <dgm:spPr/>
      <dgm:t>
        <a:bodyPr/>
        <a:lstStyle/>
        <a:p>
          <a:endParaRPr lang="en-US"/>
        </a:p>
      </dgm:t>
    </dgm:pt>
    <dgm:pt modelId="{A48B9A69-8DB5-4228-A0DD-15A92AB225AC}" type="sibTrans" cxnId="{1E2AC3E5-76A3-4C42-A898-30D198EE23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E20B9D-AD9E-4437-9E4C-FD31B8025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CV2: to take image inputs and convert them to different formats</a:t>
          </a:r>
        </a:p>
      </dgm:t>
    </dgm:pt>
    <dgm:pt modelId="{76167FC4-B4BE-4888-922F-03919E68EF98}" type="parTrans" cxnId="{084A88CC-463B-4A7A-9BBE-921AC53B0A99}">
      <dgm:prSet/>
      <dgm:spPr/>
      <dgm:t>
        <a:bodyPr/>
        <a:lstStyle/>
        <a:p>
          <a:endParaRPr lang="en-US"/>
        </a:p>
      </dgm:t>
    </dgm:pt>
    <dgm:pt modelId="{E473BE45-9791-44BF-8195-1A6C8978E167}" type="sibTrans" cxnId="{084A88CC-463B-4A7A-9BBE-921AC53B0A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7016B9-A4FE-45EA-8796-19DDCFD36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Shapely: to work with geometric shapes</a:t>
          </a:r>
        </a:p>
      </dgm:t>
    </dgm:pt>
    <dgm:pt modelId="{3B5BE7D3-7763-465E-BF36-BE49E7647EB4}" type="parTrans" cxnId="{4FE6EA7B-301E-4407-B0C4-90E3052145EC}">
      <dgm:prSet/>
      <dgm:spPr/>
      <dgm:t>
        <a:bodyPr/>
        <a:lstStyle/>
        <a:p>
          <a:endParaRPr lang="en-US"/>
        </a:p>
      </dgm:t>
    </dgm:pt>
    <dgm:pt modelId="{3C93AFD7-CA47-4BDB-8983-F3CABC4C9F07}" type="sibTrans" cxnId="{4FE6EA7B-301E-4407-B0C4-90E305214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07F522-7AF0-4E22-9CC6-E46C015E7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Pil: </a:t>
          </a:r>
          <a:r>
            <a:rPr lang="it-IT"/>
            <a:t>to work with images</a:t>
          </a:r>
          <a:endParaRPr lang="en-US"/>
        </a:p>
      </dgm:t>
    </dgm:pt>
    <dgm:pt modelId="{C303C950-E8C6-422B-8D91-889709BAB4EC}" type="parTrans" cxnId="{FD780414-A5C4-41C2-90F8-C2553C8B3408}">
      <dgm:prSet/>
      <dgm:spPr/>
      <dgm:t>
        <a:bodyPr/>
        <a:lstStyle/>
        <a:p>
          <a:endParaRPr lang="en-US"/>
        </a:p>
      </dgm:t>
    </dgm:pt>
    <dgm:pt modelId="{8A2FC2E7-F44A-4D0E-BE1F-86B8FEA4EC63}" type="sibTrans" cxnId="{FD780414-A5C4-41C2-90F8-C2553C8B3408}">
      <dgm:prSet/>
      <dgm:spPr/>
      <dgm:t>
        <a:bodyPr/>
        <a:lstStyle/>
        <a:p>
          <a:endParaRPr lang="en-US"/>
        </a:p>
      </dgm:t>
    </dgm:pt>
    <dgm:pt modelId="{111258FB-7698-40DE-B389-7F30921C1ED7}" type="pres">
      <dgm:prSet presAssocID="{F3D9FE74-9DF4-43CF-8704-1822A28159B4}" presName="root" presStyleCnt="0">
        <dgm:presLayoutVars>
          <dgm:dir/>
          <dgm:resizeHandles val="exact"/>
        </dgm:presLayoutVars>
      </dgm:prSet>
      <dgm:spPr/>
    </dgm:pt>
    <dgm:pt modelId="{FD560055-0A4F-46CC-8F40-915C0854FD81}" type="pres">
      <dgm:prSet presAssocID="{F3D9FE74-9DF4-43CF-8704-1822A28159B4}" presName="container" presStyleCnt="0">
        <dgm:presLayoutVars>
          <dgm:dir/>
          <dgm:resizeHandles val="exact"/>
        </dgm:presLayoutVars>
      </dgm:prSet>
      <dgm:spPr/>
    </dgm:pt>
    <dgm:pt modelId="{E1FB9243-BF23-4D43-9D5B-613AFE367CE8}" type="pres">
      <dgm:prSet presAssocID="{B50DF642-3811-4F57-9169-8A740762F3CF}" presName="compNode" presStyleCnt="0"/>
      <dgm:spPr/>
    </dgm:pt>
    <dgm:pt modelId="{047BF29D-720B-46D8-B135-55582DE65AA6}" type="pres">
      <dgm:prSet presAssocID="{B50DF642-3811-4F57-9169-8A740762F3CF}" presName="iconBgRect" presStyleLbl="bgShp" presStyleIdx="0" presStyleCnt="4"/>
      <dgm:spPr/>
    </dgm:pt>
    <dgm:pt modelId="{FD4AAB5F-E693-4B6C-AB4E-602580020AE7}" type="pres">
      <dgm:prSet presAssocID="{B50DF642-3811-4F57-9169-8A740762F3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F255F710-37A3-4BD2-9BC6-5EC3EAFE5999}" type="pres">
      <dgm:prSet presAssocID="{B50DF642-3811-4F57-9169-8A740762F3CF}" presName="spaceRect" presStyleCnt="0"/>
      <dgm:spPr/>
    </dgm:pt>
    <dgm:pt modelId="{89384FA6-9B71-4B5E-A301-1D40075259DF}" type="pres">
      <dgm:prSet presAssocID="{B50DF642-3811-4F57-9169-8A740762F3CF}" presName="textRect" presStyleLbl="revTx" presStyleIdx="0" presStyleCnt="4">
        <dgm:presLayoutVars>
          <dgm:chMax val="1"/>
          <dgm:chPref val="1"/>
        </dgm:presLayoutVars>
      </dgm:prSet>
      <dgm:spPr/>
    </dgm:pt>
    <dgm:pt modelId="{70F81347-9DC2-455E-A6ED-B56C6B546F1B}" type="pres">
      <dgm:prSet presAssocID="{A48B9A69-8DB5-4228-A0DD-15A92AB225AC}" presName="sibTrans" presStyleLbl="sibTrans2D1" presStyleIdx="0" presStyleCnt="0"/>
      <dgm:spPr/>
    </dgm:pt>
    <dgm:pt modelId="{7D58A6F8-C0C8-4DB0-90E0-F9E4EB12CF6A}" type="pres">
      <dgm:prSet presAssocID="{CDE20B9D-AD9E-4437-9E4C-FD31B8025EA9}" presName="compNode" presStyleCnt="0"/>
      <dgm:spPr/>
    </dgm:pt>
    <dgm:pt modelId="{DC336270-4D5A-44B6-BCD7-17A2563F9AA5}" type="pres">
      <dgm:prSet presAssocID="{CDE20B9D-AD9E-4437-9E4C-FD31B8025EA9}" presName="iconBgRect" presStyleLbl="bgShp" presStyleIdx="1" presStyleCnt="4"/>
      <dgm:spPr/>
    </dgm:pt>
    <dgm:pt modelId="{1E6DB531-AA4E-4ABF-9886-BA3EEBDFE52F}" type="pres">
      <dgm:prSet presAssocID="{CDE20B9D-AD9E-4437-9E4C-FD31B8025E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magini"/>
        </a:ext>
      </dgm:extLst>
    </dgm:pt>
    <dgm:pt modelId="{A1C7CEF7-FE1F-483F-92AC-ACD5BCE05C2A}" type="pres">
      <dgm:prSet presAssocID="{CDE20B9D-AD9E-4437-9E4C-FD31B8025EA9}" presName="spaceRect" presStyleCnt="0"/>
      <dgm:spPr/>
    </dgm:pt>
    <dgm:pt modelId="{ECF4369F-7FE0-4325-8DF0-FB7C15B51621}" type="pres">
      <dgm:prSet presAssocID="{CDE20B9D-AD9E-4437-9E4C-FD31B8025EA9}" presName="textRect" presStyleLbl="revTx" presStyleIdx="1" presStyleCnt="4">
        <dgm:presLayoutVars>
          <dgm:chMax val="1"/>
          <dgm:chPref val="1"/>
        </dgm:presLayoutVars>
      </dgm:prSet>
      <dgm:spPr/>
    </dgm:pt>
    <dgm:pt modelId="{B6D375A9-3108-46D5-AD77-088213A2A6AD}" type="pres">
      <dgm:prSet presAssocID="{E473BE45-9791-44BF-8195-1A6C8978E167}" presName="sibTrans" presStyleLbl="sibTrans2D1" presStyleIdx="0" presStyleCnt="0"/>
      <dgm:spPr/>
    </dgm:pt>
    <dgm:pt modelId="{BCC580AC-0E73-43D3-B51C-9EEB512DD866}" type="pres">
      <dgm:prSet presAssocID="{3D7016B9-A4FE-45EA-8796-19DDCFD36BB7}" presName="compNode" presStyleCnt="0"/>
      <dgm:spPr/>
    </dgm:pt>
    <dgm:pt modelId="{B3E3577D-1DBA-494C-82B7-D05F1F81401C}" type="pres">
      <dgm:prSet presAssocID="{3D7016B9-A4FE-45EA-8796-19DDCFD36BB7}" presName="iconBgRect" presStyleLbl="bgShp" presStyleIdx="2" presStyleCnt="4"/>
      <dgm:spPr/>
    </dgm:pt>
    <dgm:pt modelId="{235500EC-1FFE-4C4D-B4E3-1FACACE294CE}" type="pres">
      <dgm:prSet presAssocID="{3D7016B9-A4FE-45EA-8796-19DDCFD36B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61AFE18-2EDA-4897-9F39-22BC364A70E6}" type="pres">
      <dgm:prSet presAssocID="{3D7016B9-A4FE-45EA-8796-19DDCFD36BB7}" presName="spaceRect" presStyleCnt="0"/>
      <dgm:spPr/>
    </dgm:pt>
    <dgm:pt modelId="{200AFFCE-21DA-4B9B-BE07-5F4F4A814F93}" type="pres">
      <dgm:prSet presAssocID="{3D7016B9-A4FE-45EA-8796-19DDCFD36BB7}" presName="textRect" presStyleLbl="revTx" presStyleIdx="2" presStyleCnt="4">
        <dgm:presLayoutVars>
          <dgm:chMax val="1"/>
          <dgm:chPref val="1"/>
        </dgm:presLayoutVars>
      </dgm:prSet>
      <dgm:spPr/>
    </dgm:pt>
    <dgm:pt modelId="{7C92B982-335C-497D-86EA-693E81037A61}" type="pres">
      <dgm:prSet presAssocID="{3C93AFD7-CA47-4BDB-8983-F3CABC4C9F07}" presName="sibTrans" presStyleLbl="sibTrans2D1" presStyleIdx="0" presStyleCnt="0"/>
      <dgm:spPr/>
    </dgm:pt>
    <dgm:pt modelId="{1D569F11-6697-4C6E-AF51-A92443929B08}" type="pres">
      <dgm:prSet presAssocID="{B407F522-7AF0-4E22-9CC6-E46C015E7692}" presName="compNode" presStyleCnt="0"/>
      <dgm:spPr/>
    </dgm:pt>
    <dgm:pt modelId="{B64E1557-A072-482C-8188-6B589EF1ED4C}" type="pres">
      <dgm:prSet presAssocID="{B407F522-7AF0-4E22-9CC6-E46C015E7692}" presName="iconBgRect" presStyleLbl="bgShp" presStyleIdx="3" presStyleCnt="4"/>
      <dgm:spPr/>
    </dgm:pt>
    <dgm:pt modelId="{830A06D4-C3C7-418C-A484-B81FEA123586}" type="pres">
      <dgm:prSet presAssocID="{B407F522-7AF0-4E22-9CC6-E46C015E7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89C69FFC-AF22-4165-98CD-1216D9D869D1}" type="pres">
      <dgm:prSet presAssocID="{B407F522-7AF0-4E22-9CC6-E46C015E7692}" presName="spaceRect" presStyleCnt="0"/>
      <dgm:spPr/>
    </dgm:pt>
    <dgm:pt modelId="{7338738D-4728-4CCC-8FDC-4DB7923F02D5}" type="pres">
      <dgm:prSet presAssocID="{B407F522-7AF0-4E22-9CC6-E46C015E76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C22B04-D9DD-4F88-A17E-0F89A9D8596D}" type="presOf" srcId="{3D7016B9-A4FE-45EA-8796-19DDCFD36BB7}" destId="{200AFFCE-21DA-4B9B-BE07-5F4F4A814F93}" srcOrd="0" destOrd="0" presId="urn:microsoft.com/office/officeart/2018/2/layout/IconCircleList"/>
    <dgm:cxn modelId="{7824E506-B991-4D4E-B4BE-BECC138640C7}" type="presOf" srcId="{E473BE45-9791-44BF-8195-1A6C8978E167}" destId="{B6D375A9-3108-46D5-AD77-088213A2A6AD}" srcOrd="0" destOrd="0" presId="urn:microsoft.com/office/officeart/2018/2/layout/IconCircleList"/>
    <dgm:cxn modelId="{FD780414-A5C4-41C2-90F8-C2553C8B3408}" srcId="{F3D9FE74-9DF4-43CF-8704-1822A28159B4}" destId="{B407F522-7AF0-4E22-9CC6-E46C015E7692}" srcOrd="3" destOrd="0" parTransId="{C303C950-E8C6-422B-8D91-889709BAB4EC}" sibTransId="{8A2FC2E7-F44A-4D0E-BE1F-86B8FEA4EC63}"/>
    <dgm:cxn modelId="{3DFD6A1A-F828-480D-90A0-73C8F23F6EDB}" type="presOf" srcId="{A48B9A69-8DB5-4228-A0DD-15A92AB225AC}" destId="{70F81347-9DC2-455E-A6ED-B56C6B546F1B}" srcOrd="0" destOrd="0" presId="urn:microsoft.com/office/officeart/2018/2/layout/IconCircleList"/>
    <dgm:cxn modelId="{4FE6EA7B-301E-4407-B0C4-90E3052145EC}" srcId="{F3D9FE74-9DF4-43CF-8704-1822A28159B4}" destId="{3D7016B9-A4FE-45EA-8796-19DDCFD36BB7}" srcOrd="2" destOrd="0" parTransId="{3B5BE7D3-7763-465E-BF36-BE49E7647EB4}" sibTransId="{3C93AFD7-CA47-4BDB-8983-F3CABC4C9F07}"/>
    <dgm:cxn modelId="{1CFA767F-A7EC-4C4B-9584-F01822EC4187}" type="presOf" srcId="{B50DF642-3811-4F57-9169-8A740762F3CF}" destId="{89384FA6-9B71-4B5E-A301-1D40075259DF}" srcOrd="0" destOrd="0" presId="urn:microsoft.com/office/officeart/2018/2/layout/IconCircleList"/>
    <dgm:cxn modelId="{C5BB8D99-FEB6-4E00-A53D-D66617264AE1}" type="presOf" srcId="{B407F522-7AF0-4E22-9CC6-E46C015E7692}" destId="{7338738D-4728-4CCC-8FDC-4DB7923F02D5}" srcOrd="0" destOrd="0" presId="urn:microsoft.com/office/officeart/2018/2/layout/IconCircleList"/>
    <dgm:cxn modelId="{D31261BA-EF69-4C5C-914C-237CD69951D8}" type="presOf" srcId="{F3D9FE74-9DF4-43CF-8704-1822A28159B4}" destId="{111258FB-7698-40DE-B389-7F30921C1ED7}" srcOrd="0" destOrd="0" presId="urn:microsoft.com/office/officeart/2018/2/layout/IconCircleList"/>
    <dgm:cxn modelId="{4FFC6BC5-2943-49E3-91BB-3851A7CEE2AB}" type="presOf" srcId="{3C93AFD7-CA47-4BDB-8983-F3CABC4C9F07}" destId="{7C92B982-335C-497D-86EA-693E81037A61}" srcOrd="0" destOrd="0" presId="urn:microsoft.com/office/officeart/2018/2/layout/IconCircleList"/>
    <dgm:cxn modelId="{084A88CC-463B-4A7A-9BBE-921AC53B0A99}" srcId="{F3D9FE74-9DF4-43CF-8704-1822A28159B4}" destId="{CDE20B9D-AD9E-4437-9E4C-FD31B8025EA9}" srcOrd="1" destOrd="0" parTransId="{76167FC4-B4BE-4888-922F-03919E68EF98}" sibTransId="{E473BE45-9791-44BF-8195-1A6C8978E167}"/>
    <dgm:cxn modelId="{1602CDD6-6C43-4979-B9E3-E08ECA4B52EF}" type="presOf" srcId="{CDE20B9D-AD9E-4437-9E4C-FD31B8025EA9}" destId="{ECF4369F-7FE0-4325-8DF0-FB7C15B51621}" srcOrd="0" destOrd="0" presId="urn:microsoft.com/office/officeart/2018/2/layout/IconCircleList"/>
    <dgm:cxn modelId="{1E2AC3E5-76A3-4C42-A898-30D198EE23F3}" srcId="{F3D9FE74-9DF4-43CF-8704-1822A28159B4}" destId="{B50DF642-3811-4F57-9169-8A740762F3CF}" srcOrd="0" destOrd="0" parTransId="{D5400E21-F0A3-40AE-9955-9DC04EA08D95}" sibTransId="{A48B9A69-8DB5-4228-A0DD-15A92AB225AC}"/>
    <dgm:cxn modelId="{DDC992CB-58DD-49C7-B7D7-56E012835B31}" type="presParOf" srcId="{111258FB-7698-40DE-B389-7F30921C1ED7}" destId="{FD560055-0A4F-46CC-8F40-915C0854FD81}" srcOrd="0" destOrd="0" presId="urn:microsoft.com/office/officeart/2018/2/layout/IconCircleList"/>
    <dgm:cxn modelId="{BD994C06-4722-4579-A31F-C70E0DEB6F5D}" type="presParOf" srcId="{FD560055-0A4F-46CC-8F40-915C0854FD81}" destId="{E1FB9243-BF23-4D43-9D5B-613AFE367CE8}" srcOrd="0" destOrd="0" presId="urn:microsoft.com/office/officeart/2018/2/layout/IconCircleList"/>
    <dgm:cxn modelId="{4535B140-39F0-4692-9571-A0ED4402114B}" type="presParOf" srcId="{E1FB9243-BF23-4D43-9D5B-613AFE367CE8}" destId="{047BF29D-720B-46D8-B135-55582DE65AA6}" srcOrd="0" destOrd="0" presId="urn:microsoft.com/office/officeart/2018/2/layout/IconCircleList"/>
    <dgm:cxn modelId="{204D0A26-EF01-42A9-825E-464FCDFB3E2C}" type="presParOf" srcId="{E1FB9243-BF23-4D43-9D5B-613AFE367CE8}" destId="{FD4AAB5F-E693-4B6C-AB4E-602580020AE7}" srcOrd="1" destOrd="0" presId="urn:microsoft.com/office/officeart/2018/2/layout/IconCircleList"/>
    <dgm:cxn modelId="{83F1FD58-539F-49C3-B4A9-FC3541441F0B}" type="presParOf" srcId="{E1FB9243-BF23-4D43-9D5B-613AFE367CE8}" destId="{F255F710-37A3-4BD2-9BC6-5EC3EAFE5999}" srcOrd="2" destOrd="0" presId="urn:microsoft.com/office/officeart/2018/2/layout/IconCircleList"/>
    <dgm:cxn modelId="{A0FDA619-DF0D-40D1-9D61-500FA6C9E9AF}" type="presParOf" srcId="{E1FB9243-BF23-4D43-9D5B-613AFE367CE8}" destId="{89384FA6-9B71-4B5E-A301-1D40075259DF}" srcOrd="3" destOrd="0" presId="urn:microsoft.com/office/officeart/2018/2/layout/IconCircleList"/>
    <dgm:cxn modelId="{5F792A31-36AC-4E0C-B385-C7E66BF8456C}" type="presParOf" srcId="{FD560055-0A4F-46CC-8F40-915C0854FD81}" destId="{70F81347-9DC2-455E-A6ED-B56C6B546F1B}" srcOrd="1" destOrd="0" presId="urn:microsoft.com/office/officeart/2018/2/layout/IconCircleList"/>
    <dgm:cxn modelId="{2BB39320-7B03-49C5-B83A-785D3622435E}" type="presParOf" srcId="{FD560055-0A4F-46CC-8F40-915C0854FD81}" destId="{7D58A6F8-C0C8-4DB0-90E0-F9E4EB12CF6A}" srcOrd="2" destOrd="0" presId="urn:microsoft.com/office/officeart/2018/2/layout/IconCircleList"/>
    <dgm:cxn modelId="{3AD6C9E5-7E8D-449A-83C1-8A492B944E8E}" type="presParOf" srcId="{7D58A6F8-C0C8-4DB0-90E0-F9E4EB12CF6A}" destId="{DC336270-4D5A-44B6-BCD7-17A2563F9AA5}" srcOrd="0" destOrd="0" presId="urn:microsoft.com/office/officeart/2018/2/layout/IconCircleList"/>
    <dgm:cxn modelId="{1180021E-37F2-4E0A-B354-BE57B6F2882D}" type="presParOf" srcId="{7D58A6F8-C0C8-4DB0-90E0-F9E4EB12CF6A}" destId="{1E6DB531-AA4E-4ABF-9886-BA3EEBDFE52F}" srcOrd="1" destOrd="0" presId="urn:microsoft.com/office/officeart/2018/2/layout/IconCircleList"/>
    <dgm:cxn modelId="{2D9D143C-EA50-4A9F-A5AA-CF542B520842}" type="presParOf" srcId="{7D58A6F8-C0C8-4DB0-90E0-F9E4EB12CF6A}" destId="{A1C7CEF7-FE1F-483F-92AC-ACD5BCE05C2A}" srcOrd="2" destOrd="0" presId="urn:microsoft.com/office/officeart/2018/2/layout/IconCircleList"/>
    <dgm:cxn modelId="{D82B85E3-1698-467C-AC4D-8306DBB842EB}" type="presParOf" srcId="{7D58A6F8-C0C8-4DB0-90E0-F9E4EB12CF6A}" destId="{ECF4369F-7FE0-4325-8DF0-FB7C15B51621}" srcOrd="3" destOrd="0" presId="urn:microsoft.com/office/officeart/2018/2/layout/IconCircleList"/>
    <dgm:cxn modelId="{E82E87B2-7C0A-418B-A353-83461D883477}" type="presParOf" srcId="{FD560055-0A4F-46CC-8F40-915C0854FD81}" destId="{B6D375A9-3108-46D5-AD77-088213A2A6AD}" srcOrd="3" destOrd="0" presId="urn:microsoft.com/office/officeart/2018/2/layout/IconCircleList"/>
    <dgm:cxn modelId="{1112A781-0D5B-4084-AAC5-FC3C669F8AB0}" type="presParOf" srcId="{FD560055-0A4F-46CC-8F40-915C0854FD81}" destId="{BCC580AC-0E73-43D3-B51C-9EEB512DD866}" srcOrd="4" destOrd="0" presId="urn:microsoft.com/office/officeart/2018/2/layout/IconCircleList"/>
    <dgm:cxn modelId="{B94E0D09-81BA-41E4-A95E-19EB28AABFC1}" type="presParOf" srcId="{BCC580AC-0E73-43D3-B51C-9EEB512DD866}" destId="{B3E3577D-1DBA-494C-82B7-D05F1F81401C}" srcOrd="0" destOrd="0" presId="urn:microsoft.com/office/officeart/2018/2/layout/IconCircleList"/>
    <dgm:cxn modelId="{09DBE7B7-8ACD-4451-9BDB-21ED72FE6561}" type="presParOf" srcId="{BCC580AC-0E73-43D3-B51C-9EEB512DD866}" destId="{235500EC-1FFE-4C4D-B4E3-1FACACE294CE}" srcOrd="1" destOrd="0" presId="urn:microsoft.com/office/officeart/2018/2/layout/IconCircleList"/>
    <dgm:cxn modelId="{EF8EC903-88DD-4EB8-AF9F-7F1C454C1F59}" type="presParOf" srcId="{BCC580AC-0E73-43D3-B51C-9EEB512DD866}" destId="{D61AFE18-2EDA-4897-9F39-22BC364A70E6}" srcOrd="2" destOrd="0" presId="urn:microsoft.com/office/officeart/2018/2/layout/IconCircleList"/>
    <dgm:cxn modelId="{6F1AD76A-DFF8-4BA6-BD4B-BF855DEE70FD}" type="presParOf" srcId="{BCC580AC-0E73-43D3-B51C-9EEB512DD866}" destId="{200AFFCE-21DA-4B9B-BE07-5F4F4A814F93}" srcOrd="3" destOrd="0" presId="urn:microsoft.com/office/officeart/2018/2/layout/IconCircleList"/>
    <dgm:cxn modelId="{E86D825C-9D79-49B3-80DB-3B779D15833B}" type="presParOf" srcId="{FD560055-0A4F-46CC-8F40-915C0854FD81}" destId="{7C92B982-335C-497D-86EA-693E81037A61}" srcOrd="5" destOrd="0" presId="urn:microsoft.com/office/officeart/2018/2/layout/IconCircleList"/>
    <dgm:cxn modelId="{604ECE42-716F-4663-8D45-A18311D10401}" type="presParOf" srcId="{FD560055-0A4F-46CC-8F40-915C0854FD81}" destId="{1D569F11-6697-4C6E-AF51-A92443929B08}" srcOrd="6" destOrd="0" presId="urn:microsoft.com/office/officeart/2018/2/layout/IconCircleList"/>
    <dgm:cxn modelId="{E7DF97CC-18FC-4714-B2A7-4E486EABAA4A}" type="presParOf" srcId="{1D569F11-6697-4C6E-AF51-A92443929B08}" destId="{B64E1557-A072-482C-8188-6B589EF1ED4C}" srcOrd="0" destOrd="0" presId="urn:microsoft.com/office/officeart/2018/2/layout/IconCircleList"/>
    <dgm:cxn modelId="{CF49DFE6-7280-4AD1-9FE3-3882438CA556}" type="presParOf" srcId="{1D569F11-6697-4C6E-AF51-A92443929B08}" destId="{830A06D4-C3C7-418C-A484-B81FEA123586}" srcOrd="1" destOrd="0" presId="urn:microsoft.com/office/officeart/2018/2/layout/IconCircleList"/>
    <dgm:cxn modelId="{81E36465-2442-4216-AEA4-FBE1C922ABD7}" type="presParOf" srcId="{1D569F11-6697-4C6E-AF51-A92443929B08}" destId="{89C69FFC-AF22-4165-98CD-1216D9D869D1}" srcOrd="2" destOrd="0" presId="urn:microsoft.com/office/officeart/2018/2/layout/IconCircleList"/>
    <dgm:cxn modelId="{630E9470-BEEC-4380-8B24-F6E43A30B9E0}" type="presParOf" srcId="{1D569F11-6697-4C6E-AF51-A92443929B08}" destId="{7338738D-4728-4CCC-8FDC-4DB7923F02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BF29D-720B-46D8-B135-55582DE65AA6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AAB5F-E693-4B6C-AB4E-602580020AE7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84FA6-9B71-4B5E-A301-1D40075259DF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PYQt5: to develop the interface</a:t>
          </a:r>
        </a:p>
      </dsp:txBody>
      <dsp:txXfrm>
        <a:off x="1708430" y="373784"/>
        <a:ext cx="3054644" cy="1295909"/>
      </dsp:txXfrm>
    </dsp:sp>
    <dsp:sp modelId="{DC336270-4D5A-44B6-BCD7-17A2563F9AA5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DB531-AA4E-4ABF-9886-BA3EEBDFE52F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4369F-7FE0-4325-8DF0-FB7C15B51621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CV2: to take image inputs and convert them to different formats</a:t>
          </a:r>
        </a:p>
      </dsp:txBody>
      <dsp:txXfrm>
        <a:off x="6868929" y="373784"/>
        <a:ext cx="3054644" cy="1295909"/>
      </dsp:txXfrm>
    </dsp:sp>
    <dsp:sp modelId="{B3E3577D-1DBA-494C-82B7-D05F1F81401C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500EC-1FFE-4C4D-B4E3-1FACACE294CE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AFFCE-21DA-4B9B-BE07-5F4F4A814F93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Shapely: to work with geometric shapes</a:t>
          </a:r>
        </a:p>
      </dsp:txBody>
      <dsp:txXfrm>
        <a:off x="1708430" y="2353665"/>
        <a:ext cx="3054644" cy="1295909"/>
      </dsp:txXfrm>
    </dsp:sp>
    <dsp:sp modelId="{B64E1557-A072-482C-8188-6B589EF1ED4C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A06D4-C3C7-418C-A484-B81FEA123586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8738D-4728-4CCC-8FDC-4DB7923F02D5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Pil: </a:t>
          </a:r>
          <a:r>
            <a:rPr lang="it-IT" sz="2400" kern="1200"/>
            <a:t>to work with images</a:t>
          </a:r>
          <a:endParaRPr lang="en-US" sz="2400" kern="1200"/>
        </a:p>
      </dsp:txBody>
      <dsp:txXfrm>
        <a:off x="6868929" y="235366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8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8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6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0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1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02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90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FAEF13-7D9C-40F5-A7C9-3AC21B9FB51E}" type="datetimeFigureOut">
              <a:rPr lang="it-IT" smtClean="0"/>
              <a:t>20/06/2022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BD68C5-9B2E-446F-BD0E-BF38ECA7F72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678E9-68F4-CB10-6344-291D1A3E3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dirty="0"/>
              <a:t>AIRBOARD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8E21D6-009D-BA84-4E0A-95F67AF4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an easier way to draw without external peripherals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8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33AD4-3B94-83AA-4D07-B3A5F926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pic>
        <p:nvPicPr>
          <p:cNvPr id="5" name="Segnaposto contenuto 4" descr="Immagine che contiene persona, interni, mano, topo&#10;&#10;Descrizione generata automaticamente">
            <a:extLst>
              <a:ext uri="{FF2B5EF4-FFF2-40B4-BE49-F238E27FC236}">
                <a16:creationId xmlns:a16="http://schemas.microsoft.com/office/drawing/2014/main" id="{E1516254-20AC-DF86-D3CB-264D2705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2276473"/>
            <a:ext cx="3798570" cy="300344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039DF2-C758-F941-8B8E-F0788A44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98" y="2276473"/>
            <a:ext cx="2527300" cy="30034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3BF2BA-2E58-06A8-0B2E-3070BBA96ED1}"/>
              </a:ext>
            </a:extLst>
          </p:cNvPr>
          <p:cNvSpPr txBox="1"/>
          <p:nvPr/>
        </p:nvSpPr>
        <p:spPr>
          <a:xfrm>
            <a:off x="4513421" y="2552700"/>
            <a:ext cx="2181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Using the mouse: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understand where you are 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too sensitive and so is easy to make mistakes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B7822E-E84B-300A-B816-A6961146D6BF}"/>
              </a:ext>
            </a:extLst>
          </p:cNvPr>
          <p:cNvSpPr txBox="1"/>
          <p:nvPr/>
        </p:nvSpPr>
        <p:spPr>
          <a:xfrm>
            <a:off x="9641049" y="2552700"/>
            <a:ext cx="2255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Using </a:t>
            </a:r>
            <a:r>
              <a:rPr lang="it-IT" dirty="0" err="1"/>
              <a:t>your</a:t>
            </a:r>
            <a:r>
              <a:rPr lang="it-IT" dirty="0"/>
              <a:t> hands: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partially reproduces the feeling of writing on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Induces</a:t>
            </a:r>
            <a:r>
              <a:rPr lang="en-US" dirty="0"/>
              <a:t> a more natural hand posture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4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D4513F-4CDF-172E-D29E-7BBAE10F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Is it actually accessible only with the use of the hands?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B47A8F-8462-616F-EBB5-5020F0C1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5" y="1335373"/>
            <a:ext cx="3328416" cy="1647565"/>
          </a:xfrm>
          <a:prstGeom prst="rect">
            <a:avLst/>
          </a:prstGeom>
        </p:spPr>
      </p:pic>
      <p:sp>
        <p:nvSpPr>
          <p:cNvPr id="41" name="Rectangle 28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C790B86-8193-D4F0-433B-D83D03BEA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66" y="4706439"/>
            <a:ext cx="3313507" cy="12011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77D7BD-6FA5-01AF-BD83-978D0B5B47BE}"/>
              </a:ext>
            </a:extLst>
          </p:cNvPr>
          <p:cNvSpPr txBox="1"/>
          <p:nvPr/>
        </p:nvSpPr>
        <p:spPr>
          <a:xfrm>
            <a:off x="3508513" y="4706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0F6D793-2F5C-00FA-D085-BC50025D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52" y="2982938"/>
            <a:ext cx="2987795" cy="296886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56E430-0B17-5E10-2C63-3D3847CAF2A0}"/>
              </a:ext>
            </a:extLst>
          </p:cNvPr>
          <p:cNvSpPr txBox="1"/>
          <p:nvPr/>
        </p:nvSpPr>
        <p:spPr>
          <a:xfrm>
            <a:off x="424518" y="4474310"/>
            <a:ext cx="37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Yes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thanks to the set of gestures available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8615C-F93E-C302-BC5B-79129599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make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? </a:t>
            </a:r>
            <a:r>
              <a:rPr lang="it-IT" dirty="0" err="1"/>
              <a:t>MediaPipe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B8A6E6-FA02-87FB-4C65-6C55B1036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6313" r="2678"/>
          <a:stretch/>
        </p:blipFill>
        <p:spPr>
          <a:xfrm>
            <a:off x="1456197" y="2098623"/>
            <a:ext cx="4029813" cy="39103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93FD8C-FD41-6466-C59C-B76E3BA735B1}"/>
              </a:ext>
            </a:extLst>
          </p:cNvPr>
          <p:cNvSpPr txBox="1"/>
          <p:nvPr/>
        </p:nvSpPr>
        <p:spPr>
          <a:xfrm>
            <a:off x="5863741" y="2098623"/>
            <a:ext cx="487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5C5962"/>
                </a:solidFill>
                <a:effectLst/>
                <a:latin typeface="system-ui"/>
              </a:rPr>
              <a:t>MediaPipe</a:t>
            </a:r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 Hands is a high-fidelity hand and finger tracking solution. It employs machine learning (ML) to infer 21 3D landmarks of a hand from just a single frame.</a:t>
            </a:r>
          </a:p>
          <a:p>
            <a:endParaRPr lang="en-US" dirty="0">
              <a:solidFill>
                <a:srgbClr val="5C5962"/>
              </a:solidFill>
              <a:latin typeface="system-ui"/>
            </a:endParaRPr>
          </a:p>
          <a:p>
            <a:r>
              <a:rPr lang="en-US" dirty="0">
                <a:solidFill>
                  <a:srgbClr val="5C5962"/>
                </a:solidFill>
                <a:latin typeface="system-ui"/>
              </a:rPr>
              <a:t>Using the positions of landmarks is possible to detect the gesture or follow the position of the index on the screen to draw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87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5BDDB-06C6-2052-CFEB-2FC7708D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matiral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F72FC93-FF5C-8BC2-6A33-24080B5C7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4382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02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2FE8D4CF-7215-8F33-8FEE-D6ABF89A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F52696D-7717-BE40-5CF0-5BD91E4A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71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168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system-ui</vt:lpstr>
      <vt:lpstr>Retrospettivo</vt:lpstr>
      <vt:lpstr>AIRBOARD</vt:lpstr>
      <vt:lpstr>Why?</vt:lpstr>
      <vt:lpstr>Is it actually accessible only with the use of the hands?</vt:lpstr>
      <vt:lpstr>What make this possible? MediaPipe</vt:lpstr>
      <vt:lpstr>Other matiral used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AIRBOARD</dc:title>
  <dc:creator>Antonio Sisinni</dc:creator>
  <cp:lastModifiedBy>Antonio Sisinni</cp:lastModifiedBy>
  <cp:revision>3</cp:revision>
  <dcterms:created xsi:type="dcterms:W3CDTF">2022-06-19T18:41:57Z</dcterms:created>
  <dcterms:modified xsi:type="dcterms:W3CDTF">2022-06-19T23:34:11Z</dcterms:modified>
</cp:coreProperties>
</file>