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7723F-9032-A300-9777-1CA11A54A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B7A770-CB91-93CD-408F-F74C8B2CF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808DF6-D1B0-CFC8-BB3B-C0BE09B8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51A2-A2E0-4D90-B65C-858F9828D6C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B56FB-9191-C087-2218-9EA502A1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842AA-7C33-92A9-67D1-356C6319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A8C-07E3-49A8-8266-BAFAF2F2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60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C8B69-81F2-A7AF-80B0-A18FC651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0CCEFD-BB9E-5DB7-9BFE-736C66DCB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A496B-9AF4-5754-BE90-671F8160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51A2-A2E0-4D90-B65C-858F9828D6C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40A55-10A9-2DA6-AA62-BC8A7672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80898-AF49-3312-5371-8F2A93D0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A8C-07E3-49A8-8266-BAFAF2F2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2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161303-E5C8-FAC5-30AC-8B914E28D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66F74-7615-F30F-0BD6-DA69605D3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9141D-541D-834F-A913-98ACF832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51A2-A2E0-4D90-B65C-858F9828D6C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E51B1-E3D2-66B8-CCE1-59DB40E5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09FF7-202C-670F-B25C-1C741D08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A8C-07E3-49A8-8266-BAFAF2F2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1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5A048-83D2-D469-402E-802136E5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ED568-74E7-0D8A-E409-66290380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7F0C3-9B61-B098-4E11-F7EC8E00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51A2-A2E0-4D90-B65C-858F9828D6C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C5F62-051D-E46E-8745-03D730B7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6DA8C-B75E-71C6-C147-F7A532FC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A8C-07E3-49A8-8266-BAFAF2F2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E3813-65B1-EB24-E9E9-6F004547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10852-B203-89CF-ACF7-FE623B00D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E8E3E-172E-6F33-03A2-6AD8754B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51A2-A2E0-4D90-B65C-858F9828D6C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E1E7F-0F96-47ED-C928-B2C79503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99799-0775-6663-30F8-A26142B8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A8C-07E3-49A8-8266-BAFAF2F2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6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11162-B86D-D250-F2CB-C25470CB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E7205-F313-AE00-4158-B015207BF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A9DA86-DB93-B3A2-6BC8-55410483F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BEF918-66C9-D134-5B79-28ADA0B4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51A2-A2E0-4D90-B65C-858F9828D6C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5E3777-6960-0E3C-4ACC-89CC45EA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78196-FEFF-E168-AF11-72D44BE3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A8C-07E3-49A8-8266-BAFAF2F2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5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A163-DB95-A8B2-ACD1-BA55B1EB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52556-DA4C-A1A8-20BB-9B44649B7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DFBBE0-DD03-BCD2-C66E-94201F04A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68E74-5BE6-579A-60CC-C6FC5064D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409A17-13A5-698A-9D29-62149D8D8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72CD67-CD6D-27D9-FEBC-273E0F80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51A2-A2E0-4D90-B65C-858F9828D6C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52C153-640D-FA86-DB59-EB5AAC71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9356BE-C33D-11FC-05B8-7E695589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A8C-07E3-49A8-8266-BAFAF2F2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8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E8565-EEA9-74CD-3E51-526EC812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D77D92-C7DD-A1DA-88A4-8A2F4609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51A2-A2E0-4D90-B65C-858F9828D6C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935DF4-D9D3-CE77-641A-E9460FCC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F5996-E402-FD8A-2EC2-D282EE1E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A8C-07E3-49A8-8266-BAFAF2F2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1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9423A2-6E2E-D309-0E39-96666024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51A2-A2E0-4D90-B65C-858F9828D6C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56628D-316C-41A0-F1D8-EBF5B6DE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3E0509-DD55-541D-EBFD-4DAC407A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A8C-07E3-49A8-8266-BAFAF2F2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4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A2C66-FE67-62C4-FF3F-130B466E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8B8C7-5452-EB40-E6E3-210E324BC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CEA48-062E-13ED-AA65-06EC7C106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0E0E5B-C8AD-A1DD-0A78-C389E1C1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51A2-A2E0-4D90-B65C-858F9828D6C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FC562E-4CCC-6CC2-D20C-200C33F4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1154D8-2655-3076-8EBD-4D7C4249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A8C-07E3-49A8-8266-BAFAF2F2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40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C3EB3-7439-F7B1-8365-CB11DC96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008F9A-9F17-7064-EE4A-A37853F5B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0A467E-4AF4-37D0-D3A2-BBE643A8B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99652-5517-FDEF-2817-EC38E4CC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51A2-A2E0-4D90-B65C-858F9828D6C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BB5CD-5536-AF06-5627-6B380CA8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79F72-57F4-5237-D993-747D34A7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A8C-07E3-49A8-8266-BAFAF2F2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33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F9361D-DC0E-4B93-A254-E18325FD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D6BE1E-0616-1B73-18D4-1C6568628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CC454-823D-463D-5A88-0BCF4ED9C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B951A2-A2E0-4D90-B65C-858F9828D6C2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FB848-EEAB-E47D-63F6-35D76BC05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A30EC-C0A1-9268-8C7E-8E36EEAED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06A8C-07E3-49A8-8266-BAFAF2F2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7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Picture 36" descr="Sticker for Sale mit &quot;Kopie des Chat GPT-3-Logos&quot; von Mr Shy | Redbubble">
            <a:extLst>
              <a:ext uri="{FF2B5EF4-FFF2-40B4-BE49-F238E27FC236}">
                <a16:creationId xmlns:a16="http://schemas.microsoft.com/office/drawing/2014/main" id="{EECD736A-BFD6-D6A4-4387-186379E94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6234" r="6559" b="6288"/>
          <a:stretch/>
        </p:blipFill>
        <p:spPr bwMode="auto">
          <a:xfrm>
            <a:off x="10244032" y="1709968"/>
            <a:ext cx="1030239" cy="10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ue 프로젝트] Vuetify? why?">
            <a:extLst>
              <a:ext uri="{FF2B5EF4-FFF2-40B4-BE49-F238E27FC236}">
                <a16:creationId xmlns:a16="http://schemas.microsoft.com/office/drawing/2014/main" id="{E97F6202-BCFB-C129-C282-B815CDDE6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" t="19136" r="9582" b="21157"/>
          <a:stretch/>
        </p:blipFill>
        <p:spPr bwMode="auto">
          <a:xfrm>
            <a:off x="783811" y="2744925"/>
            <a:ext cx="1332064" cy="5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Vue-router에 대해 알아보자! (1)">
            <a:extLst>
              <a:ext uri="{FF2B5EF4-FFF2-40B4-BE49-F238E27FC236}">
                <a16:creationId xmlns:a16="http://schemas.microsoft.com/office/drawing/2014/main" id="{37E42677-A8B5-E5AE-D7CE-2E1C4BD50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9" t="10888" r="29163" b="7414"/>
          <a:stretch/>
        </p:blipFill>
        <p:spPr bwMode="auto">
          <a:xfrm>
            <a:off x="1814233" y="1832026"/>
            <a:ext cx="844780" cy="62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ing Boot] Framework, Spring Boot란">
            <a:extLst>
              <a:ext uri="{FF2B5EF4-FFF2-40B4-BE49-F238E27FC236}">
                <a16:creationId xmlns:a16="http://schemas.microsoft.com/office/drawing/2014/main" id="{DB105A8C-1DEF-9FD9-52D4-4C03C0109F9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68" y="2061370"/>
            <a:ext cx="1423517" cy="67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 강좌 : 제 1강 - 소개 및 설치 - YUN DAE HEE">
            <a:extLst>
              <a:ext uri="{FF2B5EF4-FFF2-40B4-BE49-F238E27FC236}">
                <a16:creationId xmlns:a16="http://schemas.microsoft.com/office/drawing/2014/main" id="{457DAD74-946B-1BE4-691F-8BA66EFDCA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916" y="3349770"/>
            <a:ext cx="1250703" cy="92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nstall Spring Tool Suite on Eclipse - bgasparotto">
            <a:extLst>
              <a:ext uri="{FF2B5EF4-FFF2-40B4-BE49-F238E27FC236}">
                <a16:creationId xmlns:a16="http://schemas.microsoft.com/office/drawing/2014/main" id="{6679EFEF-0D33-D9AB-8C46-2AE050CB0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184" y="550869"/>
            <a:ext cx="2126928" cy="111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ow to Build a Rest API using Spring Boot | by Anup Sarkar | Medium">
            <a:extLst>
              <a:ext uri="{FF2B5EF4-FFF2-40B4-BE49-F238E27FC236}">
                <a16:creationId xmlns:a16="http://schemas.microsoft.com/office/drawing/2014/main" id="{C35B94FF-5AEE-DF6B-BFB1-EFE7DD6A9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55" y="1423433"/>
            <a:ext cx="1423519" cy="55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Vue] 부모 컴포넌트와 자식 컴포넌트의 데이터 바인딩 (v-model, :value @input)">
            <a:extLst>
              <a:ext uri="{FF2B5EF4-FFF2-40B4-BE49-F238E27FC236}">
                <a16:creationId xmlns:a16="http://schemas.microsoft.com/office/drawing/2014/main" id="{97214A8F-E394-5742-B0CB-D1A62E4301E2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2" t="18986" r="33144" b="22649"/>
          <a:stretch/>
        </p:blipFill>
        <p:spPr bwMode="auto">
          <a:xfrm>
            <a:off x="568055" y="1290195"/>
            <a:ext cx="881788" cy="75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891CFD9-3D20-3227-6A86-9E0C8914FE94}"/>
              </a:ext>
            </a:extLst>
          </p:cNvPr>
          <p:cNvSpPr/>
          <p:nvPr/>
        </p:nvSpPr>
        <p:spPr>
          <a:xfrm>
            <a:off x="649801" y="1600184"/>
            <a:ext cx="2018155" cy="172263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B7B2C23-2F1D-DDEA-BC6A-B1C0EB78DC96}"/>
              </a:ext>
            </a:extLst>
          </p:cNvPr>
          <p:cNvSpPr/>
          <p:nvPr/>
        </p:nvSpPr>
        <p:spPr>
          <a:xfrm>
            <a:off x="277449" y="1172558"/>
            <a:ext cx="2836945" cy="251220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4ED2BB-7B80-D2D7-DE97-04742D35D9E5}"/>
              </a:ext>
            </a:extLst>
          </p:cNvPr>
          <p:cNvSpPr txBox="1"/>
          <p:nvPr/>
        </p:nvSpPr>
        <p:spPr>
          <a:xfrm>
            <a:off x="738312" y="681112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FRONT END</a:t>
            </a:r>
            <a:endParaRPr lang="ko-KR" altLang="en-US" sz="24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3069EFF-EE29-10D4-2CEC-C25C04F5DA08}"/>
              </a:ext>
            </a:extLst>
          </p:cNvPr>
          <p:cNvSpPr/>
          <p:nvPr/>
        </p:nvSpPr>
        <p:spPr>
          <a:xfrm>
            <a:off x="4136039" y="672126"/>
            <a:ext cx="4754011" cy="404844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049307-2EA2-A053-AE1F-F98387771FC6}"/>
              </a:ext>
            </a:extLst>
          </p:cNvPr>
          <p:cNvSpPr/>
          <p:nvPr/>
        </p:nvSpPr>
        <p:spPr>
          <a:xfrm>
            <a:off x="4523185" y="1109186"/>
            <a:ext cx="2582084" cy="182642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2E07F-633A-DEA1-6582-4F648F95F52B}"/>
              </a:ext>
            </a:extLst>
          </p:cNvPr>
          <p:cNvSpPr txBox="1"/>
          <p:nvPr/>
        </p:nvSpPr>
        <p:spPr>
          <a:xfrm>
            <a:off x="5649155" y="210465"/>
            <a:ext cx="173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BACK END</a:t>
            </a:r>
            <a:endParaRPr lang="ko-KR" altLang="en-US" sz="24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71C0E5-B0B4-8884-5087-C2CCEC6CABD9}"/>
              </a:ext>
            </a:extLst>
          </p:cNvPr>
          <p:cNvSpPr/>
          <p:nvPr/>
        </p:nvSpPr>
        <p:spPr>
          <a:xfrm>
            <a:off x="6845168" y="3224750"/>
            <a:ext cx="1668831" cy="131369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93D6C1-91E5-85EB-F55D-3577FC98F7E9}"/>
              </a:ext>
            </a:extLst>
          </p:cNvPr>
          <p:cNvSpPr txBox="1"/>
          <p:nvPr/>
        </p:nvSpPr>
        <p:spPr>
          <a:xfrm>
            <a:off x="10510523" y="1181583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AI</a:t>
            </a:r>
            <a:endParaRPr lang="ko-KR" altLang="en-US" sz="24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7CF97B1-82FE-D604-416A-9BB0A0DA9E60}"/>
              </a:ext>
            </a:extLst>
          </p:cNvPr>
          <p:cNvSpPr/>
          <p:nvPr/>
        </p:nvSpPr>
        <p:spPr>
          <a:xfrm>
            <a:off x="9580551" y="1643246"/>
            <a:ext cx="2360195" cy="165353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FF7CDB-C3A5-BE95-01FD-40F0080842C0}"/>
              </a:ext>
            </a:extLst>
          </p:cNvPr>
          <p:cNvSpPr txBox="1"/>
          <p:nvPr/>
        </p:nvSpPr>
        <p:spPr>
          <a:xfrm>
            <a:off x="10153855" y="282033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Chat GPT</a:t>
            </a:r>
            <a:endParaRPr lang="ko-KR" altLang="en-US" sz="2400" b="1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F59C5E2-E0D3-46C7-0F94-EFE43B21755F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3114395" y="2428660"/>
            <a:ext cx="1021647" cy="2676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7FB1E13-C2B7-4622-DF5D-0DEB558576FB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8890050" y="2470014"/>
            <a:ext cx="690501" cy="226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2" name="Picture 38" descr="Notion Community Templates">
            <a:extLst>
              <a:ext uri="{FF2B5EF4-FFF2-40B4-BE49-F238E27FC236}">
                <a16:creationId xmlns:a16="http://schemas.microsoft.com/office/drawing/2014/main" id="{8FE65DF5-2653-6243-3044-6BCEA3F0ED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417" r="66935" b="23015"/>
          <a:stretch/>
        </p:blipFill>
        <p:spPr bwMode="auto">
          <a:xfrm>
            <a:off x="3269993" y="5684651"/>
            <a:ext cx="568029" cy="63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29C7C175-E229-2276-18EC-0CCF3CB5E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47" y="5679184"/>
            <a:ext cx="644511" cy="64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GitHub - Wikipedia">
            <a:extLst>
              <a:ext uri="{FF2B5EF4-FFF2-40B4-BE49-F238E27FC236}">
                <a16:creationId xmlns:a16="http://schemas.microsoft.com/office/drawing/2014/main" id="{02BF9C31-9D99-F689-A23D-B95BD39E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067" y="5679183"/>
            <a:ext cx="639043" cy="63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아틀리시안 지라와 지라 플러그인 - Jira">
            <a:extLst>
              <a:ext uri="{FF2B5EF4-FFF2-40B4-BE49-F238E27FC236}">
                <a16:creationId xmlns:a16="http://schemas.microsoft.com/office/drawing/2014/main" id="{8889DB2D-4EDE-4E1E-CEE5-03B1F4BB6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200" y="5679183"/>
            <a:ext cx="1629558" cy="63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ECD477B-8A2C-796E-5665-1C6D4D328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271" y="5651903"/>
            <a:ext cx="444215" cy="66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F39937-B367-40CD-2DD9-9764066ED7A8}"/>
              </a:ext>
            </a:extLst>
          </p:cNvPr>
          <p:cNvSpPr txBox="1"/>
          <p:nvPr/>
        </p:nvSpPr>
        <p:spPr>
          <a:xfrm>
            <a:off x="8447587" y="5767871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Figma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9DD61AB-2E5C-5238-9360-9CFF2E555681}"/>
              </a:ext>
            </a:extLst>
          </p:cNvPr>
          <p:cNvSpPr/>
          <p:nvPr/>
        </p:nvSpPr>
        <p:spPr>
          <a:xfrm>
            <a:off x="3129114" y="5576099"/>
            <a:ext cx="6392806" cy="81494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CE9B51-C659-6D52-EAD9-525EEA75928E}"/>
              </a:ext>
            </a:extLst>
          </p:cNvPr>
          <p:cNvSpPr txBox="1"/>
          <p:nvPr/>
        </p:nvSpPr>
        <p:spPr>
          <a:xfrm>
            <a:off x="4268512" y="5114434"/>
            <a:ext cx="3654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COLLABORATION TOOL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6606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10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문범수</dc:creator>
  <cp:lastModifiedBy>문범수</cp:lastModifiedBy>
  <cp:revision>1</cp:revision>
  <dcterms:created xsi:type="dcterms:W3CDTF">2024-05-23T16:26:46Z</dcterms:created>
  <dcterms:modified xsi:type="dcterms:W3CDTF">2024-05-23T17:38:08Z</dcterms:modified>
</cp:coreProperties>
</file>