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7"/>
  </p:notesMasterIdLst>
  <p:handoutMasterIdLst>
    <p:handoutMasterId r:id="rId38"/>
  </p:handoutMasterIdLst>
  <p:sldIdLst>
    <p:sldId id="256" r:id="rId5"/>
    <p:sldId id="303" r:id="rId6"/>
    <p:sldId id="257" r:id="rId7"/>
    <p:sldId id="260" r:id="rId8"/>
    <p:sldId id="258" r:id="rId9"/>
    <p:sldId id="321" r:id="rId10"/>
    <p:sldId id="322" r:id="rId11"/>
    <p:sldId id="305" r:id="rId12"/>
    <p:sldId id="286" r:id="rId13"/>
    <p:sldId id="288" r:id="rId14"/>
    <p:sldId id="316" r:id="rId15"/>
    <p:sldId id="317" r:id="rId16"/>
    <p:sldId id="338" r:id="rId17"/>
    <p:sldId id="339" r:id="rId18"/>
    <p:sldId id="340" r:id="rId19"/>
    <p:sldId id="332" r:id="rId20"/>
    <p:sldId id="333" r:id="rId21"/>
    <p:sldId id="334" r:id="rId22"/>
    <p:sldId id="335" r:id="rId23"/>
    <p:sldId id="298" r:id="rId24"/>
    <p:sldId id="330" r:id="rId25"/>
    <p:sldId id="300" r:id="rId26"/>
    <p:sldId id="301" r:id="rId27"/>
    <p:sldId id="302" r:id="rId28"/>
    <p:sldId id="268" r:id="rId29"/>
    <p:sldId id="325" r:id="rId30"/>
    <p:sldId id="327" r:id="rId31"/>
    <p:sldId id="329" r:id="rId32"/>
    <p:sldId id="336" r:id="rId33"/>
    <p:sldId id="341" r:id="rId34"/>
    <p:sldId id="342" r:id="rId35"/>
    <p:sldId id="337" r:id="rId36"/>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73" autoAdjust="0"/>
  </p:normalViewPr>
  <p:slideViewPr>
    <p:cSldViewPr snapToGrid="0">
      <p:cViewPr varScale="1">
        <p:scale>
          <a:sx n="70" d="100"/>
          <a:sy n="70" d="100"/>
        </p:scale>
        <p:origin x="-702" y="-9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C5E8405-9D99-4FA5-842E-D515212A7594}" type="datetime1">
              <a:rPr lang="en-GB" smtClean="0"/>
              <a:pPr rtl="0"/>
              <a:t>26/06/2022</a:t>
            </a:fld>
            <a:endParaRPr lang="en-GB"/>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en-GB" smtClean="0"/>
              <a:pPr rtl="0"/>
              <a:t>‹#›</a:t>
            </a:fld>
            <a:endParaRPr lang="en-GB"/>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D70E3C-251E-4FDC-A619-AC9EE932F165}" type="datetime1">
              <a:rPr lang="en-GB" noProof="0" smtClean="0"/>
              <a:pPr/>
              <a:t>26/06/2022</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en-GB" noProof="0" smtClean="0"/>
              <a:pPr rtl="0"/>
              <a:t>‹#›</a:t>
            </a:fld>
            <a:endParaRPr lang="en-GB"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pPr rtl="0"/>
              <a:t>1</a:t>
            </a:fld>
            <a:endParaRPr lang="en-GB"/>
          </a:p>
        </p:txBody>
      </p:sp>
    </p:spTree>
    <p:extLst>
      <p:ext uri="{BB962C8B-B14F-4D97-AF65-F5344CB8AC3E}">
        <p14:creationId xmlns:p14="http://schemas.microsoft.com/office/powerpoint/2010/main" val="4243935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pPr rtl="0"/>
              <a:t>3</a:t>
            </a:fld>
            <a:endParaRPr lang="en-GB"/>
          </a:p>
        </p:txBody>
      </p:sp>
    </p:spTree>
    <p:extLst>
      <p:ext uri="{BB962C8B-B14F-4D97-AF65-F5344CB8AC3E}">
        <p14:creationId xmlns:p14="http://schemas.microsoft.com/office/powerpoint/2010/main" val="22681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pPr rtl="0"/>
              <a:t>4</a:t>
            </a:fld>
            <a:endParaRPr lang="en-GB"/>
          </a:p>
        </p:txBody>
      </p:sp>
    </p:spTree>
    <p:extLst>
      <p:ext uri="{BB962C8B-B14F-4D97-AF65-F5344CB8AC3E}">
        <p14:creationId xmlns:p14="http://schemas.microsoft.com/office/powerpoint/2010/main" val="145096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pPr rtl="0"/>
              <a:t>5</a:t>
            </a:fld>
            <a:endParaRPr lang="en-GB"/>
          </a:p>
        </p:txBody>
      </p:sp>
    </p:spTree>
    <p:extLst>
      <p:ext uri="{BB962C8B-B14F-4D97-AF65-F5344CB8AC3E}">
        <p14:creationId xmlns:p14="http://schemas.microsoft.com/office/powerpoint/2010/main" val="2223578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rtl="0"/>
            <a:fld id="{1734D747-9380-41EE-9946-EC9EC0CA5D1E}" type="slidenum">
              <a:rPr lang="en-GB" noProof="0" smtClean="0"/>
              <a:pPr rtl="0"/>
              <a:t>20</a:t>
            </a:fld>
            <a:endParaRPr lang="en-GB" noProof="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pPr rtl="0"/>
              <a:t>25</a:t>
            </a:fld>
            <a:endParaRPr lang="en-GB"/>
          </a:p>
        </p:txBody>
      </p:sp>
    </p:spTree>
    <p:extLst>
      <p:ext uri="{BB962C8B-B14F-4D97-AF65-F5344CB8AC3E}">
        <p14:creationId xmlns:p14="http://schemas.microsoft.com/office/powerpoint/2010/main" val="147783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rtl="0"/>
            <a:fld id="{1734D747-9380-41EE-9946-EC9EC0CA5D1E}" type="slidenum">
              <a:rPr lang="en-GB" noProof="0" smtClean="0"/>
              <a:pPr rtl="0"/>
              <a:t>27</a:t>
            </a:fld>
            <a:endParaRPr lang="en-GB" noProof="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rtl="0"/>
            <a:fld id="{1734D747-9380-41EE-9946-EC9EC0CA5D1E}" type="slidenum">
              <a:rPr lang="en-GB" noProof="0" smtClean="0"/>
              <a:pPr rtl="0"/>
              <a:t>28</a:t>
            </a:fld>
            <a:endParaRPr lang="en-GB"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en-GB"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en-US" noProof="0" smtClean="0"/>
              <a:t>Click to edit Master subtitle style</a:t>
            </a:r>
            <a:endParaRPr lang="en-GB" noProof="0"/>
          </a:p>
        </p:txBody>
      </p:sp>
    </p:spTree>
    <p:extLst>
      <p:ext uri="{BB962C8B-B14F-4D97-AF65-F5344CB8AC3E}">
        <p14:creationId xmlns:p14="http://schemas.microsoft.com/office/powerpoint/2010/main" val="436959625"/>
      </p:ext>
    </p:extLst>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smtClean="0"/>
              <a:t>Click to edit Master title style</a:t>
            </a:r>
            <a:endParaRPr lang="en-GB"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US" noProof="0" smtClean="0"/>
              <a:t>Click icon to add picture</a:t>
            </a:r>
            <a:endParaRPr lang="en-GB" noProof="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US" noProof="0" smtClean="0"/>
              <a:t>Click icon to add picture</a:t>
            </a:r>
            <a:endParaRPr lang="en-GB" noProof="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US" noProof="0" smtClean="0"/>
              <a:t>Click icon to add picture</a:t>
            </a:r>
            <a:endParaRPr lang="en-GB" noProof="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US" noProof="0" smtClean="0"/>
              <a:t>Click icon to add picture</a:t>
            </a:r>
            <a:endParaRPr lang="en-GB" noProof="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US" noProof="0" smtClean="0"/>
              <a:t>Click icon to add picture</a:t>
            </a:r>
            <a:endParaRPr lang="en-GB" noProof="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rtl="0"/>
              <a:t>‹#›</a:t>
            </a:fld>
            <a:endParaRPr lang="en-GB" noProof="0"/>
          </a:p>
        </p:txBody>
      </p:sp>
    </p:spTree>
    <p:extLst>
      <p:ext uri="{BB962C8B-B14F-4D97-AF65-F5344CB8AC3E}">
        <p14:creationId xmlns:p14="http://schemas.microsoft.com/office/powerpoint/2010/main" val="476266371"/>
      </p:ext>
    </p:extLst>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smtClean="0"/>
              <a:t>Click to edit Master title style</a:t>
            </a:r>
            <a:endParaRPr lang="en-GB"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rtl="0"/>
              <a:t>‹#›</a:t>
            </a:fld>
            <a:endParaRPr lang="en-GB" noProof="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en-GB" noProof="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Tree>
    <p:extLst>
      <p:ext uri="{BB962C8B-B14F-4D97-AF65-F5344CB8AC3E}">
        <p14:creationId xmlns:p14="http://schemas.microsoft.com/office/powerpoint/2010/main" val="1544745716"/>
      </p:ext>
    </p:extLst>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smtClean="0"/>
              <a:t>Click to edit Master title style</a:t>
            </a:r>
            <a:endParaRPr lang="en-GB"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rtl="0"/>
              <a:t>‹#›</a:t>
            </a:fld>
            <a:endParaRPr lang="en-GB" noProof="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en-GB" noProof="0"/>
              <a:t>Insert image</a:t>
            </a:r>
          </a:p>
        </p:txBody>
      </p:sp>
    </p:spTree>
    <p:extLst>
      <p:ext uri="{BB962C8B-B14F-4D97-AF65-F5344CB8AC3E}">
        <p14:creationId xmlns:p14="http://schemas.microsoft.com/office/powerpoint/2010/main" val="2486826778"/>
      </p:ext>
    </p:extLst>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smtClean="0"/>
              <a:t>Click to edit Master title style</a:t>
            </a:r>
            <a:endParaRPr lang="en-GB"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rtl="0"/>
              <a:t>‹#›</a:t>
            </a:fld>
            <a:endParaRPr lang="en-GB" noProof="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smtClean="0"/>
              <a:t>Click icon to add picture</a:t>
            </a:r>
            <a:endParaRPr lang="en-GB" noProof="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Tree>
    <p:extLst>
      <p:ext uri="{BB962C8B-B14F-4D97-AF65-F5344CB8AC3E}">
        <p14:creationId xmlns:p14="http://schemas.microsoft.com/office/powerpoint/2010/main" val="1540650178"/>
      </p:ext>
    </p:extLst>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smtClean="0"/>
              <a:t>Click to edit Master title style</a:t>
            </a:r>
            <a:endParaRPr lang="en-GB"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rtl="0"/>
              <a:t>‹#›</a:t>
            </a:fld>
            <a:endParaRPr lang="en-GB" noProof="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1212989540"/>
      </p:ext>
    </p:extLst>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rtl="0"/>
              <a:t>‹#›</a:t>
            </a:fld>
            <a:endParaRPr lang="en-GB" noProof="0"/>
          </a:p>
        </p:txBody>
      </p:sp>
    </p:spTree>
    <p:extLst>
      <p:ext uri="{BB962C8B-B14F-4D97-AF65-F5344CB8AC3E}">
        <p14:creationId xmlns:p14="http://schemas.microsoft.com/office/powerpoint/2010/main" val="2672304746"/>
      </p:ext>
    </p:extLst>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en-GB" noProof="0"/>
              <a:t>Thank you</a:t>
            </a:r>
          </a:p>
        </p:txBody>
      </p:sp>
    </p:spTree>
    <p:extLst>
      <p:ext uri="{BB962C8B-B14F-4D97-AF65-F5344CB8AC3E}">
        <p14:creationId xmlns:p14="http://schemas.microsoft.com/office/powerpoint/2010/main" val="2236386145"/>
      </p:ext>
    </p:extLst>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en-GB"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1218518015"/>
      </p:ext>
    </p:extLst>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pPr rtl="0"/>
              <a:t>‹#›</a:t>
            </a:fld>
            <a:endParaRPr lang="en-US" noProof="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en-GB" noProof="0"/>
              <a:t>Section Title 01</a:t>
            </a:r>
          </a:p>
        </p:txBody>
      </p:sp>
    </p:spTree>
    <p:extLst>
      <p:ext uri="{BB962C8B-B14F-4D97-AF65-F5344CB8AC3E}">
        <p14:creationId xmlns:p14="http://schemas.microsoft.com/office/powerpoint/2010/main" val="1675197494"/>
      </p:ext>
    </p:extLst>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en-GB"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pPr rtl="0"/>
              <a:t>‹#›</a:t>
            </a:fld>
            <a:endParaRPr lang="en-US" noProof="0"/>
          </a:p>
        </p:txBody>
      </p:sp>
    </p:spTree>
    <p:extLst>
      <p:ext uri="{BB962C8B-B14F-4D97-AF65-F5344CB8AC3E}">
        <p14:creationId xmlns:p14="http://schemas.microsoft.com/office/powerpoint/2010/main" val="3511478827"/>
      </p:ext>
    </p:extLst>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en-GB" sz="18400" noProof="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en-GB"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pPr rtl="0"/>
              <a:t>‹#›</a:t>
            </a:fld>
            <a:endParaRPr lang="en-US" noProof="0"/>
          </a:p>
        </p:txBody>
      </p:sp>
    </p:spTree>
    <p:extLst>
      <p:ext uri="{BB962C8B-B14F-4D97-AF65-F5344CB8AC3E}">
        <p14:creationId xmlns:p14="http://schemas.microsoft.com/office/powerpoint/2010/main" val="1753169891"/>
      </p:ext>
    </p:extLst>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smtClean="0"/>
              <a:t>Click to edit Master title style</a:t>
            </a:r>
            <a:endParaRPr lang="en-GB"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pPr rtl="0"/>
              <a:t>‹#›</a:t>
            </a:fld>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US" noProof="0" smtClean="0"/>
              <a:t>Click to edit Master text styles</a:t>
            </a:r>
          </a:p>
          <a:p>
            <a:pPr lvl="1" rtl="0"/>
            <a:r>
              <a:rPr lang="en-US" noProof="0" smtClean="0"/>
              <a:t>Second level</a:t>
            </a:r>
          </a:p>
          <a:p>
            <a:pPr lvl="2" rtl="0"/>
            <a:r>
              <a:rPr lang="en-US" noProof="0" smtClean="0"/>
              <a:t>Third level</a:t>
            </a:r>
          </a:p>
        </p:txBody>
      </p:sp>
    </p:spTree>
    <p:extLst>
      <p:ext uri="{BB962C8B-B14F-4D97-AF65-F5344CB8AC3E}">
        <p14:creationId xmlns:p14="http://schemas.microsoft.com/office/powerpoint/2010/main" val="274574868"/>
      </p:ext>
    </p:extLst>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smtClean="0"/>
              <a:t>Click to edit Master title style</a:t>
            </a:r>
            <a:endParaRPr lang="en-GB"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GB" noProof="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rtl="0"/>
              <a:t>‹#›</a:t>
            </a:fld>
            <a:endParaRPr lang="en-GB" noProof="0"/>
          </a:p>
        </p:txBody>
      </p:sp>
    </p:spTree>
    <p:extLst>
      <p:ext uri="{BB962C8B-B14F-4D97-AF65-F5344CB8AC3E}">
        <p14:creationId xmlns:p14="http://schemas.microsoft.com/office/powerpoint/2010/main" val="4073704932"/>
      </p:ext>
    </p:extLst>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smtClean="0"/>
              <a:t>Click to edit Master title style</a:t>
            </a:r>
            <a:endParaRPr lang="en-GB"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GB" noProof="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rtl="0"/>
              <a:t>‹#›</a:t>
            </a:fld>
            <a:endParaRPr lang="en-GB" noProof="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636708262"/>
      </p:ext>
    </p:extLst>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smtClean="0"/>
              <a:t>Click to edit Master title style</a:t>
            </a:r>
            <a:endParaRPr lang="en-GB"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GB" noProof="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rtl="0"/>
              <a:t>‹#›</a:t>
            </a:fld>
            <a:endParaRPr lang="en-GB" noProof="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219167126"/>
      </p:ext>
    </p:extLst>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US" noProof="0" smtClean="0"/>
              <a:t>Click to edit Master title style</a:t>
            </a:r>
            <a:endParaRPr lang="en-GB"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GB" noProof="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rtl="0"/>
              <a:t>‹#›</a:t>
            </a:fld>
            <a:endParaRPr lang="en-GB" noProof="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999597857"/>
      </p:ext>
    </p:extLst>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en-US" noProof="0" smtClean="0"/>
              <a:t>Click to edit Master title style</a:t>
            </a:r>
            <a:endParaRPr lang="en-GB"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en-US" noProof="0" smtClean="0"/>
              <a:pPr rtl="0"/>
              <a:t>‹#›</a:t>
            </a:fld>
            <a:endParaRPr lang="en-US" noProof="0"/>
          </a:p>
        </p:txBody>
      </p:sp>
      <p:sp>
        <p:nvSpPr>
          <p:cNvPr id="5" name="Rectangle 4">
            <a:extLst>
              <a:ext uri="{FF2B5EF4-FFF2-40B4-BE49-F238E27FC236}">
                <a16:creationId xmlns:a16="http://schemas.microsoft.com/office/drawing/2014/main" xmlns="" id="{7CDDDB7D-9189-9548-A2B9-81DC62C3C1A3}"/>
              </a:ext>
            </a:extLst>
          </p:cNvPr>
          <p:cNvSpPr/>
          <p:nvPr/>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7" name="Freeform: Shape 9">
            <a:extLst>
              <a:ext uri="{FF2B5EF4-FFF2-40B4-BE49-F238E27FC236}">
                <a16:creationId xmlns:a16="http://schemas.microsoft.com/office/drawing/2014/main" xmlns="" id="{096D8877-6B4A-4540-8927-767DD7401718}"/>
              </a:ext>
            </a:extLst>
          </p:cNvPr>
          <p:cNvSpPr/>
          <p:nvPr/>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8" name="Freeform: Shape 17">
            <a:extLst>
              <a:ext uri="{FF2B5EF4-FFF2-40B4-BE49-F238E27FC236}">
                <a16:creationId xmlns:a16="http://schemas.microsoft.com/office/drawing/2014/main" xmlns="" id="{5AF2E123-FE0F-8541-8E36-5030C450AA7E}"/>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9" name="Freeform: Shape 11">
            <a:extLst>
              <a:ext uri="{FF2B5EF4-FFF2-40B4-BE49-F238E27FC236}">
                <a16:creationId xmlns:a16="http://schemas.microsoft.com/office/drawing/2014/main" xmlns="" id="{E5519D99-3B68-924A-9CD0-14B911711CA8}"/>
              </a:ext>
            </a:extLst>
          </p:cNvPr>
          <p:cNvSpPr/>
          <p:nvPr/>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Freeform: Shape 7">
            <a:extLst>
              <a:ext uri="{FF2B5EF4-FFF2-40B4-BE49-F238E27FC236}">
                <a16:creationId xmlns:a16="http://schemas.microsoft.com/office/drawing/2014/main" xmlns="" id="{A09E21A9-FBEF-144C-A152-FE484F3C55C1}"/>
              </a:ext>
            </a:extLst>
          </p:cNvPr>
          <p:cNvSpPr/>
          <p:nvPr/>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1" name="Title 1">
            <a:extLst>
              <a:ext uri="{FF2B5EF4-FFF2-40B4-BE49-F238E27FC236}">
                <a16:creationId xmlns:a16="http://schemas.microsoft.com/office/drawing/2014/main" xmlns="" id="{70C7F2CB-A8CE-1545-A08D-93592C4BAEEA}"/>
              </a:ext>
            </a:extLst>
          </p:cNvPr>
          <p:cNvSpPr txBox="1">
            <a:spLocks/>
          </p:cNvSpPr>
          <p:nvPr/>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en-GB" noProof="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grpSp>
        <p:nvGrpSpPr>
          <p:cNvPr id="15" name="Group 14">
            <a:extLst>
              <a:ext uri="{FF2B5EF4-FFF2-40B4-BE49-F238E27FC236}">
                <a16:creationId xmlns:a16="http://schemas.microsoft.com/office/drawing/2014/main" xmlns="" id="{BE1E08A0-195D-694F-947B-986A76FBB93E}"/>
              </a:ext>
            </a:extLst>
          </p:cNvPr>
          <p:cNvGrpSpPr/>
          <p:nvPr/>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noProof="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18" name="Freeform: Shape 23">
            <a:extLst>
              <a:ext uri="{FF2B5EF4-FFF2-40B4-BE49-F238E27FC236}">
                <a16:creationId xmlns:a16="http://schemas.microsoft.com/office/drawing/2014/main" xmlns="" id="{A587DEFD-D470-4142-8E0D-A71DDB147C92}"/>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en-US" noProof="0" smtClean="0"/>
              <a:pPr rtl="0"/>
              <a:t>‹#›</a:t>
            </a:fld>
            <a:endParaRPr lang="en-US"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transition spd="slow">
    <p:fade thruBlk="1"/>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hyperlink" Target="https://developer.mozilla.org/en-US/docs/Learn/CSS/First_steps/What_is_CSS" TargetMode="External"/><Relationship Id="rId3" Type="http://schemas.openxmlformats.org/officeDocument/2006/relationships/hyperlink" Target="https://money.usnews.com/money/personal-finance/saving-and-budgeting/articles/track-and-manage-subscriptions-with-these-apps" TargetMode="External"/><Relationship Id="rId7" Type="http://schemas.openxmlformats.org/officeDocument/2006/relationships/hyperlink" Target="https://community.codenewbie.org/lanrewaju/100daysofcode-chapter-1-html-and-css-basics-3709" TargetMode="External"/><Relationship Id="rId12" Type="http://schemas.openxmlformats.org/officeDocument/2006/relationships/hyperlink" Target="https://www.geeksforgeeks.org/introduction-to-tailwind-%20%20%20css/" TargetMode="External"/><Relationship Id="rId2" Type="http://schemas.openxmlformats.org/officeDocument/2006/relationships/hyperlink" Target="https://www.truebill.com/feature/manage-subscriptions" TargetMode="External"/><Relationship Id="rId1" Type="http://schemas.openxmlformats.org/officeDocument/2006/relationships/slideLayout" Target="../slideLayouts/slideLayout5.xml"/><Relationship Id="rId6" Type="http://schemas.openxmlformats.org/officeDocument/2006/relationships/hyperlink" Target="https://www.techtarget.com/searchcontentmanagement/definition/WordPress" TargetMode="External"/><Relationship Id="rId11" Type="http://schemas.openxmlformats.org/officeDocument/2006/relationships/hyperlink" Target="https://www.siteground.com/tutorials/php-mysql/mysql/" TargetMode="External"/><Relationship Id="rId5" Type="http://schemas.openxmlformats.org/officeDocument/2006/relationships/hyperlink" Target="https://www.guru99.com/what-is-php-first-php-program.html" TargetMode="External"/><Relationship Id="rId10" Type="http://schemas.openxmlformats.org/officeDocument/2006/relationships/hyperlink" Target="https://v2.vuejs.org/v2/guide/?redirect=true" TargetMode="External"/><Relationship Id="rId4" Type="http://schemas.openxmlformats.org/officeDocument/2006/relationships/hyperlink" Target="https://appsumo.com/products/subscription-tracker-and-management-notion/" TargetMode="External"/><Relationship Id="rId9" Type="http://schemas.openxmlformats.org/officeDocument/2006/relationships/hyperlink" Target="https://en.wikipedia.org/wiki/JavaScript"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wpbeginner.com/glossary/apache" TargetMode="External"/><Relationship Id="rId2" Type="http://schemas.openxmlformats.org/officeDocument/2006/relationships/hyperlink" Target="https://www.toppr.com/ask/question/web-server/" TargetMode="External"/><Relationship Id="rId1" Type="http://schemas.openxmlformats.org/officeDocument/2006/relationships/slideLayout" Target="../slideLayouts/slideLayout5.xml"/><Relationship Id="rId6" Type="http://schemas.openxmlformats.org/officeDocument/2006/relationships/hyperlink" Target="https://en.wikipedia.org/wiki/XAMPP" TargetMode="External"/><Relationship Id="rId5" Type="http://schemas.openxmlformats.org/officeDocument/2006/relationships/hyperlink" Target="https://code.visualstudio.com/docs" TargetMode="External"/><Relationship Id="rId4" Type="http://schemas.openxmlformats.org/officeDocument/2006/relationships/hyperlink" Target="https://www.webopedia.com/definitions/browser/"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2761488" y="2095130"/>
            <a:ext cx="7077456" cy="1296140"/>
          </a:xfrm>
        </p:spPr>
        <p:txBody>
          <a:bodyPr rtlCol="0"/>
          <a:lstStyle/>
          <a:p>
            <a:pPr rtl="0"/>
            <a:r>
              <a:rPr lang="en-GB" sz="4800" dirty="0" smtClean="0">
                <a:solidFill>
                  <a:schemeClr val="accent2">
                    <a:lumMod val="40000"/>
                    <a:lumOff val="60000"/>
                  </a:schemeClr>
                </a:solidFill>
              </a:rPr>
              <a:t>     Vaccine Centre</a:t>
            </a:r>
            <a:endParaRPr lang="en-GB" sz="4800" dirty="0">
              <a:solidFill>
                <a:schemeClr val="accent2">
                  <a:lumMod val="40000"/>
                  <a:lumOff val="60000"/>
                </a:schemeClr>
              </a:solidFill>
            </a:endParaRPr>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327804" y="3721608"/>
            <a:ext cx="11864196" cy="3006996"/>
          </a:xfrm>
        </p:spPr>
        <p:txBody>
          <a:bodyPr rtlCol="0">
            <a:noAutofit/>
          </a:bodyPr>
          <a:lstStyle/>
          <a:p>
            <a:pPr marL="0" indent="0" rtl="0">
              <a:buNone/>
            </a:pPr>
            <a:r>
              <a:rPr lang="en-GB" b="1" dirty="0" smtClean="0">
                <a:latin typeface="Times New Roman" pitchFamily="18" charset="0"/>
                <a:cs typeface="Times New Roman" pitchFamily="18" charset="0"/>
              </a:rPr>
              <a:t>Submitted To:                                                                    Submitted By:</a:t>
            </a:r>
          </a:p>
          <a:p>
            <a:r>
              <a:rPr lang="en-US" b="1" dirty="0" smtClean="0">
                <a:latin typeface="Times New Roman" pitchFamily="18" charset="0"/>
                <a:cs typeface="Times New Roman" pitchFamily="18" charset="0"/>
              </a:rPr>
              <a:t>Mr. </a:t>
            </a:r>
            <a:r>
              <a:rPr lang="en-US" b="1" dirty="0" err="1" smtClean="0">
                <a:latin typeface="Times New Roman" pitchFamily="18" charset="0"/>
                <a:cs typeface="Times New Roman" pitchFamily="18" charset="0"/>
              </a:rPr>
              <a:t>Anik</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Sen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Antar</a:t>
            </a:r>
            <a:r>
              <a:rPr lang="en-US" b="1" dirty="0" smtClean="0">
                <a:latin typeface="Times New Roman" pitchFamily="18" charset="0"/>
                <a:cs typeface="Times New Roman" pitchFamily="18" charset="0"/>
              </a:rPr>
              <a:t> Nandi</a:t>
            </a:r>
          </a:p>
          <a:p>
            <a:r>
              <a:rPr lang="en-US" b="1" dirty="0" smtClean="0">
                <a:latin typeface="Times New Roman" pitchFamily="18" charset="0"/>
                <a:cs typeface="Times New Roman" pitchFamily="18" charset="0"/>
              </a:rPr>
              <a:t>Assistant Professor                                                            Id: 1603110201203</a:t>
            </a:r>
          </a:p>
          <a:p>
            <a:r>
              <a:rPr lang="en-US" b="1" dirty="0" smtClean="0">
                <a:latin typeface="Times New Roman" pitchFamily="18" charset="0"/>
                <a:cs typeface="Times New Roman" pitchFamily="18" charset="0"/>
              </a:rPr>
              <a:t>Department of Computer Science &amp; Engineering </a:t>
            </a:r>
          </a:p>
          <a:p>
            <a:r>
              <a:rPr lang="en-US" b="1" dirty="0" smtClean="0">
                <a:latin typeface="Times New Roman" pitchFamily="18" charset="0"/>
                <a:cs typeface="Times New Roman" pitchFamily="18" charset="0"/>
              </a:rPr>
              <a:t>Premier University, Chittagong. </a:t>
            </a:r>
            <a:r>
              <a:rPr lang="en-US" b="1" dirty="0" smtClean="0">
                <a:solidFill>
                  <a:srgbClr val="FFFF00"/>
                </a:solidFill>
                <a:latin typeface="Times New Roman" pitchFamily="18" charset="0"/>
                <a:cs typeface="Times New Roman" pitchFamily="18" charset="0"/>
              </a:rPr>
              <a:t>									</a:t>
            </a:r>
          </a:p>
          <a:p>
            <a:r>
              <a:rPr lang="en-US" b="1" dirty="0" smtClean="0">
                <a:solidFill>
                  <a:srgbClr val="FFFF00"/>
                </a:solidFill>
                <a:latin typeface="Times New Roman" pitchFamily="18" charset="0"/>
                <a:cs typeface="Times New Roman" pitchFamily="18" charset="0"/>
              </a:rPr>
              <a:t>                                                          			</a:t>
            </a:r>
          </a:p>
          <a:p>
            <a:endParaRPr lang="en-GB" sz="1600" b="1" dirty="0">
              <a:latin typeface="Times New Roman" pitchFamily="18" charset="0"/>
              <a:cs typeface="Times New Roman" pitchFamily="18" charset="0"/>
            </a:endParaRPr>
          </a:p>
        </p:txBody>
      </p:sp>
      <p:pic>
        <p:nvPicPr>
          <p:cNvPr id="4" name="image1.png"/>
          <p:cNvPicPr/>
          <p:nvPr/>
        </p:nvPicPr>
        <p:blipFill>
          <a:blip r:embed="rId3" cstate="print"/>
          <a:stretch>
            <a:fillRect/>
          </a:stretch>
        </p:blipFill>
        <p:spPr>
          <a:xfrm>
            <a:off x="4572001" y="348146"/>
            <a:ext cx="2610034" cy="1860216"/>
          </a:xfrm>
          <a:prstGeom prst="rect">
            <a:avLst/>
          </a:prstGeom>
        </p:spPr>
      </p:pic>
    </p:spTree>
    <p:extLst>
      <p:ext uri="{BB962C8B-B14F-4D97-AF65-F5344CB8AC3E}">
        <p14:creationId xmlns:p14="http://schemas.microsoft.com/office/powerpoint/2010/main" val="394693459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chemeClr val="accent2">
                    <a:lumMod val="40000"/>
                    <a:lumOff val="60000"/>
                  </a:schemeClr>
                </a:solidFill>
                <a:latin typeface="Times New Roman" pitchFamily="18" charset="0"/>
                <a:cs typeface="Times New Roman" pitchFamily="18" charset="0"/>
              </a:rPr>
              <a:t>Features of User (</a:t>
            </a:r>
            <a:r>
              <a:rPr lang="en-US" sz="3600" dirty="0" err="1" smtClean="0">
                <a:solidFill>
                  <a:schemeClr val="accent2">
                    <a:lumMod val="40000"/>
                    <a:lumOff val="60000"/>
                  </a:schemeClr>
                </a:solidFill>
                <a:latin typeface="Times New Roman" pitchFamily="18" charset="0"/>
                <a:cs typeface="Times New Roman" pitchFamily="18" charset="0"/>
              </a:rPr>
              <a:t>Contd</a:t>
            </a:r>
            <a:r>
              <a:rPr lang="en-US" sz="3600" dirty="0" smtClean="0">
                <a:solidFill>
                  <a:schemeClr val="accent2">
                    <a:lumMod val="40000"/>
                    <a:lumOff val="60000"/>
                  </a:schemeClr>
                </a:solidFill>
                <a:latin typeface="Times New Roman" pitchFamily="18" charset="0"/>
                <a:cs typeface="Times New Roman" pitchFamily="18" charset="0"/>
              </a:rPr>
              <a:t>)</a:t>
            </a:r>
            <a:endParaRPr lang="en-US" sz="3600" dirty="0">
              <a:solidFill>
                <a:schemeClr val="accent2">
                  <a:lumMod val="40000"/>
                  <a:lumOff val="60000"/>
                </a:schemeClr>
              </a:solidFill>
            </a:endParaRPr>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10</a:t>
            </a:fld>
            <a:endParaRPr lang="en-GB" noProof="0"/>
          </a:p>
        </p:txBody>
      </p:sp>
      <p:sp>
        <p:nvSpPr>
          <p:cNvPr id="4" name="Text Placeholder 3"/>
          <p:cNvSpPr>
            <a:spLocks noGrp="1"/>
          </p:cNvSpPr>
          <p:nvPr>
            <p:ph type="body" idx="1"/>
          </p:nvPr>
        </p:nvSpPr>
        <p:spPr>
          <a:xfrm>
            <a:off x="444500" y="1681163"/>
            <a:ext cx="5157787" cy="522541"/>
          </a:xfrm>
        </p:spPr>
        <p:txBody>
          <a:bodyPr/>
          <a:lstStyle/>
          <a:p>
            <a:pPr algn="l"/>
            <a:r>
              <a:rPr lang="en-US" dirty="0" smtClean="0">
                <a:solidFill>
                  <a:srgbClr val="FFFF00"/>
                </a:solidFill>
                <a:latin typeface="Times New Roman" pitchFamily="18" charset="0"/>
                <a:cs typeface="Times New Roman" pitchFamily="18" charset="0"/>
              </a:rPr>
              <a:t>Alert</a:t>
            </a:r>
            <a:endParaRPr lang="en-US" dirty="0">
              <a:solidFill>
                <a:srgbClr val="FFFF00"/>
              </a:solidFill>
              <a:latin typeface="Times New Roman" pitchFamily="18" charset="0"/>
              <a:cs typeface="Times New Roman" pitchFamily="18" charset="0"/>
            </a:endParaRPr>
          </a:p>
        </p:txBody>
      </p:sp>
      <p:pic>
        <p:nvPicPr>
          <p:cNvPr id="2050" name="Picture 2"/>
          <p:cNvPicPr>
            <a:picLocks noGrp="1" noChangeAspect="1" noChangeArrowheads="1"/>
          </p:cNvPicPr>
          <p:nvPr>
            <p:ph sz="half" idx="2"/>
          </p:nvPr>
        </p:nvPicPr>
        <p:blipFill>
          <a:blip r:embed="rId2"/>
          <a:srcRect/>
          <a:stretch>
            <a:fillRect/>
          </a:stretch>
        </p:blipFill>
        <p:spPr bwMode="auto">
          <a:xfrm>
            <a:off x="201168" y="2148458"/>
            <a:ext cx="5486400" cy="3987165"/>
          </a:xfrm>
          <a:prstGeom prst="rect">
            <a:avLst/>
          </a:prstGeom>
          <a:noFill/>
          <a:ln w="9525">
            <a:noFill/>
            <a:miter lim="800000"/>
            <a:headEnd/>
            <a:tailEnd/>
          </a:ln>
          <a:effectLst/>
        </p:spPr>
      </p:pic>
      <p:pic>
        <p:nvPicPr>
          <p:cNvPr id="2051" name="Picture 3"/>
          <p:cNvPicPr>
            <a:picLocks noGrp="1" noChangeAspect="1" noChangeArrowheads="1"/>
          </p:cNvPicPr>
          <p:nvPr>
            <p:ph sz="quarter" idx="4"/>
          </p:nvPr>
        </p:nvPicPr>
        <p:blipFill>
          <a:blip r:embed="rId3"/>
          <a:srcRect/>
          <a:stretch>
            <a:fillRect/>
          </a:stretch>
        </p:blipFill>
        <p:spPr bwMode="auto">
          <a:xfrm>
            <a:off x="6208776" y="2203322"/>
            <a:ext cx="5760720" cy="3996309"/>
          </a:xfrm>
          <a:prstGeom prst="rect">
            <a:avLst/>
          </a:prstGeom>
          <a:noFill/>
          <a:ln w="9525">
            <a:noFill/>
            <a:miter lim="800000"/>
            <a:headEnd/>
            <a:tailEnd/>
          </a:ln>
          <a:effectLst/>
        </p:spPr>
      </p:pic>
    </p:spTree>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chemeClr val="accent2">
                    <a:lumMod val="40000"/>
                    <a:lumOff val="60000"/>
                  </a:schemeClr>
                </a:solidFill>
                <a:latin typeface="Times New Roman" pitchFamily="18" charset="0"/>
                <a:cs typeface="Times New Roman" pitchFamily="18" charset="0"/>
              </a:rPr>
              <a:t>Features of User (</a:t>
            </a:r>
            <a:r>
              <a:rPr lang="en-US" sz="3600" dirty="0" err="1" smtClean="0">
                <a:solidFill>
                  <a:schemeClr val="accent2">
                    <a:lumMod val="40000"/>
                    <a:lumOff val="60000"/>
                  </a:schemeClr>
                </a:solidFill>
                <a:latin typeface="Times New Roman" pitchFamily="18" charset="0"/>
                <a:cs typeface="Times New Roman" pitchFamily="18" charset="0"/>
              </a:rPr>
              <a:t>Contd</a:t>
            </a:r>
            <a:r>
              <a:rPr lang="en-US" sz="3600" dirty="0" smtClean="0">
                <a:solidFill>
                  <a:schemeClr val="accent2">
                    <a:lumMod val="40000"/>
                    <a:lumOff val="60000"/>
                  </a:schemeClr>
                </a:solidFill>
                <a:latin typeface="Times New Roman" pitchFamily="18" charset="0"/>
                <a:cs typeface="Times New Roman" pitchFamily="18" charset="0"/>
              </a:rPr>
              <a:t>)</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11</a:t>
            </a:fld>
            <a:endParaRPr lang="en-GB" noProof="0"/>
          </a:p>
        </p:txBody>
      </p:sp>
      <p:sp>
        <p:nvSpPr>
          <p:cNvPr id="4" name="Text Placeholder 3"/>
          <p:cNvSpPr>
            <a:spLocks noGrp="1"/>
          </p:cNvSpPr>
          <p:nvPr>
            <p:ph type="body" idx="1"/>
          </p:nvPr>
        </p:nvSpPr>
        <p:spPr>
          <a:xfrm>
            <a:off x="0" y="1397699"/>
            <a:ext cx="5157787" cy="458533"/>
          </a:xfrm>
        </p:spPr>
        <p:txBody>
          <a:bodyPr/>
          <a:lstStyle/>
          <a:p>
            <a:pPr algn="l"/>
            <a:r>
              <a:rPr lang="en-US" dirty="0" smtClean="0">
                <a:solidFill>
                  <a:srgbClr val="FFFF00"/>
                </a:solidFill>
                <a:latin typeface="Times New Roman" pitchFamily="18" charset="0"/>
                <a:cs typeface="Times New Roman" pitchFamily="18" charset="0"/>
              </a:rPr>
              <a:t>  Subscription details</a:t>
            </a:r>
            <a:endParaRPr lang="en-US" dirty="0">
              <a:solidFill>
                <a:srgbClr val="FFFF00"/>
              </a:solidFill>
              <a:latin typeface="Times New Roman" pitchFamily="18" charset="0"/>
              <a:cs typeface="Times New Roman" pitchFamily="18" charset="0"/>
            </a:endParaRPr>
          </a:p>
        </p:txBody>
      </p:sp>
      <p:pic>
        <p:nvPicPr>
          <p:cNvPr id="3074" name="Picture 2"/>
          <p:cNvPicPr>
            <a:picLocks noGrp="1" noChangeAspect="1" noChangeArrowheads="1"/>
          </p:cNvPicPr>
          <p:nvPr>
            <p:ph sz="half" idx="2"/>
          </p:nvPr>
        </p:nvPicPr>
        <p:blipFill>
          <a:blip r:embed="rId2"/>
          <a:srcRect/>
          <a:stretch>
            <a:fillRect/>
          </a:stretch>
        </p:blipFill>
        <p:spPr bwMode="auto">
          <a:xfrm>
            <a:off x="283464" y="1911096"/>
            <a:ext cx="5230368" cy="4278567"/>
          </a:xfrm>
          <a:prstGeom prst="rect">
            <a:avLst/>
          </a:prstGeom>
          <a:noFill/>
          <a:ln w="9525">
            <a:noFill/>
            <a:miter lim="800000"/>
            <a:headEnd/>
            <a:tailEnd/>
          </a:ln>
          <a:effectLst/>
        </p:spPr>
      </p:pic>
      <p:pic>
        <p:nvPicPr>
          <p:cNvPr id="3075" name="Picture 3"/>
          <p:cNvPicPr>
            <a:picLocks noGrp="1" noChangeAspect="1" noChangeArrowheads="1"/>
          </p:cNvPicPr>
          <p:nvPr>
            <p:ph sz="quarter" idx="4"/>
          </p:nvPr>
        </p:nvPicPr>
        <p:blipFill>
          <a:blip r:embed="rId3"/>
          <a:srcRect/>
          <a:stretch>
            <a:fillRect/>
          </a:stretch>
        </p:blipFill>
        <p:spPr bwMode="auto">
          <a:xfrm>
            <a:off x="6117336" y="1874520"/>
            <a:ext cx="5824728" cy="4315143"/>
          </a:xfrm>
          <a:prstGeom prst="rect">
            <a:avLst/>
          </a:prstGeom>
          <a:noFill/>
          <a:ln w="9525">
            <a:noFill/>
            <a:miter lim="800000"/>
            <a:headEnd/>
            <a:tailEnd/>
          </a:ln>
          <a:effectLst/>
        </p:spPr>
      </p:pic>
    </p:spTree>
  </p:cSld>
  <p:clrMapOvr>
    <a:masterClrMapping/>
  </p:clrMapOvr>
  <p:transition spd="slow">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chemeClr val="accent2">
                    <a:lumMod val="40000"/>
                    <a:lumOff val="60000"/>
                  </a:schemeClr>
                </a:solidFill>
                <a:latin typeface="Times New Roman" pitchFamily="18" charset="0"/>
                <a:cs typeface="Times New Roman" pitchFamily="18" charset="0"/>
              </a:rPr>
              <a:t>Features of User (</a:t>
            </a:r>
            <a:r>
              <a:rPr lang="en-US" sz="3600" dirty="0" err="1" smtClean="0">
                <a:solidFill>
                  <a:schemeClr val="accent2">
                    <a:lumMod val="40000"/>
                    <a:lumOff val="60000"/>
                  </a:schemeClr>
                </a:solidFill>
                <a:latin typeface="Times New Roman" pitchFamily="18" charset="0"/>
                <a:cs typeface="Times New Roman" pitchFamily="18" charset="0"/>
              </a:rPr>
              <a:t>Contd</a:t>
            </a:r>
            <a:r>
              <a:rPr lang="en-US" sz="3600" dirty="0" smtClean="0">
                <a:solidFill>
                  <a:schemeClr val="accent2">
                    <a:lumMod val="40000"/>
                    <a:lumOff val="60000"/>
                  </a:schemeClr>
                </a:solidFill>
                <a:latin typeface="Times New Roman" pitchFamily="18" charset="0"/>
                <a:cs typeface="Times New Roman" pitchFamily="18" charset="0"/>
              </a:rPr>
              <a:t>)</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12</a:t>
            </a:fld>
            <a:endParaRPr lang="en-GB" noProof="0"/>
          </a:p>
        </p:txBody>
      </p:sp>
      <p:sp>
        <p:nvSpPr>
          <p:cNvPr id="4" name="Text Placeholder 3"/>
          <p:cNvSpPr>
            <a:spLocks noGrp="1"/>
          </p:cNvSpPr>
          <p:nvPr>
            <p:ph type="body" idx="1"/>
          </p:nvPr>
        </p:nvSpPr>
        <p:spPr>
          <a:xfrm>
            <a:off x="188469" y="1397699"/>
            <a:ext cx="2966212" cy="449389"/>
          </a:xfrm>
        </p:spPr>
        <p:txBody>
          <a:bodyPr/>
          <a:lstStyle/>
          <a:p>
            <a:pPr algn="l"/>
            <a:r>
              <a:rPr lang="en-US" dirty="0" smtClean="0">
                <a:solidFill>
                  <a:srgbClr val="FFFF00"/>
                </a:solidFill>
                <a:latin typeface="Times New Roman" pitchFamily="18" charset="0"/>
                <a:cs typeface="Times New Roman" pitchFamily="18" charset="0"/>
              </a:rPr>
              <a:t>Recycle Subs info</a:t>
            </a:r>
            <a:endParaRPr lang="en-US" dirty="0">
              <a:solidFill>
                <a:srgbClr val="FFFF00"/>
              </a:solidFill>
              <a:latin typeface="Times New Roman" pitchFamily="18" charset="0"/>
              <a:cs typeface="Times New Roman" pitchFamily="18" charset="0"/>
            </a:endParaRPr>
          </a:p>
        </p:txBody>
      </p:sp>
      <p:sp>
        <p:nvSpPr>
          <p:cNvPr id="5" name="Text Placeholder 4"/>
          <p:cNvSpPr>
            <a:spLocks noGrp="1"/>
          </p:cNvSpPr>
          <p:nvPr>
            <p:ph type="body" sz="quarter" idx="3"/>
          </p:nvPr>
        </p:nvSpPr>
        <p:spPr>
          <a:xfrm>
            <a:off x="5988748" y="1434275"/>
            <a:ext cx="5157788" cy="412813"/>
          </a:xfrm>
        </p:spPr>
        <p:txBody>
          <a:bodyPr/>
          <a:lstStyle/>
          <a:p>
            <a:pPr algn="l"/>
            <a:r>
              <a:rPr lang="en-US" dirty="0" smtClean="0">
                <a:solidFill>
                  <a:srgbClr val="FFFF00"/>
                </a:solidFill>
                <a:latin typeface="Times New Roman" pitchFamily="18" charset="0"/>
                <a:cs typeface="Times New Roman" pitchFamily="18" charset="0"/>
              </a:rPr>
              <a:t>Recycled Subs list</a:t>
            </a:r>
            <a:endParaRPr lang="en-US" dirty="0">
              <a:solidFill>
                <a:srgbClr val="FFFF00"/>
              </a:solidFill>
              <a:latin typeface="Times New Roman" pitchFamily="18" charset="0"/>
              <a:cs typeface="Times New Roman" pitchFamily="18" charset="0"/>
            </a:endParaRPr>
          </a:p>
        </p:txBody>
      </p:sp>
      <p:pic>
        <p:nvPicPr>
          <p:cNvPr id="4099" name="Picture 3"/>
          <p:cNvPicPr>
            <a:picLocks noGrp="1" noChangeAspect="1" noChangeArrowheads="1"/>
          </p:cNvPicPr>
          <p:nvPr>
            <p:ph sz="half" idx="2"/>
          </p:nvPr>
        </p:nvPicPr>
        <p:blipFill>
          <a:blip r:embed="rId2"/>
          <a:srcRect/>
          <a:stretch>
            <a:fillRect/>
          </a:stretch>
        </p:blipFill>
        <p:spPr bwMode="auto">
          <a:xfrm>
            <a:off x="256032" y="1920240"/>
            <a:ext cx="5422392" cy="4224528"/>
          </a:xfrm>
          <a:prstGeom prst="rect">
            <a:avLst/>
          </a:prstGeom>
          <a:noFill/>
          <a:ln w="9525">
            <a:noFill/>
            <a:miter lim="800000"/>
            <a:headEnd/>
            <a:tailEnd/>
          </a:ln>
          <a:effectLst/>
        </p:spPr>
      </p:pic>
      <p:pic>
        <p:nvPicPr>
          <p:cNvPr id="4098" name="Picture 2"/>
          <p:cNvPicPr>
            <a:picLocks noGrp="1" noChangeAspect="1" noChangeArrowheads="1"/>
          </p:cNvPicPr>
          <p:nvPr>
            <p:ph sz="quarter" idx="4"/>
          </p:nvPr>
        </p:nvPicPr>
        <p:blipFill>
          <a:blip r:embed="rId3"/>
          <a:srcRect/>
          <a:stretch>
            <a:fillRect/>
          </a:stretch>
        </p:blipFill>
        <p:spPr bwMode="auto">
          <a:xfrm>
            <a:off x="5980177" y="1929384"/>
            <a:ext cx="5660136" cy="4213507"/>
          </a:xfrm>
          <a:prstGeom prst="rect">
            <a:avLst/>
          </a:prstGeom>
          <a:noFill/>
          <a:ln w="9525">
            <a:noFill/>
            <a:miter lim="800000"/>
            <a:headEnd/>
            <a:tailEnd/>
          </a:ln>
          <a:effectLst/>
        </p:spPr>
      </p:pic>
    </p:spTree>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rgbClr val="47C3D3">
                    <a:lumMod val="40000"/>
                    <a:lumOff val="60000"/>
                  </a:srgbClr>
                </a:solidFill>
                <a:latin typeface="Times New Roman" pitchFamily="18" charset="0"/>
                <a:cs typeface="Times New Roman" pitchFamily="18" charset="0"/>
              </a:rPr>
              <a:t>Features of User (</a:t>
            </a:r>
            <a:r>
              <a:rPr lang="en-US" sz="3600" dirty="0" err="1" smtClean="0">
                <a:solidFill>
                  <a:srgbClr val="47C3D3">
                    <a:lumMod val="40000"/>
                    <a:lumOff val="60000"/>
                  </a:srgbClr>
                </a:solidFill>
                <a:latin typeface="Times New Roman" pitchFamily="18" charset="0"/>
                <a:cs typeface="Times New Roman" pitchFamily="18" charset="0"/>
              </a:rPr>
              <a:t>Contd</a:t>
            </a:r>
            <a:r>
              <a:rPr lang="en-US" sz="3600" dirty="0" smtClean="0">
                <a:solidFill>
                  <a:srgbClr val="47C3D3">
                    <a:lumMod val="40000"/>
                    <a:lumOff val="60000"/>
                  </a:srgbClr>
                </a:solidFill>
                <a:latin typeface="Times New Roman" pitchFamily="18" charset="0"/>
                <a:cs typeface="Times New Roman" pitchFamily="18" charset="0"/>
              </a:rPr>
              <a:t>)</a:t>
            </a:r>
            <a:endParaRPr lang="en-US" dirty="0"/>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13</a:t>
            </a:fld>
            <a:endParaRPr lang="en-GB" noProof="0"/>
          </a:p>
        </p:txBody>
      </p:sp>
      <p:sp>
        <p:nvSpPr>
          <p:cNvPr id="4" name="Text Placeholder 3"/>
          <p:cNvSpPr>
            <a:spLocks noGrp="1"/>
          </p:cNvSpPr>
          <p:nvPr>
            <p:ph type="body" idx="1"/>
          </p:nvPr>
        </p:nvSpPr>
        <p:spPr>
          <a:xfrm>
            <a:off x="444501" y="1353313"/>
            <a:ext cx="3834892" cy="448056"/>
          </a:xfrm>
        </p:spPr>
        <p:txBody>
          <a:bodyPr/>
          <a:lstStyle/>
          <a:p>
            <a:pPr algn="l"/>
            <a:r>
              <a:rPr lang="en-US" dirty="0" smtClean="0">
                <a:solidFill>
                  <a:srgbClr val="FFFF00"/>
                </a:solidFill>
                <a:latin typeface="Times New Roman" pitchFamily="18" charset="0"/>
                <a:cs typeface="Times New Roman" pitchFamily="18" charset="0"/>
              </a:rPr>
              <a:t>Change Ownership</a:t>
            </a:r>
            <a:endParaRPr lang="en-US" dirty="0">
              <a:solidFill>
                <a:srgbClr val="FFFF00"/>
              </a:solidFill>
              <a:latin typeface="Times New Roman" pitchFamily="18" charset="0"/>
              <a:cs typeface="Times New Roman" pitchFamily="18" charset="0"/>
            </a:endParaRPr>
          </a:p>
        </p:txBody>
      </p:sp>
      <p:pic>
        <p:nvPicPr>
          <p:cNvPr id="5123" name="Picture 3"/>
          <p:cNvPicPr>
            <a:picLocks noGrp="1" noChangeAspect="1" noChangeArrowheads="1"/>
          </p:cNvPicPr>
          <p:nvPr>
            <p:ph sz="half" idx="2"/>
          </p:nvPr>
        </p:nvPicPr>
        <p:blipFill>
          <a:blip r:embed="rId2"/>
          <a:srcRect/>
          <a:stretch>
            <a:fillRect/>
          </a:stretch>
        </p:blipFill>
        <p:spPr bwMode="auto">
          <a:xfrm>
            <a:off x="374904" y="1874520"/>
            <a:ext cx="5669280" cy="4690872"/>
          </a:xfrm>
          <a:prstGeom prst="rect">
            <a:avLst/>
          </a:prstGeom>
          <a:noFill/>
          <a:ln w="9525">
            <a:noFill/>
            <a:miter lim="800000"/>
            <a:headEnd/>
            <a:tailEnd/>
          </a:ln>
        </p:spPr>
      </p:pic>
      <p:pic>
        <p:nvPicPr>
          <p:cNvPr id="5124" name="Picture 4"/>
          <p:cNvPicPr>
            <a:picLocks noGrp="1" noChangeAspect="1" noChangeArrowheads="1"/>
          </p:cNvPicPr>
          <p:nvPr>
            <p:ph sz="quarter" idx="4"/>
          </p:nvPr>
        </p:nvPicPr>
        <p:blipFill>
          <a:blip r:embed="rId3"/>
          <a:srcRect/>
          <a:stretch>
            <a:fillRect/>
          </a:stretch>
        </p:blipFill>
        <p:spPr bwMode="auto">
          <a:xfrm>
            <a:off x="6473952" y="1810512"/>
            <a:ext cx="5294376" cy="4681728"/>
          </a:xfrm>
          <a:prstGeom prst="rect">
            <a:avLst/>
          </a:prstGeom>
          <a:noFill/>
          <a:ln w="9525">
            <a:noFill/>
            <a:miter lim="800000"/>
            <a:headEnd/>
            <a:tailEnd/>
          </a:ln>
          <a:effectLst/>
        </p:spPr>
      </p:pic>
    </p:spTree>
  </p:cSld>
  <p:clrMapOvr>
    <a:masterClrMapping/>
  </p:clrMapOvr>
  <p:transition spd="slow">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rgbClr val="47C3D3">
                    <a:lumMod val="40000"/>
                    <a:lumOff val="60000"/>
                  </a:srgbClr>
                </a:solidFill>
                <a:latin typeface="Times New Roman" pitchFamily="18" charset="0"/>
                <a:cs typeface="Times New Roman" pitchFamily="18" charset="0"/>
              </a:rPr>
              <a:t>Features of User (</a:t>
            </a:r>
            <a:r>
              <a:rPr lang="en-US" sz="3600" dirty="0" err="1" smtClean="0">
                <a:solidFill>
                  <a:srgbClr val="47C3D3">
                    <a:lumMod val="40000"/>
                    <a:lumOff val="60000"/>
                  </a:srgbClr>
                </a:solidFill>
                <a:latin typeface="Times New Roman" pitchFamily="18" charset="0"/>
                <a:cs typeface="Times New Roman" pitchFamily="18" charset="0"/>
              </a:rPr>
              <a:t>Contd</a:t>
            </a:r>
            <a:r>
              <a:rPr lang="en-US" sz="3600" dirty="0" smtClean="0">
                <a:solidFill>
                  <a:srgbClr val="47C3D3">
                    <a:lumMod val="40000"/>
                    <a:lumOff val="60000"/>
                  </a:srgbClr>
                </a:solidFill>
                <a:latin typeface="Times New Roman" pitchFamily="18" charset="0"/>
                <a:cs typeface="Times New Roman" pitchFamily="18" charset="0"/>
              </a:rPr>
              <a:t>)</a:t>
            </a:r>
            <a:endParaRPr lang="en-US" dirty="0"/>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14</a:t>
            </a:fld>
            <a:endParaRPr lang="en-GB" noProof="0"/>
          </a:p>
        </p:txBody>
      </p:sp>
      <p:sp>
        <p:nvSpPr>
          <p:cNvPr id="4" name="Text Placeholder 3"/>
          <p:cNvSpPr>
            <a:spLocks noGrp="1"/>
          </p:cNvSpPr>
          <p:nvPr>
            <p:ph type="body" idx="1"/>
          </p:nvPr>
        </p:nvSpPr>
        <p:spPr>
          <a:xfrm>
            <a:off x="292608" y="1361123"/>
            <a:ext cx="4562856" cy="403669"/>
          </a:xfrm>
        </p:spPr>
        <p:txBody>
          <a:bodyPr/>
          <a:lstStyle/>
          <a:p>
            <a:pPr algn="l"/>
            <a:r>
              <a:rPr lang="en-US" dirty="0" smtClean="0">
                <a:solidFill>
                  <a:srgbClr val="FFFF00"/>
                </a:solidFill>
                <a:latin typeface="Times New Roman" pitchFamily="18" charset="0"/>
                <a:cs typeface="Times New Roman" pitchFamily="18" charset="0"/>
              </a:rPr>
              <a:t>Request Product</a:t>
            </a:r>
            <a:endParaRPr lang="en-US" dirty="0">
              <a:solidFill>
                <a:srgbClr val="FFFF00"/>
              </a:solidFill>
              <a:latin typeface="Times New Roman" pitchFamily="18" charset="0"/>
              <a:cs typeface="Times New Roman" pitchFamily="18" charset="0"/>
            </a:endParaRPr>
          </a:p>
        </p:txBody>
      </p:sp>
      <p:pic>
        <p:nvPicPr>
          <p:cNvPr id="6146" name="Picture 2"/>
          <p:cNvPicPr>
            <a:picLocks noGrp="1" noChangeAspect="1" noChangeArrowheads="1"/>
          </p:cNvPicPr>
          <p:nvPr>
            <p:ph sz="half" idx="2"/>
          </p:nvPr>
        </p:nvPicPr>
        <p:blipFill>
          <a:blip r:embed="rId2"/>
          <a:srcRect/>
          <a:stretch>
            <a:fillRect/>
          </a:stretch>
        </p:blipFill>
        <p:spPr bwMode="auto">
          <a:xfrm>
            <a:off x="173736" y="1938528"/>
            <a:ext cx="5897880" cy="4251135"/>
          </a:xfrm>
          <a:prstGeom prst="rect">
            <a:avLst/>
          </a:prstGeom>
          <a:noFill/>
          <a:ln w="9525">
            <a:noFill/>
            <a:miter lim="800000"/>
            <a:headEnd/>
            <a:tailEnd/>
          </a:ln>
        </p:spPr>
      </p:pic>
      <p:pic>
        <p:nvPicPr>
          <p:cNvPr id="6147" name="Picture 3"/>
          <p:cNvPicPr>
            <a:picLocks noGrp="1" noChangeAspect="1" noChangeArrowheads="1"/>
          </p:cNvPicPr>
          <p:nvPr>
            <p:ph sz="quarter" idx="4"/>
          </p:nvPr>
        </p:nvPicPr>
        <p:blipFill>
          <a:blip r:embed="rId3"/>
          <a:srcRect/>
          <a:stretch>
            <a:fillRect/>
          </a:stretch>
        </p:blipFill>
        <p:spPr bwMode="auto">
          <a:xfrm>
            <a:off x="6373368" y="1956816"/>
            <a:ext cx="5559552" cy="4215384"/>
          </a:xfrm>
          <a:prstGeom prst="rect">
            <a:avLst/>
          </a:prstGeom>
          <a:noFill/>
          <a:ln w="9525">
            <a:noFill/>
            <a:miter lim="800000"/>
            <a:headEnd/>
            <a:tailEnd/>
          </a:ln>
          <a:effectLst/>
        </p:spPr>
      </p:pic>
    </p:spTree>
  </p:cSld>
  <p:clrMapOvr>
    <a:masterClrMapping/>
  </p:clrMapOvr>
  <p:transition spd="slow">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rgbClr val="47C3D3">
                    <a:lumMod val="40000"/>
                    <a:lumOff val="60000"/>
                  </a:srgbClr>
                </a:solidFill>
                <a:latin typeface="Times New Roman" pitchFamily="18" charset="0"/>
                <a:cs typeface="Times New Roman" pitchFamily="18" charset="0"/>
              </a:rPr>
              <a:t>Features of Admin</a:t>
            </a:r>
            <a:endParaRPr lang="en-US" dirty="0"/>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15</a:t>
            </a:fld>
            <a:endParaRPr lang="en-GB" noProof="0"/>
          </a:p>
        </p:txBody>
      </p:sp>
      <p:sp>
        <p:nvSpPr>
          <p:cNvPr id="4" name="Text Placeholder 3"/>
          <p:cNvSpPr>
            <a:spLocks noGrp="1"/>
          </p:cNvSpPr>
          <p:nvPr>
            <p:ph type="body" idx="1"/>
          </p:nvPr>
        </p:nvSpPr>
        <p:spPr>
          <a:xfrm>
            <a:off x="279908" y="1351979"/>
            <a:ext cx="5157787" cy="348805"/>
          </a:xfrm>
        </p:spPr>
        <p:txBody>
          <a:bodyPr>
            <a:normAutofit lnSpcReduction="10000"/>
          </a:bodyPr>
          <a:lstStyle/>
          <a:p>
            <a:pPr algn="l"/>
            <a:r>
              <a:rPr lang="en-US" dirty="0" smtClean="0">
                <a:solidFill>
                  <a:srgbClr val="FFFF00"/>
                </a:solidFill>
                <a:latin typeface="Times New Roman" pitchFamily="18" charset="0"/>
                <a:cs typeface="Times New Roman" pitchFamily="18" charset="0"/>
              </a:rPr>
              <a:t>Manage Membership</a:t>
            </a:r>
            <a:endParaRPr lang="en-US" dirty="0">
              <a:solidFill>
                <a:srgbClr val="FFFF00"/>
              </a:solidFill>
              <a:latin typeface="Times New Roman" pitchFamily="18" charset="0"/>
              <a:cs typeface="Times New Roman" pitchFamily="18" charset="0"/>
            </a:endParaRPr>
          </a:p>
        </p:txBody>
      </p:sp>
      <p:pic>
        <p:nvPicPr>
          <p:cNvPr id="10" name="Picture 2"/>
          <p:cNvPicPr>
            <a:picLocks noGrp="1" noChangeAspect="1" noChangeArrowheads="1"/>
          </p:cNvPicPr>
          <p:nvPr>
            <p:ph sz="quarter" idx="4"/>
          </p:nvPr>
        </p:nvPicPr>
        <p:blipFill>
          <a:blip r:embed="rId2"/>
          <a:srcRect/>
          <a:stretch>
            <a:fillRect/>
          </a:stretch>
        </p:blipFill>
        <p:spPr bwMode="auto">
          <a:xfrm>
            <a:off x="4910328" y="1746504"/>
            <a:ext cx="7141464" cy="4370832"/>
          </a:xfrm>
          <a:prstGeom prst="rect">
            <a:avLst/>
          </a:prstGeom>
          <a:noFill/>
          <a:ln w="9525">
            <a:noFill/>
            <a:miter lim="800000"/>
            <a:headEnd/>
            <a:tailEnd/>
          </a:ln>
        </p:spPr>
      </p:pic>
      <p:pic>
        <p:nvPicPr>
          <p:cNvPr id="11" name="Picture 8"/>
          <p:cNvPicPr>
            <a:picLocks noGrp="1" noChangeAspect="1" noChangeArrowheads="1"/>
          </p:cNvPicPr>
          <p:nvPr>
            <p:ph sz="half" idx="2"/>
          </p:nvPr>
        </p:nvPicPr>
        <p:blipFill>
          <a:blip r:embed="rId3"/>
          <a:srcRect/>
          <a:stretch>
            <a:fillRect/>
          </a:stretch>
        </p:blipFill>
        <p:spPr bwMode="auto">
          <a:xfrm>
            <a:off x="173736" y="1755648"/>
            <a:ext cx="4434840" cy="4415727"/>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chemeClr val="accent2">
                    <a:lumMod val="40000"/>
                    <a:lumOff val="60000"/>
                  </a:schemeClr>
                </a:solidFill>
                <a:latin typeface="Times New Roman" pitchFamily="18" charset="0"/>
                <a:cs typeface="Times New Roman" pitchFamily="18" charset="0"/>
              </a:rPr>
              <a:t>Features of Admin (</a:t>
            </a:r>
            <a:r>
              <a:rPr lang="en-US" sz="3600" dirty="0" err="1" smtClean="0">
                <a:solidFill>
                  <a:schemeClr val="accent2">
                    <a:lumMod val="40000"/>
                    <a:lumOff val="60000"/>
                  </a:schemeClr>
                </a:solidFill>
                <a:latin typeface="Times New Roman" pitchFamily="18" charset="0"/>
                <a:cs typeface="Times New Roman" pitchFamily="18" charset="0"/>
              </a:rPr>
              <a:t>Contd</a:t>
            </a:r>
            <a:r>
              <a:rPr lang="en-US" sz="3600" dirty="0" smtClean="0">
                <a:solidFill>
                  <a:schemeClr val="accent2">
                    <a:lumMod val="40000"/>
                    <a:lumOff val="60000"/>
                  </a:schemeClr>
                </a:solidFill>
                <a:latin typeface="Times New Roman" pitchFamily="18" charset="0"/>
                <a:cs typeface="Times New Roman" pitchFamily="18" charset="0"/>
              </a:rPr>
              <a:t>)</a:t>
            </a:r>
            <a:endParaRPr lang="en-US" sz="3600" dirty="0"/>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16</a:t>
            </a:fld>
            <a:endParaRPr lang="en-GB" noProof="0"/>
          </a:p>
        </p:txBody>
      </p:sp>
      <p:sp>
        <p:nvSpPr>
          <p:cNvPr id="4" name="Text Placeholder 3"/>
          <p:cNvSpPr>
            <a:spLocks noGrp="1"/>
          </p:cNvSpPr>
          <p:nvPr>
            <p:ph type="body" idx="1"/>
          </p:nvPr>
        </p:nvSpPr>
        <p:spPr>
          <a:xfrm>
            <a:off x="444500" y="1681163"/>
            <a:ext cx="5157787" cy="492694"/>
          </a:xfrm>
        </p:spPr>
        <p:txBody>
          <a:bodyPr/>
          <a:lstStyle/>
          <a:p>
            <a:pPr algn="l"/>
            <a:r>
              <a:rPr lang="en-US" dirty="0" smtClean="0">
                <a:solidFill>
                  <a:srgbClr val="FFFF00"/>
                </a:solidFill>
                <a:latin typeface="Times New Roman" pitchFamily="18" charset="0"/>
                <a:cs typeface="Times New Roman" pitchFamily="18" charset="0"/>
              </a:rPr>
              <a:t>Deal Categories</a:t>
            </a:r>
            <a:endParaRPr lang="en-US" dirty="0">
              <a:solidFill>
                <a:srgbClr val="FFFF00"/>
              </a:solidFill>
              <a:latin typeface="Times New Roman" pitchFamily="18" charset="0"/>
              <a:cs typeface="Times New Roman" pitchFamily="18" charset="0"/>
            </a:endParaRPr>
          </a:p>
        </p:txBody>
      </p:sp>
      <p:sp>
        <p:nvSpPr>
          <p:cNvPr id="5" name="Text Placeholder 4"/>
          <p:cNvSpPr>
            <a:spLocks noGrp="1"/>
          </p:cNvSpPr>
          <p:nvPr>
            <p:ph type="body" sz="quarter" idx="3"/>
          </p:nvPr>
        </p:nvSpPr>
        <p:spPr>
          <a:xfrm>
            <a:off x="6500812" y="1681163"/>
            <a:ext cx="5157788" cy="449562"/>
          </a:xfrm>
        </p:spPr>
        <p:txBody>
          <a:bodyPr/>
          <a:lstStyle/>
          <a:p>
            <a:pPr algn="l"/>
            <a:r>
              <a:rPr lang="en-US" dirty="0" smtClean="0">
                <a:solidFill>
                  <a:srgbClr val="FFFF00"/>
                </a:solidFill>
                <a:latin typeface="Times New Roman" pitchFamily="18" charset="0"/>
                <a:cs typeface="Times New Roman" pitchFamily="18" charset="0"/>
              </a:rPr>
              <a:t>Add new Deal Category</a:t>
            </a:r>
          </a:p>
          <a:p>
            <a:endParaRPr lang="en-US" dirty="0"/>
          </a:p>
        </p:txBody>
      </p:sp>
      <p:pic>
        <p:nvPicPr>
          <p:cNvPr id="10242" name="Picture 2"/>
          <p:cNvPicPr>
            <a:picLocks noGrp="1" noChangeAspect="1" noChangeArrowheads="1"/>
          </p:cNvPicPr>
          <p:nvPr>
            <p:ph sz="half" idx="2"/>
          </p:nvPr>
        </p:nvPicPr>
        <p:blipFill>
          <a:blip r:embed="rId2"/>
          <a:srcRect/>
          <a:stretch>
            <a:fillRect/>
          </a:stretch>
        </p:blipFill>
        <p:spPr bwMode="auto">
          <a:xfrm>
            <a:off x="362309" y="2286000"/>
            <a:ext cx="5503653" cy="3545457"/>
          </a:xfrm>
          <a:prstGeom prst="rect">
            <a:avLst/>
          </a:prstGeom>
          <a:noFill/>
          <a:ln w="9525">
            <a:noFill/>
            <a:miter lim="800000"/>
            <a:headEnd/>
            <a:tailEnd/>
          </a:ln>
        </p:spPr>
      </p:pic>
      <p:pic>
        <p:nvPicPr>
          <p:cNvPr id="10243" name="Picture 3"/>
          <p:cNvPicPr>
            <a:picLocks noGrp="1" noChangeAspect="1" noChangeArrowheads="1"/>
          </p:cNvPicPr>
          <p:nvPr>
            <p:ph sz="quarter" idx="4"/>
          </p:nvPr>
        </p:nvPicPr>
        <p:blipFill>
          <a:blip r:embed="rId3"/>
          <a:srcRect/>
          <a:stretch>
            <a:fillRect/>
          </a:stretch>
        </p:blipFill>
        <p:spPr bwMode="auto">
          <a:xfrm>
            <a:off x="6475413" y="2337758"/>
            <a:ext cx="5402923" cy="3605842"/>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chemeClr val="accent2">
                    <a:lumMod val="40000"/>
                    <a:lumOff val="60000"/>
                  </a:schemeClr>
                </a:solidFill>
                <a:latin typeface="Times New Roman" pitchFamily="18" charset="0"/>
                <a:cs typeface="Times New Roman" pitchFamily="18" charset="0"/>
              </a:rPr>
              <a:t>Features of Admin (</a:t>
            </a:r>
            <a:r>
              <a:rPr lang="en-US" sz="3600" dirty="0" err="1" smtClean="0">
                <a:solidFill>
                  <a:schemeClr val="accent2">
                    <a:lumMod val="40000"/>
                    <a:lumOff val="60000"/>
                  </a:schemeClr>
                </a:solidFill>
                <a:latin typeface="Times New Roman" pitchFamily="18" charset="0"/>
                <a:cs typeface="Times New Roman" pitchFamily="18" charset="0"/>
              </a:rPr>
              <a:t>Contd</a:t>
            </a:r>
            <a:r>
              <a:rPr lang="en-US" sz="3600" dirty="0" smtClean="0">
                <a:solidFill>
                  <a:schemeClr val="accent2">
                    <a:lumMod val="40000"/>
                    <a:lumOff val="60000"/>
                  </a:schemeClr>
                </a:solidFill>
                <a:latin typeface="Times New Roman" pitchFamily="18" charset="0"/>
                <a:cs typeface="Times New Roman" pitchFamily="18" charset="0"/>
              </a:rPr>
              <a:t>)</a:t>
            </a:r>
            <a:endParaRPr lang="en-US" sz="3600" dirty="0"/>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17</a:t>
            </a:fld>
            <a:endParaRPr lang="en-GB" noProof="0"/>
          </a:p>
        </p:txBody>
      </p:sp>
      <p:sp>
        <p:nvSpPr>
          <p:cNvPr id="4" name="Text Placeholder 3"/>
          <p:cNvSpPr>
            <a:spLocks noGrp="1"/>
          </p:cNvSpPr>
          <p:nvPr>
            <p:ph type="body" idx="1"/>
          </p:nvPr>
        </p:nvSpPr>
        <p:spPr>
          <a:xfrm>
            <a:off x="151892" y="1361123"/>
            <a:ext cx="5157787" cy="466814"/>
          </a:xfrm>
        </p:spPr>
        <p:txBody>
          <a:bodyPr/>
          <a:lstStyle/>
          <a:p>
            <a:pPr algn="l"/>
            <a:r>
              <a:rPr lang="en-US" dirty="0" smtClean="0">
                <a:solidFill>
                  <a:srgbClr val="FFFF00"/>
                </a:solidFill>
                <a:latin typeface="Times New Roman" pitchFamily="18" charset="0"/>
                <a:cs typeface="Times New Roman" pitchFamily="18" charset="0"/>
              </a:rPr>
              <a:t>Deal Founders</a:t>
            </a:r>
            <a:endParaRPr lang="en-US" dirty="0">
              <a:solidFill>
                <a:srgbClr val="FFFF00"/>
              </a:solidFill>
              <a:latin typeface="Times New Roman" pitchFamily="18" charset="0"/>
              <a:cs typeface="Times New Roman" pitchFamily="18" charset="0"/>
            </a:endParaRPr>
          </a:p>
        </p:txBody>
      </p:sp>
      <p:sp>
        <p:nvSpPr>
          <p:cNvPr id="5" name="Text Placeholder 4"/>
          <p:cNvSpPr>
            <a:spLocks noGrp="1"/>
          </p:cNvSpPr>
          <p:nvPr>
            <p:ph type="body" sz="quarter" idx="3"/>
          </p:nvPr>
        </p:nvSpPr>
        <p:spPr>
          <a:xfrm>
            <a:off x="6381940" y="1379411"/>
            <a:ext cx="5157788" cy="509946"/>
          </a:xfrm>
        </p:spPr>
        <p:txBody>
          <a:bodyPr/>
          <a:lstStyle/>
          <a:p>
            <a:pPr algn="l"/>
            <a:r>
              <a:rPr lang="en-US" dirty="0" smtClean="0">
                <a:solidFill>
                  <a:srgbClr val="FFFF00"/>
                </a:solidFill>
                <a:latin typeface="Times New Roman" pitchFamily="18" charset="0"/>
                <a:cs typeface="Times New Roman" pitchFamily="18" charset="0"/>
              </a:rPr>
              <a:t>Add new Deal Founder</a:t>
            </a:r>
          </a:p>
          <a:p>
            <a:pPr algn="l"/>
            <a:endParaRPr lang="en-US" dirty="0">
              <a:solidFill>
                <a:srgbClr val="FFFF00"/>
              </a:solidFill>
              <a:latin typeface="Times New Roman" pitchFamily="18" charset="0"/>
              <a:cs typeface="Times New Roman" pitchFamily="18" charset="0"/>
            </a:endParaRPr>
          </a:p>
        </p:txBody>
      </p:sp>
      <p:pic>
        <p:nvPicPr>
          <p:cNvPr id="8194" name="Picture 2"/>
          <p:cNvPicPr>
            <a:picLocks noGrp="1" noChangeAspect="1" noChangeArrowheads="1"/>
          </p:cNvPicPr>
          <p:nvPr>
            <p:ph sz="half" idx="2"/>
          </p:nvPr>
        </p:nvPicPr>
        <p:blipFill>
          <a:blip r:embed="rId2"/>
          <a:srcRect/>
          <a:stretch>
            <a:fillRect/>
          </a:stretch>
        </p:blipFill>
        <p:spPr bwMode="auto">
          <a:xfrm>
            <a:off x="219456" y="1819656"/>
            <a:ext cx="5751576" cy="4325111"/>
          </a:xfrm>
          <a:prstGeom prst="rect">
            <a:avLst/>
          </a:prstGeom>
          <a:noFill/>
          <a:ln w="9525">
            <a:noFill/>
            <a:miter lim="800000"/>
            <a:headEnd/>
            <a:tailEnd/>
          </a:ln>
        </p:spPr>
      </p:pic>
      <p:pic>
        <p:nvPicPr>
          <p:cNvPr id="8195" name="Picture 3"/>
          <p:cNvPicPr>
            <a:picLocks noGrp="1" noChangeAspect="1" noChangeArrowheads="1"/>
          </p:cNvPicPr>
          <p:nvPr>
            <p:ph sz="quarter" idx="4"/>
          </p:nvPr>
        </p:nvPicPr>
        <p:blipFill>
          <a:blip r:embed="rId3"/>
          <a:srcRect/>
          <a:stretch>
            <a:fillRect/>
          </a:stretch>
        </p:blipFill>
        <p:spPr bwMode="auto">
          <a:xfrm>
            <a:off x="6217921" y="1874520"/>
            <a:ext cx="5440680" cy="4306824"/>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chemeClr val="accent2">
                    <a:lumMod val="40000"/>
                    <a:lumOff val="60000"/>
                  </a:schemeClr>
                </a:solidFill>
                <a:latin typeface="Times New Roman" pitchFamily="18" charset="0"/>
                <a:cs typeface="Times New Roman" pitchFamily="18" charset="0"/>
              </a:rPr>
              <a:t>Features of Admin (</a:t>
            </a:r>
            <a:r>
              <a:rPr lang="en-US" sz="3600" dirty="0" err="1" smtClean="0">
                <a:solidFill>
                  <a:schemeClr val="accent2">
                    <a:lumMod val="40000"/>
                    <a:lumOff val="60000"/>
                  </a:schemeClr>
                </a:solidFill>
                <a:latin typeface="Times New Roman" pitchFamily="18" charset="0"/>
                <a:cs typeface="Times New Roman" pitchFamily="18" charset="0"/>
              </a:rPr>
              <a:t>Contd</a:t>
            </a:r>
            <a:r>
              <a:rPr lang="en-US" sz="3600" dirty="0" smtClean="0">
                <a:solidFill>
                  <a:schemeClr val="accent2">
                    <a:lumMod val="40000"/>
                    <a:lumOff val="60000"/>
                  </a:schemeClr>
                </a:solidFill>
                <a:latin typeface="Times New Roman" pitchFamily="18" charset="0"/>
                <a:cs typeface="Times New Roman" pitchFamily="18" charset="0"/>
              </a:rPr>
              <a:t>)</a:t>
            </a:r>
            <a:endParaRPr lang="en-US" dirty="0"/>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18</a:t>
            </a:fld>
            <a:endParaRPr lang="en-GB" noProof="0"/>
          </a:p>
        </p:txBody>
      </p:sp>
      <p:sp>
        <p:nvSpPr>
          <p:cNvPr id="4" name="Text Placeholder 3"/>
          <p:cNvSpPr>
            <a:spLocks noGrp="1"/>
          </p:cNvSpPr>
          <p:nvPr>
            <p:ph type="body" idx="1"/>
          </p:nvPr>
        </p:nvSpPr>
        <p:spPr>
          <a:xfrm>
            <a:off x="444500" y="1681163"/>
            <a:ext cx="5157787" cy="484067"/>
          </a:xfrm>
        </p:spPr>
        <p:txBody>
          <a:bodyPr/>
          <a:lstStyle/>
          <a:p>
            <a:pPr algn="l"/>
            <a:r>
              <a:rPr lang="en-US" dirty="0" smtClean="0">
                <a:solidFill>
                  <a:srgbClr val="FFFF00"/>
                </a:solidFill>
                <a:latin typeface="Times New Roman" pitchFamily="18" charset="0"/>
                <a:cs typeface="Times New Roman" pitchFamily="18" charset="0"/>
              </a:rPr>
              <a:t>Deals</a:t>
            </a:r>
            <a:endParaRPr lang="en-US" dirty="0">
              <a:solidFill>
                <a:srgbClr val="FFFF00"/>
              </a:solidFill>
              <a:latin typeface="Times New Roman" pitchFamily="18" charset="0"/>
              <a:cs typeface="Times New Roman" pitchFamily="18" charset="0"/>
            </a:endParaRPr>
          </a:p>
        </p:txBody>
      </p:sp>
      <p:sp>
        <p:nvSpPr>
          <p:cNvPr id="5" name="Text Placeholder 4"/>
          <p:cNvSpPr>
            <a:spLocks noGrp="1"/>
          </p:cNvSpPr>
          <p:nvPr>
            <p:ph type="body" sz="quarter" idx="3"/>
          </p:nvPr>
        </p:nvSpPr>
        <p:spPr>
          <a:xfrm>
            <a:off x="6500812" y="1681163"/>
            <a:ext cx="5157788" cy="527199"/>
          </a:xfrm>
        </p:spPr>
        <p:txBody>
          <a:bodyPr/>
          <a:lstStyle/>
          <a:p>
            <a:pPr algn="l"/>
            <a:r>
              <a:rPr lang="en-US" dirty="0" smtClean="0">
                <a:solidFill>
                  <a:srgbClr val="FFFF00"/>
                </a:solidFill>
                <a:latin typeface="Times New Roman" pitchFamily="18" charset="0"/>
                <a:cs typeface="Times New Roman" pitchFamily="18" charset="0"/>
              </a:rPr>
              <a:t>Add New Deal</a:t>
            </a:r>
            <a:endParaRPr lang="en-US" dirty="0">
              <a:solidFill>
                <a:srgbClr val="FFFF00"/>
              </a:solidFill>
              <a:latin typeface="Times New Roman" pitchFamily="18" charset="0"/>
              <a:cs typeface="Times New Roman" pitchFamily="18" charset="0"/>
            </a:endParaRPr>
          </a:p>
        </p:txBody>
      </p:sp>
      <p:pic>
        <p:nvPicPr>
          <p:cNvPr id="7170" name="Picture 2"/>
          <p:cNvPicPr>
            <a:picLocks noGrp="1" noChangeAspect="1" noChangeArrowheads="1"/>
          </p:cNvPicPr>
          <p:nvPr>
            <p:ph sz="half" idx="2"/>
          </p:nvPr>
        </p:nvPicPr>
        <p:blipFill>
          <a:blip r:embed="rId2"/>
          <a:srcRect/>
          <a:stretch>
            <a:fillRect/>
          </a:stretch>
        </p:blipFill>
        <p:spPr bwMode="auto">
          <a:xfrm>
            <a:off x="444500" y="2234242"/>
            <a:ext cx="5542232" cy="3545455"/>
          </a:xfrm>
          <a:prstGeom prst="rect">
            <a:avLst/>
          </a:prstGeom>
          <a:noFill/>
          <a:ln w="9525">
            <a:noFill/>
            <a:miter lim="800000"/>
            <a:headEnd/>
            <a:tailEnd/>
          </a:ln>
        </p:spPr>
      </p:pic>
      <p:pic>
        <p:nvPicPr>
          <p:cNvPr id="7171" name="Picture 3"/>
          <p:cNvPicPr>
            <a:picLocks noGrp="1" noChangeAspect="1" noChangeArrowheads="1"/>
          </p:cNvPicPr>
          <p:nvPr>
            <p:ph sz="quarter" idx="4"/>
          </p:nvPr>
        </p:nvPicPr>
        <p:blipFill>
          <a:blip r:embed="rId3"/>
          <a:srcRect/>
          <a:stretch>
            <a:fillRect/>
          </a:stretch>
        </p:blipFill>
        <p:spPr bwMode="auto">
          <a:xfrm>
            <a:off x="6475413" y="2251495"/>
            <a:ext cx="5183187" cy="3542346"/>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chemeClr val="accent2">
                    <a:lumMod val="40000"/>
                    <a:lumOff val="60000"/>
                  </a:schemeClr>
                </a:solidFill>
                <a:latin typeface="Times New Roman" pitchFamily="18" charset="0"/>
                <a:cs typeface="Times New Roman" pitchFamily="18" charset="0"/>
              </a:rPr>
              <a:t>Features of Admin (</a:t>
            </a:r>
            <a:r>
              <a:rPr lang="en-US" sz="3600" dirty="0" err="1" smtClean="0">
                <a:solidFill>
                  <a:schemeClr val="accent2">
                    <a:lumMod val="40000"/>
                    <a:lumOff val="60000"/>
                  </a:schemeClr>
                </a:solidFill>
                <a:latin typeface="Times New Roman" pitchFamily="18" charset="0"/>
                <a:cs typeface="Times New Roman" pitchFamily="18" charset="0"/>
              </a:rPr>
              <a:t>Contd</a:t>
            </a:r>
            <a:r>
              <a:rPr lang="en-US" sz="3600" dirty="0" smtClean="0">
                <a:solidFill>
                  <a:schemeClr val="accent2">
                    <a:lumMod val="40000"/>
                    <a:lumOff val="60000"/>
                  </a:schemeClr>
                </a:solidFill>
                <a:latin typeface="Times New Roman" pitchFamily="18" charset="0"/>
                <a:cs typeface="Times New Roman" pitchFamily="18" charset="0"/>
              </a:rPr>
              <a:t>)</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19</a:t>
            </a:fld>
            <a:endParaRPr lang="en-GB" noProof="0"/>
          </a:p>
        </p:txBody>
      </p:sp>
      <p:sp>
        <p:nvSpPr>
          <p:cNvPr id="4" name="Text Placeholder 3"/>
          <p:cNvSpPr>
            <a:spLocks noGrp="1"/>
          </p:cNvSpPr>
          <p:nvPr>
            <p:ph type="body" idx="1"/>
          </p:nvPr>
        </p:nvSpPr>
        <p:spPr>
          <a:xfrm>
            <a:off x="252476" y="1379411"/>
            <a:ext cx="5157787" cy="449389"/>
          </a:xfrm>
        </p:spPr>
        <p:txBody>
          <a:bodyPr/>
          <a:lstStyle/>
          <a:p>
            <a:pPr algn="l"/>
            <a:r>
              <a:rPr lang="en-US" dirty="0" smtClean="0">
                <a:solidFill>
                  <a:srgbClr val="FFFF00"/>
                </a:solidFill>
                <a:latin typeface="Times New Roman" pitchFamily="18" charset="0"/>
                <a:cs typeface="Times New Roman" pitchFamily="18" charset="0"/>
              </a:rPr>
              <a:t>Requested Product</a:t>
            </a:r>
            <a:endParaRPr lang="en-US" dirty="0">
              <a:solidFill>
                <a:srgbClr val="FFFF00"/>
              </a:solidFill>
              <a:latin typeface="Times New Roman" pitchFamily="18" charset="0"/>
              <a:cs typeface="Times New Roman" pitchFamily="18" charset="0"/>
            </a:endParaRPr>
          </a:p>
        </p:txBody>
      </p:sp>
      <p:pic>
        <p:nvPicPr>
          <p:cNvPr id="9218" name="Picture 2"/>
          <p:cNvPicPr>
            <a:picLocks noGrp="1" noChangeAspect="1" noChangeArrowheads="1"/>
          </p:cNvPicPr>
          <p:nvPr>
            <p:ph sz="half" idx="2"/>
          </p:nvPr>
        </p:nvPicPr>
        <p:blipFill>
          <a:blip r:embed="rId2"/>
          <a:srcRect/>
          <a:stretch>
            <a:fillRect/>
          </a:stretch>
        </p:blipFill>
        <p:spPr bwMode="auto">
          <a:xfrm>
            <a:off x="1335024" y="1874520"/>
            <a:ext cx="9592056" cy="4315968"/>
          </a:xfrm>
          <a:prstGeom prst="rect">
            <a:avLst/>
          </a:prstGeom>
          <a:noFill/>
          <a:ln w="9525">
            <a:noFill/>
            <a:miter lim="800000"/>
            <a:headEnd/>
            <a:tailEnd/>
          </a:ln>
          <a:effectLst/>
        </p:spPr>
      </p:pic>
    </p:spTree>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US" sz="3600" dirty="0" smtClean="0">
                <a:solidFill>
                  <a:schemeClr val="accent2">
                    <a:lumMod val="40000"/>
                    <a:lumOff val="60000"/>
                  </a:schemeClr>
                </a:solidFill>
                <a:latin typeface="Times New Roman" pitchFamily="18" charset="0"/>
                <a:cs typeface="Times New Roman" pitchFamily="18" charset="0"/>
              </a:rPr>
              <a:t>  Introduction</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US" noProof="0" smtClean="0"/>
              <a:pPr rtl="0"/>
              <a:t>2</a:t>
            </a:fld>
            <a:endParaRPr lang="en-US" noProof="0"/>
          </a:p>
        </p:txBody>
      </p:sp>
      <p:sp>
        <p:nvSpPr>
          <p:cNvPr id="4" name="Text Placeholder 3"/>
          <p:cNvSpPr>
            <a:spLocks noGrp="1"/>
          </p:cNvSpPr>
          <p:nvPr>
            <p:ph type="body" sz="quarter" idx="13"/>
          </p:nvPr>
        </p:nvSpPr>
        <p:spPr>
          <a:xfrm>
            <a:off x="444500" y="1514901"/>
            <a:ext cx="11115154" cy="4558353"/>
          </a:xfrm>
        </p:spPr>
        <p:txBody>
          <a:bodyPr/>
          <a:lstStyle/>
          <a:p>
            <a:pPr marL="0" indent="0">
              <a:buNone/>
            </a:pPr>
            <a:r>
              <a:rPr lang="en-US" sz="3200" dirty="0">
                <a:latin typeface="Times New Roman" pitchFamily="18" charset="0"/>
                <a:cs typeface="Times New Roman" pitchFamily="18" charset="0"/>
              </a:rPr>
              <a:t>“Vaccine Center” is a system that helps users to get vaccine. It helps Admin of this system to keep all the information about vaccines and patients. Admin of this system can add vendor and purchases vaccine from them. Users can get vaccine from this system and automated reminders are sent by “Vaccine Center” so that users can get update about their upcoming vaccination date. Admin of this system keep track of stored and sold vaccines. He can also see total sold vaccines and revenue from this system.</a:t>
            </a:r>
            <a:endParaRPr lang="en-US" sz="3200" dirty="0">
              <a:solidFill>
                <a:srgbClr val="FFFF00"/>
              </a:solidFill>
              <a:latin typeface="Times New Roman" pitchFamily="18" charset="0"/>
              <a:cs typeface="Times New Roman" pitchFamily="18" charset="0"/>
            </a:endParaRPr>
          </a:p>
        </p:txBody>
      </p:sp>
    </p:spTree>
  </p:cSld>
  <p:clrMapOvr>
    <a:masterClrMapping/>
  </p:clrMapOvr>
  <p:transition spd="slow">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US" sz="3600" dirty="0" smtClean="0">
                <a:solidFill>
                  <a:schemeClr val="accent2">
                    <a:lumMod val="40000"/>
                    <a:lumOff val="60000"/>
                  </a:schemeClr>
                </a:solidFill>
                <a:latin typeface="Times New Roman" pitchFamily="18" charset="0"/>
                <a:cs typeface="Times New Roman" pitchFamily="18" charset="0"/>
              </a:rPr>
              <a:t>Limitations &amp; Future Works</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US" noProof="0" smtClean="0"/>
              <a:pPr rtl="0"/>
              <a:t>20</a:t>
            </a:fld>
            <a:endParaRPr lang="en-US" noProof="0"/>
          </a:p>
        </p:txBody>
      </p:sp>
      <p:sp>
        <p:nvSpPr>
          <p:cNvPr id="4" name="Text Placeholder 3"/>
          <p:cNvSpPr>
            <a:spLocks noGrp="1"/>
          </p:cNvSpPr>
          <p:nvPr>
            <p:ph type="body" sz="quarter" idx="13"/>
          </p:nvPr>
        </p:nvSpPr>
        <p:spPr>
          <a:xfrm>
            <a:off x="426212" y="1241337"/>
            <a:ext cx="6718300" cy="4034751"/>
          </a:xfrm>
        </p:spPr>
        <p:txBody>
          <a:bodyPr/>
          <a:lstStyle/>
          <a:p>
            <a:r>
              <a:rPr lang="en-US" sz="2000" dirty="0" smtClean="0">
                <a:solidFill>
                  <a:srgbClr val="FFFF00"/>
                </a:solidFill>
                <a:latin typeface="Times New Roman" pitchFamily="18" charset="0"/>
                <a:cs typeface="Times New Roman" pitchFamily="18" charset="0"/>
              </a:rPr>
              <a:t>Currently developed for web platform</a:t>
            </a:r>
          </a:p>
          <a:p>
            <a:pPr marL="685800" lvl="2"/>
            <a:r>
              <a:rPr lang="en-US" sz="1800" dirty="0" smtClean="0">
                <a:solidFill>
                  <a:srgbClr val="FFFF00"/>
                </a:solidFill>
                <a:latin typeface="Times New Roman" pitchFamily="18" charset="0"/>
                <a:cs typeface="Times New Roman" pitchFamily="18" charset="0"/>
              </a:rPr>
              <a:t>Will develop it for mobile apps</a:t>
            </a:r>
          </a:p>
          <a:p>
            <a:r>
              <a:rPr lang="en-US" sz="2000" dirty="0" smtClean="0">
                <a:solidFill>
                  <a:srgbClr val="FFFF00"/>
                </a:solidFill>
                <a:latin typeface="Times New Roman" pitchFamily="18" charset="0"/>
                <a:cs typeface="Times New Roman" pitchFamily="18" charset="0"/>
              </a:rPr>
              <a:t>Admin cannot monitor the ownership change</a:t>
            </a:r>
          </a:p>
          <a:p>
            <a:r>
              <a:rPr lang="en-US" sz="2000" dirty="0" smtClean="0">
                <a:solidFill>
                  <a:srgbClr val="FFFF00"/>
                </a:solidFill>
                <a:latin typeface="Times New Roman" pitchFamily="18" charset="0"/>
                <a:cs typeface="Times New Roman" pitchFamily="18" charset="0"/>
              </a:rPr>
              <a:t>Will develop a chat system</a:t>
            </a:r>
          </a:p>
          <a:p>
            <a:r>
              <a:rPr lang="en-US" sz="2000" dirty="0" smtClean="0">
                <a:solidFill>
                  <a:srgbClr val="FFFF00"/>
                </a:solidFill>
                <a:latin typeface="Times New Roman" pitchFamily="18" charset="0"/>
                <a:cs typeface="Times New Roman" pitchFamily="18" charset="0"/>
              </a:rPr>
              <a:t>Will integrate payment gateway</a:t>
            </a:r>
          </a:p>
        </p:txBody>
      </p:sp>
    </p:spTree>
  </p:cSld>
  <p:clrMapOvr>
    <a:masterClrMapping/>
  </p:clrMapOvr>
  <p:transition spd="slow">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US" sz="3600" dirty="0" smtClean="0">
                <a:solidFill>
                  <a:schemeClr val="accent2">
                    <a:lumMod val="40000"/>
                    <a:lumOff val="60000"/>
                  </a:schemeClr>
                </a:solidFill>
                <a:latin typeface="Times New Roman" pitchFamily="18" charset="0"/>
                <a:cs typeface="Times New Roman" pitchFamily="18" charset="0"/>
              </a:rPr>
              <a:t>Technologies</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US" noProof="0" smtClean="0"/>
              <a:pPr rtl="0"/>
              <a:t>21</a:t>
            </a:fld>
            <a:endParaRPr lang="en-US" noProof="0"/>
          </a:p>
        </p:txBody>
      </p:sp>
      <p:sp>
        <p:nvSpPr>
          <p:cNvPr id="4" name="Text Placeholder 3"/>
          <p:cNvSpPr>
            <a:spLocks noGrp="1"/>
          </p:cNvSpPr>
          <p:nvPr>
            <p:ph type="body" sz="quarter" idx="13"/>
          </p:nvPr>
        </p:nvSpPr>
        <p:spPr>
          <a:xfrm>
            <a:off x="444500" y="1625385"/>
            <a:ext cx="10604500" cy="4093243"/>
          </a:xfrm>
        </p:spPr>
        <p:txBody>
          <a:bodyPr/>
          <a:lstStyle/>
          <a:p>
            <a:r>
              <a:rPr lang="en-US" sz="2000" dirty="0" err="1" smtClean="0">
                <a:solidFill>
                  <a:srgbClr val="FFFF00"/>
                </a:solidFill>
                <a:latin typeface="Times New Roman" pitchFamily="18" charset="0"/>
                <a:cs typeface="Times New Roman" pitchFamily="18" charset="0"/>
              </a:rPr>
              <a:t>Wordpress</a:t>
            </a:r>
            <a:endParaRPr lang="en-US" sz="2000" dirty="0" smtClean="0">
              <a:solidFill>
                <a:srgbClr val="FFFF00"/>
              </a:solidFill>
              <a:latin typeface="Times New Roman" pitchFamily="18" charset="0"/>
              <a:cs typeface="Times New Roman" pitchFamily="18" charset="0"/>
            </a:endParaRPr>
          </a:p>
          <a:p>
            <a:r>
              <a:rPr lang="en-US" sz="2000" dirty="0" smtClean="0">
                <a:solidFill>
                  <a:srgbClr val="FFFF00"/>
                </a:solidFill>
                <a:latin typeface="Times New Roman" pitchFamily="18" charset="0"/>
                <a:cs typeface="Times New Roman" pitchFamily="18" charset="0"/>
              </a:rPr>
              <a:t>PHP</a:t>
            </a:r>
          </a:p>
          <a:p>
            <a:r>
              <a:rPr lang="en-US" sz="2000" dirty="0" err="1" smtClean="0">
                <a:solidFill>
                  <a:srgbClr val="FFFF00"/>
                </a:solidFill>
                <a:latin typeface="Times New Roman" pitchFamily="18" charset="0"/>
                <a:cs typeface="Times New Roman" pitchFamily="18" charset="0"/>
              </a:rPr>
              <a:t>MySQL</a:t>
            </a:r>
            <a:endParaRPr lang="en-US" sz="2000" dirty="0" smtClean="0">
              <a:solidFill>
                <a:srgbClr val="FFFF00"/>
              </a:solidFill>
              <a:latin typeface="Times New Roman" pitchFamily="18" charset="0"/>
              <a:cs typeface="Times New Roman" pitchFamily="18" charset="0"/>
            </a:endParaRPr>
          </a:p>
          <a:p>
            <a:r>
              <a:rPr lang="en-US" sz="2000" dirty="0" smtClean="0">
                <a:solidFill>
                  <a:srgbClr val="FFFF00"/>
                </a:solidFill>
                <a:latin typeface="Times New Roman" pitchFamily="18" charset="0"/>
                <a:cs typeface="Times New Roman" pitchFamily="18" charset="0"/>
              </a:rPr>
              <a:t>Vue.js</a:t>
            </a:r>
          </a:p>
          <a:p>
            <a:r>
              <a:rPr lang="en-US" sz="2000" dirty="0" smtClean="0">
                <a:solidFill>
                  <a:srgbClr val="FFFF00"/>
                </a:solidFill>
                <a:latin typeface="Times New Roman" pitchFamily="18" charset="0"/>
                <a:cs typeface="Times New Roman" pitchFamily="18" charset="0"/>
              </a:rPr>
              <a:t>Tailwind</a:t>
            </a:r>
          </a:p>
          <a:p>
            <a:endParaRPr lang="en-US" dirty="0" smtClean="0"/>
          </a:p>
          <a:p>
            <a:endParaRPr lang="en-US" dirty="0"/>
          </a:p>
        </p:txBody>
      </p:sp>
    </p:spTree>
  </p:cSld>
  <p:clrMapOvr>
    <a:masterClrMapping/>
  </p:clrMapOvr>
  <p:transition spd="slow">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US" sz="3600" dirty="0" smtClean="0">
                <a:solidFill>
                  <a:schemeClr val="accent2">
                    <a:lumMod val="40000"/>
                    <a:lumOff val="60000"/>
                  </a:schemeClr>
                </a:solidFill>
                <a:latin typeface="Times New Roman" pitchFamily="18" charset="0"/>
                <a:cs typeface="Times New Roman" pitchFamily="18" charset="0"/>
              </a:rPr>
              <a:t>Conclusion</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US" noProof="0" smtClean="0"/>
              <a:pPr rtl="0"/>
              <a:t>22</a:t>
            </a:fld>
            <a:endParaRPr lang="en-US" noProof="0"/>
          </a:p>
        </p:txBody>
      </p:sp>
      <p:sp>
        <p:nvSpPr>
          <p:cNvPr id="4" name="Text Placeholder 3"/>
          <p:cNvSpPr>
            <a:spLocks noGrp="1"/>
          </p:cNvSpPr>
          <p:nvPr>
            <p:ph type="body" sz="quarter" idx="13"/>
          </p:nvPr>
        </p:nvSpPr>
        <p:spPr>
          <a:xfrm>
            <a:off x="384115" y="1303021"/>
            <a:ext cx="9582846" cy="4415608"/>
          </a:xfrm>
        </p:spPr>
        <p:txBody>
          <a:bodyPr/>
          <a:lstStyle/>
          <a:p>
            <a:pPr algn="just">
              <a:buFont typeface="Wingdings" pitchFamily="2" charset="2"/>
              <a:buChar char="§"/>
            </a:pPr>
            <a:r>
              <a:rPr lang="en-US" sz="2000" dirty="0" smtClean="0">
                <a:solidFill>
                  <a:srgbClr val="FFFF00"/>
                </a:solidFill>
                <a:latin typeface="Times New Roman" pitchFamily="18" charset="0"/>
                <a:cs typeface="Times New Roman" pitchFamily="18" charset="0"/>
              </a:rPr>
              <a:t> “Track My Subscription” is a subscription monitoring tool featuring notifications, reminders, and payment type control</a:t>
            </a:r>
          </a:p>
          <a:p>
            <a:pPr algn="just">
              <a:buFont typeface="Wingdings" pitchFamily="2" charset="2"/>
              <a:buChar char="§"/>
            </a:pPr>
            <a:r>
              <a:rPr lang="en-US" sz="2000" dirty="0" smtClean="0">
                <a:solidFill>
                  <a:srgbClr val="FFFF00"/>
                </a:solidFill>
                <a:latin typeface="Times New Roman" pitchFamily="18" charset="0"/>
                <a:cs typeface="Times New Roman" pitchFamily="18" charset="0"/>
              </a:rPr>
              <a:t>It delivers automated reminders and warnings to avoid unnecessary subscriptions </a:t>
            </a:r>
          </a:p>
          <a:p>
            <a:pPr algn="just">
              <a:buFont typeface="Wingdings" pitchFamily="2" charset="2"/>
              <a:buChar char="§"/>
            </a:pPr>
            <a:r>
              <a:rPr lang="en-US" sz="2000" dirty="0" smtClean="0">
                <a:solidFill>
                  <a:srgbClr val="FFFF00"/>
                </a:solidFill>
                <a:latin typeface="Times New Roman" pitchFamily="18" charset="0"/>
                <a:cs typeface="Times New Roman" pitchFamily="18" charset="0"/>
              </a:rPr>
              <a:t>It allows users to track spending month-to-month and estimate remaining budget for the current month</a:t>
            </a:r>
          </a:p>
          <a:p>
            <a:pPr algn="just">
              <a:buFont typeface="Wingdings" pitchFamily="2" charset="2"/>
              <a:buChar char="§"/>
            </a:pPr>
            <a:r>
              <a:rPr lang="en-US" sz="2000" dirty="0" smtClean="0">
                <a:solidFill>
                  <a:srgbClr val="FFFF00"/>
                </a:solidFill>
                <a:latin typeface="Times New Roman" pitchFamily="18" charset="0"/>
                <a:cs typeface="Times New Roman" pitchFamily="18" charset="0"/>
              </a:rPr>
              <a:t>And Also changing ownership of purchasing subscriptions</a:t>
            </a:r>
          </a:p>
          <a:p>
            <a:pPr algn="just">
              <a:buFont typeface="Wingdings" pitchFamily="2" charset="2"/>
              <a:buChar char="§"/>
            </a:pPr>
            <a:r>
              <a:rPr lang="en-US" sz="2000" dirty="0" smtClean="0">
                <a:solidFill>
                  <a:srgbClr val="FFFF00"/>
                </a:solidFill>
                <a:latin typeface="Times New Roman" pitchFamily="18" charset="0"/>
                <a:cs typeface="Times New Roman" pitchFamily="18" charset="0"/>
              </a:rPr>
              <a:t>Integrated SPA (vue.js) inside </a:t>
            </a:r>
            <a:r>
              <a:rPr lang="en-US" sz="2000" dirty="0" err="1" smtClean="0">
                <a:solidFill>
                  <a:srgbClr val="FFFF00"/>
                </a:solidFill>
                <a:latin typeface="Times New Roman" pitchFamily="18" charset="0"/>
                <a:cs typeface="Times New Roman" pitchFamily="18" charset="0"/>
              </a:rPr>
              <a:t>wordpress</a:t>
            </a:r>
            <a:endParaRPr lang="en-US" sz="2000" dirty="0" smtClean="0">
              <a:solidFill>
                <a:srgbClr val="FFFF00"/>
              </a:solidFill>
              <a:latin typeface="Times New Roman" pitchFamily="18" charset="0"/>
              <a:cs typeface="Times New Roman" pitchFamily="18" charset="0"/>
            </a:endParaRPr>
          </a:p>
          <a:p>
            <a:pPr algn="just">
              <a:buFont typeface="Wingdings" pitchFamily="2" charset="2"/>
              <a:buChar char="§"/>
            </a:pPr>
            <a:endParaRPr lang="en-US" sz="2000" dirty="0" smtClean="0">
              <a:solidFill>
                <a:srgbClr val="FFFF00"/>
              </a:solidFill>
              <a:latin typeface="Times New Roman" pitchFamily="18" charset="0"/>
              <a:cs typeface="Times New Roman" pitchFamily="18" charset="0"/>
            </a:endParaRPr>
          </a:p>
          <a:p>
            <a:pPr algn="just">
              <a:buNone/>
            </a:pPr>
            <a:endParaRPr lang="en-US" sz="2000" dirty="0" smtClean="0">
              <a:solidFill>
                <a:srgbClr val="FFFF00"/>
              </a:solidFill>
              <a:latin typeface="Times New Roman" pitchFamily="18" charset="0"/>
              <a:cs typeface="Times New Roman" pitchFamily="18" charset="0"/>
            </a:endParaRPr>
          </a:p>
          <a:p>
            <a:pPr algn="just">
              <a:buNone/>
            </a:pPr>
            <a:endParaRPr lang="en-US" sz="2000" dirty="0" smtClean="0">
              <a:solidFill>
                <a:srgbClr val="FFFF00"/>
              </a:solidFill>
              <a:latin typeface="Times New Roman" pitchFamily="18" charset="0"/>
              <a:cs typeface="Times New Roman" pitchFamily="18" charset="0"/>
            </a:endParaRPr>
          </a:p>
          <a:p>
            <a:pPr algn="just">
              <a:buNone/>
            </a:pPr>
            <a:endParaRPr lang="en-US" sz="2000" dirty="0" smtClean="0">
              <a:solidFill>
                <a:srgbClr val="FFFF00"/>
              </a:solidFill>
              <a:latin typeface="Times New Roman" pitchFamily="18" charset="0"/>
              <a:cs typeface="Times New Roman" pitchFamily="18" charset="0"/>
            </a:endParaRPr>
          </a:p>
          <a:p>
            <a:pPr>
              <a:buNone/>
            </a:pPr>
            <a:endParaRPr lang="en-US" dirty="0">
              <a:solidFill>
                <a:srgbClr val="FFFF00"/>
              </a:solidFill>
            </a:endParaRPr>
          </a:p>
        </p:txBody>
      </p:sp>
    </p:spTree>
  </p:cSld>
  <p:clrMapOvr>
    <a:masterClrMapping/>
  </p:clrMapOvr>
  <p:transition spd="slow">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US" sz="3600" dirty="0" smtClean="0">
                <a:solidFill>
                  <a:schemeClr val="accent2">
                    <a:lumMod val="40000"/>
                    <a:lumOff val="60000"/>
                  </a:schemeClr>
                </a:solidFill>
                <a:latin typeface="Times New Roman" pitchFamily="18" charset="0"/>
                <a:cs typeface="Times New Roman" pitchFamily="18" charset="0"/>
              </a:rPr>
              <a:t>References</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US" noProof="0" smtClean="0"/>
              <a:pPr rtl="0"/>
              <a:t>23</a:t>
            </a:fld>
            <a:endParaRPr lang="en-US" noProof="0"/>
          </a:p>
        </p:txBody>
      </p:sp>
      <p:sp>
        <p:nvSpPr>
          <p:cNvPr id="4" name="Text Placeholder 3"/>
          <p:cNvSpPr>
            <a:spLocks noGrp="1"/>
          </p:cNvSpPr>
          <p:nvPr>
            <p:ph type="body" sz="quarter" idx="13"/>
          </p:nvPr>
        </p:nvSpPr>
        <p:spPr>
          <a:xfrm>
            <a:off x="444500" y="1173480"/>
            <a:ext cx="11747500" cy="5684519"/>
          </a:xfrm>
          <a:solidFill>
            <a:schemeClr val="accent1">
              <a:lumMod val="40000"/>
              <a:lumOff val="60000"/>
            </a:schemeClr>
          </a:solidFill>
        </p:spPr>
        <p:txBody>
          <a:bodyPr/>
          <a:lstStyle/>
          <a:p>
            <a:r>
              <a:rPr lang="en-US" dirty="0" smtClean="0">
                <a:solidFill>
                  <a:schemeClr val="tx1"/>
                </a:solidFill>
                <a:latin typeface="Times New Roman" pitchFamily="18" charset="0"/>
                <a:cs typeface="Times New Roman" pitchFamily="18" charset="0"/>
              </a:rPr>
              <a:t>[1]  </a:t>
            </a:r>
            <a:r>
              <a:rPr lang="en-US" u="sng" dirty="0" smtClean="0">
                <a:solidFill>
                  <a:schemeClr val="tx1"/>
                </a:solidFill>
                <a:latin typeface="Times New Roman" pitchFamily="18" charset="0"/>
                <a:cs typeface="Times New Roman" pitchFamily="18" charset="0"/>
                <a:hlinkClick r:id="rId2"/>
              </a:rPr>
              <a:t>https://www.truebill.com/feature/manage-subscriptions</a:t>
            </a:r>
            <a:r>
              <a:rPr lang="en-US" dirty="0" smtClean="0">
                <a:solidFill>
                  <a:schemeClr val="tx1"/>
                </a:solidFill>
                <a:latin typeface="Times New Roman" pitchFamily="18" charset="0"/>
                <a:cs typeface="Times New Roman" pitchFamily="18" charset="0"/>
              </a:rPr>
              <a:t> [Accessed on: 31 March, 2022].</a:t>
            </a:r>
          </a:p>
          <a:p>
            <a:r>
              <a:rPr lang="en-US" dirty="0" smtClean="0">
                <a:solidFill>
                  <a:schemeClr val="tx1"/>
                </a:solidFill>
                <a:latin typeface="Times New Roman" pitchFamily="18" charset="0"/>
                <a:cs typeface="Times New Roman" pitchFamily="18" charset="0"/>
              </a:rPr>
              <a:t>[2] </a:t>
            </a:r>
            <a:r>
              <a:rPr lang="en-US" dirty="0" smtClean="0">
                <a:solidFill>
                  <a:schemeClr val="tx1"/>
                </a:solidFill>
                <a:latin typeface="Times New Roman" pitchFamily="18" charset="0"/>
                <a:cs typeface="Times New Roman" pitchFamily="18" charset="0"/>
                <a:hlinkClick r:id="rId3"/>
              </a:rPr>
              <a:t>https://money.usnews.com/money/personal-finance/saving-and-budgeting/articles/track-and-manage-subscriptions-with-these-apps</a:t>
            </a:r>
            <a:r>
              <a:rPr lang="en-US" dirty="0" smtClean="0">
                <a:solidFill>
                  <a:schemeClr val="tx1"/>
                </a:solidFill>
                <a:latin typeface="Times New Roman" pitchFamily="18" charset="0"/>
                <a:cs typeface="Times New Roman" pitchFamily="18" charset="0"/>
              </a:rPr>
              <a:t>   [Accessed on: 31 March, 2022].</a:t>
            </a:r>
          </a:p>
          <a:p>
            <a:r>
              <a:rPr lang="en-US" dirty="0" smtClean="0">
                <a:solidFill>
                  <a:schemeClr val="tx1"/>
                </a:solidFill>
                <a:latin typeface="Times New Roman" pitchFamily="18" charset="0"/>
                <a:cs typeface="Times New Roman" pitchFamily="18" charset="0"/>
              </a:rPr>
              <a:t>[3] </a:t>
            </a:r>
            <a:r>
              <a:rPr lang="en-US" u="sng" dirty="0" smtClean="0">
                <a:solidFill>
                  <a:schemeClr val="tx1"/>
                </a:solidFill>
                <a:latin typeface="Times New Roman" pitchFamily="18" charset="0"/>
                <a:cs typeface="Times New Roman" pitchFamily="18" charset="0"/>
                <a:hlinkClick r:id="rId4"/>
              </a:rPr>
              <a:t>https://appsumo.com/products/subscription-tracker-and-management-notion/</a:t>
            </a:r>
            <a:r>
              <a:rPr lang="en-US" dirty="0" smtClean="0">
                <a:solidFill>
                  <a:schemeClr val="tx1"/>
                </a:solidFill>
                <a:latin typeface="Times New Roman" pitchFamily="18" charset="0"/>
                <a:cs typeface="Times New Roman" pitchFamily="18" charset="0"/>
              </a:rPr>
              <a:t>  [Accessed on: 31 March, 2022].</a:t>
            </a:r>
          </a:p>
          <a:p>
            <a:r>
              <a:rPr lang="en-US" dirty="0" smtClean="0">
                <a:solidFill>
                  <a:schemeClr val="tx1"/>
                </a:solidFill>
                <a:latin typeface="Times New Roman" pitchFamily="18" charset="0"/>
                <a:cs typeface="Times New Roman" pitchFamily="18" charset="0"/>
              </a:rPr>
              <a:t>[4] </a:t>
            </a:r>
            <a:r>
              <a:rPr lang="en-US" u="sng" dirty="0" smtClean="0">
                <a:solidFill>
                  <a:schemeClr val="tx1"/>
                </a:solidFill>
                <a:latin typeface="Times New Roman" pitchFamily="18" charset="0"/>
                <a:cs typeface="Times New Roman" pitchFamily="18" charset="0"/>
                <a:hlinkClick r:id="rId5"/>
              </a:rPr>
              <a:t>https://www.guru99.com/what-is-php-first-php-program.html</a:t>
            </a:r>
            <a:r>
              <a:rPr lang="en-US" dirty="0" smtClean="0">
                <a:solidFill>
                  <a:schemeClr val="tx1"/>
                </a:solidFill>
                <a:latin typeface="Times New Roman" pitchFamily="18" charset="0"/>
                <a:cs typeface="Times New Roman" pitchFamily="18" charset="0"/>
              </a:rPr>
              <a:t> [Accessed on: 1 April, 2022].</a:t>
            </a:r>
          </a:p>
          <a:p>
            <a:r>
              <a:rPr lang="en-US" dirty="0" smtClean="0">
                <a:solidFill>
                  <a:schemeClr val="tx1"/>
                </a:solidFill>
                <a:latin typeface="Times New Roman" pitchFamily="18" charset="0"/>
                <a:cs typeface="Times New Roman" pitchFamily="18" charset="0"/>
              </a:rPr>
              <a:t>[5] </a:t>
            </a:r>
            <a:r>
              <a:rPr lang="en-US" u="sng" dirty="0" smtClean="0">
                <a:solidFill>
                  <a:schemeClr val="tx1"/>
                </a:solidFill>
                <a:latin typeface="Times New Roman" pitchFamily="18" charset="0"/>
                <a:cs typeface="Times New Roman" pitchFamily="18" charset="0"/>
                <a:hlinkClick r:id="rId6"/>
              </a:rPr>
              <a:t>https://www.techtarget.com/searchcontentmanagement/definition/WordPress</a:t>
            </a:r>
            <a:r>
              <a:rPr lang="en-US" dirty="0" smtClean="0">
                <a:solidFill>
                  <a:schemeClr val="tx1"/>
                </a:solidFill>
                <a:latin typeface="Times New Roman" pitchFamily="18" charset="0"/>
                <a:cs typeface="Times New Roman" pitchFamily="18" charset="0"/>
              </a:rPr>
              <a:t> [Accessed on: 1 April, 2022].</a:t>
            </a:r>
          </a:p>
          <a:p>
            <a:r>
              <a:rPr lang="en-US" dirty="0" smtClean="0">
                <a:solidFill>
                  <a:schemeClr val="tx1"/>
                </a:solidFill>
                <a:latin typeface="Times New Roman" pitchFamily="18" charset="0"/>
                <a:cs typeface="Times New Roman" pitchFamily="18" charset="0"/>
              </a:rPr>
              <a:t>[6] </a:t>
            </a:r>
            <a:r>
              <a:rPr lang="en-US" u="sng" dirty="0" smtClean="0">
                <a:solidFill>
                  <a:schemeClr val="tx1"/>
                </a:solidFill>
                <a:latin typeface="Times New Roman" pitchFamily="18" charset="0"/>
                <a:cs typeface="Times New Roman" pitchFamily="18" charset="0"/>
                <a:hlinkClick r:id="rId7"/>
              </a:rPr>
              <a:t>https://community.codenewbie.org/lanrewaju/100daysofcode-chapter-1-html-and-css-basics-3 709#:~:text=What%20is%20HTML%3F,for%20web%20	pages%20and%20applications</a:t>
            </a:r>
            <a:r>
              <a:rPr lang="en-US" dirty="0" smtClean="0">
                <a:solidFill>
                  <a:schemeClr val="tx1"/>
                </a:solidFill>
                <a:latin typeface="Times New Roman" pitchFamily="18" charset="0"/>
                <a:cs typeface="Times New Roman" pitchFamily="18" charset="0"/>
              </a:rPr>
              <a:t>.  [Accessed on: 1 April, 2022].</a:t>
            </a:r>
          </a:p>
          <a:p>
            <a:r>
              <a:rPr lang="en-US" dirty="0" smtClean="0">
                <a:solidFill>
                  <a:schemeClr val="tx1"/>
                </a:solidFill>
                <a:latin typeface="Times New Roman" pitchFamily="18" charset="0"/>
                <a:cs typeface="Times New Roman" pitchFamily="18" charset="0"/>
              </a:rPr>
              <a:t>[7] </a:t>
            </a:r>
            <a:r>
              <a:rPr lang="en-US" u="sng" dirty="0" smtClean="0">
                <a:solidFill>
                  <a:schemeClr val="tx1"/>
                </a:solidFill>
                <a:latin typeface="Times New Roman" pitchFamily="18" charset="0"/>
                <a:cs typeface="Times New Roman" pitchFamily="18" charset="0"/>
                <a:hlinkClick r:id="rId8"/>
              </a:rPr>
              <a:t>https://developer.mozilla.org/en-US/docs/Learn/CSS/First_steps/What_is_CSS</a:t>
            </a:r>
            <a:r>
              <a:rPr lang="en-US" dirty="0" smtClean="0">
                <a:solidFill>
                  <a:schemeClr val="tx1"/>
                </a:solidFill>
                <a:latin typeface="Times New Roman" pitchFamily="18" charset="0"/>
                <a:cs typeface="Times New Roman" pitchFamily="18" charset="0"/>
              </a:rPr>
              <a:t> [Accessed on: 1 April, 2022].</a:t>
            </a:r>
          </a:p>
          <a:p>
            <a:r>
              <a:rPr lang="en-US" dirty="0" smtClean="0">
                <a:solidFill>
                  <a:schemeClr val="tx1"/>
                </a:solidFill>
                <a:latin typeface="Times New Roman" pitchFamily="18" charset="0"/>
                <a:cs typeface="Times New Roman" pitchFamily="18" charset="0"/>
              </a:rPr>
              <a:t>[8] </a:t>
            </a:r>
            <a:r>
              <a:rPr lang="en-US" u="sng" dirty="0" smtClean="0">
                <a:solidFill>
                  <a:schemeClr val="tx1"/>
                </a:solidFill>
                <a:latin typeface="Times New Roman" pitchFamily="18" charset="0"/>
                <a:cs typeface="Times New Roman" pitchFamily="18" charset="0"/>
                <a:hlinkClick r:id="rId9"/>
              </a:rPr>
              <a:t>https://en.wikipedia.org/wiki/JavaScript</a:t>
            </a:r>
            <a:r>
              <a:rPr lang="en-US" dirty="0" smtClean="0">
                <a:solidFill>
                  <a:schemeClr val="tx1"/>
                </a:solidFill>
                <a:latin typeface="Times New Roman" pitchFamily="18" charset="0"/>
                <a:cs typeface="Times New Roman" pitchFamily="18" charset="0"/>
              </a:rPr>
              <a:t> [Accessed on: 1 April, 2022].</a:t>
            </a:r>
          </a:p>
          <a:p>
            <a:r>
              <a:rPr lang="en-US" dirty="0" smtClean="0">
                <a:solidFill>
                  <a:schemeClr val="tx1"/>
                </a:solidFill>
                <a:latin typeface="Times New Roman" pitchFamily="18" charset="0"/>
                <a:cs typeface="Times New Roman" pitchFamily="18" charset="0"/>
              </a:rPr>
              <a:t> [9] </a:t>
            </a:r>
            <a:r>
              <a:rPr lang="en-US" u="sng" dirty="0" smtClean="0">
                <a:solidFill>
                  <a:schemeClr val="tx1"/>
                </a:solidFill>
                <a:latin typeface="Times New Roman" pitchFamily="18" charset="0"/>
                <a:cs typeface="Times New Roman" pitchFamily="18" charset="0"/>
                <a:hlinkClick r:id="rId10"/>
              </a:rPr>
              <a:t>https://v2.vuejs.org/v2/guide/?redirect=true</a:t>
            </a:r>
            <a:r>
              <a:rPr lang="en-US" dirty="0" smtClean="0">
                <a:solidFill>
                  <a:schemeClr val="tx1"/>
                </a:solidFill>
                <a:latin typeface="Times New Roman" pitchFamily="18" charset="0"/>
                <a:cs typeface="Times New Roman" pitchFamily="18" charset="0"/>
              </a:rPr>
              <a:t> [Accessed on: 1 April, 2022].</a:t>
            </a:r>
          </a:p>
          <a:p>
            <a:r>
              <a:rPr lang="en-US" dirty="0" smtClean="0">
                <a:solidFill>
                  <a:schemeClr val="tx1"/>
                </a:solidFill>
                <a:latin typeface="Times New Roman" pitchFamily="18" charset="0"/>
                <a:cs typeface="Times New Roman" pitchFamily="18" charset="0"/>
              </a:rPr>
              <a:t>[10] </a:t>
            </a:r>
            <a:r>
              <a:rPr lang="en-US" u="sng" dirty="0" smtClean="0">
                <a:solidFill>
                  <a:schemeClr val="tx1"/>
                </a:solidFill>
                <a:latin typeface="Times New Roman" pitchFamily="18" charset="0"/>
                <a:cs typeface="Times New Roman" pitchFamily="18" charset="0"/>
                <a:hlinkClick r:id="rId11"/>
              </a:rPr>
              <a:t>https://www.siteground.com/tutorials/php-mysql/mysql/#:~:text=MySQL%20is%20a%20fre ely%20available,ease%20and%20flexibility%20of%20use</a:t>
            </a:r>
            <a:r>
              <a:rPr lang="en-US" dirty="0" smtClean="0">
                <a:solidFill>
                  <a:schemeClr val="tx1"/>
                </a:solidFill>
                <a:latin typeface="Times New Roman" pitchFamily="18" charset="0"/>
                <a:cs typeface="Times New Roman" pitchFamily="18" charset="0"/>
              </a:rPr>
              <a:t> [Accessed on: 1 April, 2022].</a:t>
            </a:r>
          </a:p>
          <a:p>
            <a:r>
              <a:rPr lang="en-US" dirty="0" smtClean="0">
                <a:solidFill>
                  <a:schemeClr val="tx1"/>
                </a:solidFill>
                <a:latin typeface="Times New Roman" pitchFamily="18" charset="0"/>
                <a:cs typeface="Times New Roman" pitchFamily="18" charset="0"/>
              </a:rPr>
              <a:t> [11]  </a:t>
            </a:r>
            <a:r>
              <a:rPr lang="en-US" u="sng" dirty="0" smtClean="0">
                <a:solidFill>
                  <a:schemeClr val="tx1"/>
                </a:solidFill>
                <a:latin typeface="Times New Roman" pitchFamily="18" charset="0"/>
                <a:cs typeface="Times New Roman" pitchFamily="18" charset="0"/>
                <a:hlinkClick r:id="rId12"/>
              </a:rPr>
              <a:t>https://www.geeksforgeeks.org/introduction-to-tailwind-   </a:t>
            </a:r>
            <a:r>
              <a:rPr lang="en-US" u="sng" dirty="0" err="1" smtClean="0">
                <a:solidFill>
                  <a:schemeClr val="tx1"/>
                </a:solidFill>
                <a:latin typeface="Times New Roman" pitchFamily="18" charset="0"/>
                <a:cs typeface="Times New Roman" pitchFamily="18" charset="0"/>
                <a:hlinkClick r:id="rId12"/>
              </a:rPr>
              <a:t>css</a:t>
            </a:r>
            <a:r>
              <a:rPr lang="en-US" u="sng" dirty="0" smtClean="0">
                <a:solidFill>
                  <a:schemeClr val="tx1"/>
                </a:solidFill>
                <a:latin typeface="Times New Roman" pitchFamily="18" charset="0"/>
                <a:cs typeface="Times New Roman" pitchFamily="18" charset="0"/>
                <a:hlinkClick r:id="rId12"/>
              </a:rPr>
              <a:t>/#:~:text=Tailwind%20CSS%20is%20basically%20a,have%20to%20fight%20to%20override</a:t>
            </a:r>
            <a:r>
              <a:rPr lang="en-US" dirty="0" smtClean="0">
                <a:solidFill>
                  <a:schemeClr val="tx1"/>
                </a:solidFill>
                <a:latin typeface="Times New Roman" pitchFamily="18" charset="0"/>
                <a:cs typeface="Times New Roman" pitchFamily="18" charset="0"/>
              </a:rPr>
              <a:t> [Accessed on: 1 April, 2022].</a:t>
            </a:r>
          </a:p>
          <a:p>
            <a:endParaRPr lang="en-US" dirty="0" smtClean="0"/>
          </a:p>
          <a:p>
            <a:endParaRPr lang="en-US" dirty="0" smtClean="0"/>
          </a:p>
          <a:p>
            <a:endParaRPr lang="en-US" dirty="0"/>
          </a:p>
        </p:txBody>
      </p:sp>
    </p:spTree>
  </p:cSld>
  <p:clrMapOvr>
    <a:masterClrMapping/>
  </p:clrMapOvr>
  <p:transition spd="slow">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US" sz="3600" dirty="0" smtClean="0">
                <a:solidFill>
                  <a:schemeClr val="accent2">
                    <a:lumMod val="40000"/>
                    <a:lumOff val="60000"/>
                  </a:schemeClr>
                </a:solidFill>
                <a:latin typeface="Times New Roman" pitchFamily="18" charset="0"/>
                <a:cs typeface="Times New Roman" pitchFamily="18" charset="0"/>
              </a:rPr>
              <a:t>References (</a:t>
            </a:r>
            <a:r>
              <a:rPr lang="en-US" sz="3600" dirty="0" err="1" smtClean="0">
                <a:solidFill>
                  <a:schemeClr val="accent2">
                    <a:lumMod val="40000"/>
                    <a:lumOff val="60000"/>
                  </a:schemeClr>
                </a:solidFill>
                <a:latin typeface="Times New Roman" pitchFamily="18" charset="0"/>
                <a:cs typeface="Times New Roman" pitchFamily="18" charset="0"/>
              </a:rPr>
              <a:t>Contd</a:t>
            </a:r>
            <a:r>
              <a:rPr lang="en-US" sz="3600" dirty="0" smtClean="0">
                <a:solidFill>
                  <a:schemeClr val="accent2">
                    <a:lumMod val="40000"/>
                    <a:lumOff val="60000"/>
                  </a:schemeClr>
                </a:solidFill>
                <a:latin typeface="Times New Roman" pitchFamily="18" charset="0"/>
                <a:cs typeface="Times New Roman" pitchFamily="18" charset="0"/>
              </a:rPr>
              <a:t>)</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US" noProof="0" smtClean="0"/>
              <a:pPr rtl="0"/>
              <a:t>24</a:t>
            </a:fld>
            <a:endParaRPr lang="en-US" noProof="0"/>
          </a:p>
        </p:txBody>
      </p:sp>
      <p:sp>
        <p:nvSpPr>
          <p:cNvPr id="4" name="Text Placeholder 3"/>
          <p:cNvSpPr>
            <a:spLocks noGrp="1"/>
          </p:cNvSpPr>
          <p:nvPr>
            <p:ph type="body" sz="quarter" idx="13"/>
          </p:nvPr>
        </p:nvSpPr>
        <p:spPr>
          <a:xfrm>
            <a:off x="444499" y="1625385"/>
            <a:ext cx="11296051" cy="4093243"/>
          </a:xfrm>
          <a:solidFill>
            <a:schemeClr val="accent1">
              <a:lumMod val="40000"/>
              <a:lumOff val="60000"/>
            </a:schemeClr>
          </a:solidFill>
        </p:spPr>
        <p:txBody>
          <a:bodyPr/>
          <a:lstStyle/>
          <a:p>
            <a:r>
              <a:rPr lang="en-US" dirty="0" smtClean="0">
                <a:solidFill>
                  <a:schemeClr val="tx1"/>
                </a:solidFill>
                <a:latin typeface="Times New Roman" pitchFamily="18" charset="0"/>
                <a:cs typeface="Times New Roman" pitchFamily="18" charset="0"/>
              </a:rPr>
              <a:t>[12] </a:t>
            </a:r>
            <a:r>
              <a:rPr lang="en-US" u="sng" dirty="0" smtClean="0">
                <a:solidFill>
                  <a:schemeClr val="tx1"/>
                </a:solidFill>
                <a:latin typeface="Times New Roman" pitchFamily="18" charset="0"/>
                <a:cs typeface="Times New Roman" pitchFamily="18" charset="0"/>
                <a:hlinkClick r:id="rId2"/>
              </a:rPr>
              <a:t>https://www.toppr.com/ask/question/web-server/</a:t>
            </a:r>
            <a:r>
              <a:rPr lang="en-US" dirty="0" smtClean="0">
                <a:solidFill>
                  <a:schemeClr val="tx1"/>
                </a:solidFill>
                <a:latin typeface="Times New Roman" pitchFamily="18" charset="0"/>
                <a:cs typeface="Times New Roman" pitchFamily="18" charset="0"/>
              </a:rPr>
              <a:t>  [Accessed on: 1 April, 2022].</a:t>
            </a:r>
          </a:p>
          <a:p>
            <a:r>
              <a:rPr lang="en-US" dirty="0" smtClean="0">
                <a:solidFill>
                  <a:schemeClr val="tx1"/>
                </a:solidFill>
                <a:latin typeface="Times New Roman" pitchFamily="18" charset="0"/>
                <a:cs typeface="Times New Roman" pitchFamily="18" charset="0"/>
              </a:rPr>
              <a:t>[13] </a:t>
            </a:r>
            <a:r>
              <a:rPr lang="en-US" u="sng" dirty="0" smtClean="0">
                <a:solidFill>
                  <a:schemeClr val="tx1"/>
                </a:solidFill>
                <a:latin typeface="Times New Roman" pitchFamily="18" charset="0"/>
                <a:cs typeface="Times New Roman" pitchFamily="18" charset="0"/>
                <a:hlinkClick r:id="rId3"/>
              </a:rPr>
              <a:t>https://www.wpbeginner.com/glossary/apache</a:t>
            </a:r>
            <a:r>
              <a:rPr lang="en-US" dirty="0" smtClean="0">
                <a:solidFill>
                  <a:schemeClr val="tx1"/>
                </a:solidFill>
                <a:latin typeface="Times New Roman" pitchFamily="18" charset="0"/>
                <a:cs typeface="Times New Roman" pitchFamily="18" charset="0"/>
              </a:rPr>
              <a:t> [Accessed on: 1 April, 2022].</a:t>
            </a:r>
          </a:p>
          <a:p>
            <a:r>
              <a:rPr lang="en-US" dirty="0" smtClean="0">
                <a:solidFill>
                  <a:schemeClr val="tx1"/>
                </a:solidFill>
                <a:latin typeface="Times New Roman" pitchFamily="18" charset="0"/>
                <a:cs typeface="Times New Roman" pitchFamily="18" charset="0"/>
              </a:rPr>
              <a:t>[14] </a:t>
            </a:r>
            <a:r>
              <a:rPr lang="en-US" u="sng" dirty="0" smtClean="0">
                <a:solidFill>
                  <a:schemeClr val="tx1"/>
                </a:solidFill>
                <a:latin typeface="Times New Roman" pitchFamily="18" charset="0"/>
                <a:cs typeface="Times New Roman" pitchFamily="18" charset="0"/>
                <a:hlinkClick r:id="rId4"/>
              </a:rPr>
              <a:t>https://www.webopedia.com/definitions/browser/</a:t>
            </a:r>
            <a:r>
              <a:rPr lang="en-US" dirty="0" smtClean="0">
                <a:solidFill>
                  <a:schemeClr val="tx1"/>
                </a:solidFill>
                <a:latin typeface="Times New Roman" pitchFamily="18" charset="0"/>
                <a:cs typeface="Times New Roman" pitchFamily="18" charset="0"/>
              </a:rPr>
              <a:t>  [Accessed on: 1 April, 2022].</a:t>
            </a:r>
          </a:p>
          <a:p>
            <a:r>
              <a:rPr lang="en-US" dirty="0" smtClean="0">
                <a:solidFill>
                  <a:schemeClr val="tx1"/>
                </a:solidFill>
                <a:latin typeface="Times New Roman" pitchFamily="18" charset="0"/>
                <a:cs typeface="Times New Roman" pitchFamily="18" charset="0"/>
              </a:rPr>
              <a:t>[15] </a:t>
            </a:r>
            <a:r>
              <a:rPr lang="en-US" u="sng" dirty="0" smtClean="0">
                <a:solidFill>
                  <a:schemeClr val="tx1"/>
                </a:solidFill>
                <a:latin typeface="Times New Roman" pitchFamily="18" charset="0"/>
                <a:cs typeface="Times New Roman" pitchFamily="18" charset="0"/>
                <a:hlinkClick r:id="rId5"/>
              </a:rPr>
              <a:t>https://code.visualstudio.com/docs</a:t>
            </a:r>
            <a:r>
              <a:rPr lang="en-US" dirty="0" smtClean="0">
                <a:solidFill>
                  <a:schemeClr val="tx1"/>
                </a:solidFill>
                <a:latin typeface="Times New Roman" pitchFamily="18" charset="0"/>
                <a:cs typeface="Times New Roman" pitchFamily="18" charset="0"/>
              </a:rPr>
              <a:t> [Accessed on: 1 April, 2022].</a:t>
            </a:r>
          </a:p>
          <a:p>
            <a:r>
              <a:rPr lang="en-US" dirty="0" smtClean="0">
                <a:solidFill>
                  <a:schemeClr val="tx1"/>
                </a:solidFill>
                <a:latin typeface="Times New Roman" pitchFamily="18" charset="0"/>
                <a:cs typeface="Times New Roman" pitchFamily="18" charset="0"/>
              </a:rPr>
              <a:t>[16] </a:t>
            </a:r>
            <a:r>
              <a:rPr lang="en-US" u="sng" dirty="0" smtClean="0">
                <a:solidFill>
                  <a:schemeClr val="tx1"/>
                </a:solidFill>
                <a:latin typeface="Times New Roman" pitchFamily="18" charset="0"/>
                <a:cs typeface="Times New Roman" pitchFamily="18" charset="0"/>
                <a:hlinkClick r:id="rId6"/>
              </a:rPr>
              <a:t>https://en.wikipedia.org/wiki/XAMPP</a:t>
            </a:r>
            <a:r>
              <a:rPr lang="en-US" dirty="0" smtClean="0">
                <a:solidFill>
                  <a:schemeClr val="tx1"/>
                </a:solidFill>
                <a:latin typeface="Times New Roman" pitchFamily="18" charset="0"/>
                <a:cs typeface="Times New Roman" pitchFamily="18" charset="0"/>
              </a:rPr>
              <a:t>  [Accessed on: 1 April, 2022].</a:t>
            </a:r>
          </a:p>
          <a:p>
            <a:endParaRPr lang="en-US" dirty="0"/>
          </a:p>
        </p:txBody>
      </p:sp>
    </p:spTree>
  </p:cSld>
  <p:clrMapOvr>
    <a:masterClrMapping/>
  </p:clrMapOvr>
  <p:transition spd="slow">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rtlCol="0"/>
          <a:lstStyle/>
          <a:p>
            <a:pPr rtl="0"/>
            <a:r>
              <a:rPr lang="en-GB" dirty="0">
                <a:solidFill>
                  <a:schemeClr val="accent2">
                    <a:lumMod val="40000"/>
                    <a:lumOff val="60000"/>
                  </a:schemeClr>
                </a:solidFill>
                <a:latin typeface="Times New Roman" pitchFamily="18" charset="0"/>
                <a:cs typeface="Times New Roman" pitchFamily="18" charset="0"/>
              </a:rPr>
              <a:t>Thank you</a:t>
            </a:r>
          </a:p>
        </p:txBody>
      </p:sp>
    </p:spTree>
    <p:extLst>
      <p:ext uri="{BB962C8B-B14F-4D97-AF65-F5344CB8AC3E}">
        <p14:creationId xmlns:p14="http://schemas.microsoft.com/office/powerpoint/2010/main" val="44069682"/>
      </p:ext>
    </p:extLst>
  </p:cSld>
  <p:clrMapOvr>
    <a:masterClrMapping/>
  </p:clrMapOvr>
  <p:transition spd="slow">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Appendix</a:t>
            </a:r>
            <a:endParaRPr lang="en-US" dirty="0"/>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chemeClr val="accent2">
                    <a:lumMod val="40000"/>
                    <a:lumOff val="60000"/>
                  </a:schemeClr>
                </a:solidFill>
                <a:latin typeface="Times New Roman" pitchFamily="18" charset="0"/>
                <a:cs typeface="Times New Roman" pitchFamily="18" charset="0"/>
              </a:rPr>
              <a:t>Features of Admin (</a:t>
            </a:r>
            <a:r>
              <a:rPr lang="en-US" sz="3600" dirty="0" err="1" smtClean="0">
                <a:solidFill>
                  <a:schemeClr val="accent2">
                    <a:lumMod val="40000"/>
                    <a:lumOff val="60000"/>
                  </a:schemeClr>
                </a:solidFill>
                <a:latin typeface="Times New Roman" pitchFamily="18" charset="0"/>
                <a:cs typeface="Times New Roman" pitchFamily="18" charset="0"/>
              </a:rPr>
              <a:t>Contd</a:t>
            </a:r>
            <a:r>
              <a:rPr lang="en-US" sz="3600" dirty="0" smtClean="0">
                <a:solidFill>
                  <a:schemeClr val="accent2">
                    <a:lumMod val="40000"/>
                    <a:lumOff val="60000"/>
                  </a:schemeClr>
                </a:solidFill>
                <a:latin typeface="Times New Roman" pitchFamily="18" charset="0"/>
                <a:cs typeface="Times New Roman" pitchFamily="18" charset="0"/>
              </a:rPr>
              <a:t>)</a:t>
            </a:r>
            <a:endParaRPr lang="en-US" dirty="0"/>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27</a:t>
            </a:fld>
            <a:endParaRPr lang="en-GB" noProof="0"/>
          </a:p>
        </p:txBody>
      </p:sp>
      <p:sp>
        <p:nvSpPr>
          <p:cNvPr id="4" name="Text Placeholder 3"/>
          <p:cNvSpPr>
            <a:spLocks noGrp="1"/>
          </p:cNvSpPr>
          <p:nvPr>
            <p:ph type="body" idx="1"/>
          </p:nvPr>
        </p:nvSpPr>
        <p:spPr>
          <a:xfrm>
            <a:off x="444500" y="1681163"/>
            <a:ext cx="5157787" cy="449562"/>
          </a:xfrm>
        </p:spPr>
        <p:txBody>
          <a:bodyPr/>
          <a:lstStyle/>
          <a:p>
            <a:pPr algn="l"/>
            <a:r>
              <a:rPr lang="en-US" dirty="0" smtClean="0">
                <a:solidFill>
                  <a:srgbClr val="FFFF00"/>
                </a:solidFill>
                <a:latin typeface="Times New Roman" pitchFamily="18" charset="0"/>
                <a:cs typeface="Times New Roman" pitchFamily="18" charset="0"/>
              </a:rPr>
              <a:t>Subscriptions</a:t>
            </a:r>
            <a:endParaRPr lang="en-US" dirty="0">
              <a:solidFill>
                <a:srgbClr val="FFFF00"/>
              </a:solidFill>
              <a:latin typeface="Times New Roman" pitchFamily="18" charset="0"/>
              <a:cs typeface="Times New Roman" pitchFamily="18" charset="0"/>
            </a:endParaRPr>
          </a:p>
        </p:txBody>
      </p:sp>
      <p:sp>
        <p:nvSpPr>
          <p:cNvPr id="5" name="Text Placeholder 4"/>
          <p:cNvSpPr>
            <a:spLocks noGrp="1"/>
          </p:cNvSpPr>
          <p:nvPr>
            <p:ph type="body" sz="quarter" idx="3"/>
          </p:nvPr>
        </p:nvSpPr>
        <p:spPr>
          <a:xfrm>
            <a:off x="6500812" y="1681163"/>
            <a:ext cx="5157788" cy="406429"/>
          </a:xfrm>
        </p:spPr>
        <p:txBody>
          <a:bodyPr/>
          <a:lstStyle/>
          <a:p>
            <a:pPr algn="l"/>
            <a:r>
              <a:rPr lang="en-US" dirty="0" smtClean="0">
                <a:solidFill>
                  <a:srgbClr val="FFFF00"/>
                </a:solidFill>
                <a:latin typeface="Times New Roman" pitchFamily="18" charset="0"/>
                <a:cs typeface="Times New Roman" pitchFamily="18" charset="0"/>
              </a:rPr>
              <a:t>Add New Subscriptions</a:t>
            </a:r>
            <a:endParaRPr lang="en-US" dirty="0">
              <a:solidFill>
                <a:srgbClr val="FFFF00"/>
              </a:solidFill>
              <a:latin typeface="Times New Roman" pitchFamily="18" charset="0"/>
              <a:cs typeface="Times New Roman" pitchFamily="18" charset="0"/>
            </a:endParaRPr>
          </a:p>
        </p:txBody>
      </p:sp>
      <p:pic>
        <p:nvPicPr>
          <p:cNvPr id="6146" name="Picture 2"/>
          <p:cNvPicPr>
            <a:picLocks noGrp="1" noChangeAspect="1" noChangeArrowheads="1"/>
          </p:cNvPicPr>
          <p:nvPr>
            <p:ph sz="half" idx="2"/>
          </p:nvPr>
        </p:nvPicPr>
        <p:blipFill>
          <a:blip r:embed="rId3"/>
          <a:srcRect/>
          <a:stretch>
            <a:fillRect/>
          </a:stretch>
        </p:blipFill>
        <p:spPr bwMode="auto">
          <a:xfrm>
            <a:off x="444499" y="2303253"/>
            <a:ext cx="5309319" cy="3571336"/>
          </a:xfrm>
          <a:prstGeom prst="rect">
            <a:avLst/>
          </a:prstGeom>
          <a:noFill/>
          <a:ln w="9525">
            <a:noFill/>
            <a:miter lim="800000"/>
            <a:headEnd/>
            <a:tailEnd/>
          </a:ln>
        </p:spPr>
      </p:pic>
      <p:pic>
        <p:nvPicPr>
          <p:cNvPr id="6147" name="Picture 3"/>
          <p:cNvPicPr>
            <a:picLocks noGrp="1" noChangeAspect="1" noChangeArrowheads="1"/>
          </p:cNvPicPr>
          <p:nvPr>
            <p:ph sz="quarter" idx="4"/>
          </p:nvPr>
        </p:nvPicPr>
        <p:blipFill>
          <a:blip r:embed="rId4"/>
          <a:srcRect/>
          <a:stretch>
            <a:fillRect/>
          </a:stretch>
        </p:blipFill>
        <p:spPr bwMode="auto">
          <a:xfrm>
            <a:off x="6418052" y="2277375"/>
            <a:ext cx="5546785" cy="3585832"/>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chemeClr val="accent2">
                    <a:lumMod val="40000"/>
                    <a:lumOff val="60000"/>
                  </a:schemeClr>
                </a:solidFill>
                <a:latin typeface="Times New Roman" pitchFamily="18" charset="0"/>
                <a:cs typeface="Times New Roman" pitchFamily="18" charset="0"/>
              </a:rPr>
              <a:t>Features of Admin</a:t>
            </a:r>
            <a:endParaRPr lang="en-US" sz="3600" dirty="0"/>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28</a:t>
            </a:fld>
            <a:endParaRPr lang="en-GB" noProof="0"/>
          </a:p>
        </p:txBody>
      </p:sp>
      <p:sp>
        <p:nvSpPr>
          <p:cNvPr id="4" name="Text Placeholder 3"/>
          <p:cNvSpPr>
            <a:spLocks noGrp="1"/>
          </p:cNvSpPr>
          <p:nvPr>
            <p:ph type="body" idx="1"/>
          </p:nvPr>
        </p:nvSpPr>
        <p:spPr>
          <a:xfrm>
            <a:off x="444500" y="1681163"/>
            <a:ext cx="5157787" cy="429577"/>
          </a:xfrm>
        </p:spPr>
        <p:txBody>
          <a:bodyPr/>
          <a:lstStyle/>
          <a:p>
            <a:pPr algn="l"/>
            <a:r>
              <a:rPr lang="en-US" dirty="0" smtClean="0">
                <a:solidFill>
                  <a:srgbClr val="FFFF00"/>
                </a:solidFill>
                <a:latin typeface="Times New Roman" pitchFamily="18" charset="0"/>
                <a:cs typeface="Times New Roman" pitchFamily="18" charset="0"/>
              </a:rPr>
              <a:t>Deal Platform</a:t>
            </a:r>
            <a:endParaRPr lang="en-US" dirty="0">
              <a:solidFill>
                <a:srgbClr val="FFFF00"/>
              </a:solidFill>
              <a:latin typeface="Times New Roman" pitchFamily="18" charset="0"/>
              <a:cs typeface="Times New Roman" pitchFamily="18" charset="0"/>
            </a:endParaRPr>
          </a:p>
        </p:txBody>
      </p:sp>
      <p:sp>
        <p:nvSpPr>
          <p:cNvPr id="5" name="Text Placeholder 4"/>
          <p:cNvSpPr>
            <a:spLocks noGrp="1"/>
          </p:cNvSpPr>
          <p:nvPr>
            <p:ph type="body" sz="quarter" idx="3"/>
          </p:nvPr>
        </p:nvSpPr>
        <p:spPr>
          <a:xfrm>
            <a:off x="6500812" y="1681163"/>
            <a:ext cx="5157788" cy="444817"/>
          </a:xfrm>
        </p:spPr>
        <p:txBody>
          <a:bodyPr/>
          <a:lstStyle/>
          <a:p>
            <a:pPr algn="l"/>
            <a:r>
              <a:rPr lang="en-US" dirty="0" smtClean="0">
                <a:solidFill>
                  <a:srgbClr val="FFFF00"/>
                </a:solidFill>
                <a:latin typeface="Times New Roman" pitchFamily="18" charset="0"/>
                <a:cs typeface="Times New Roman" pitchFamily="18" charset="0"/>
              </a:rPr>
              <a:t>Add New Deal Platform</a:t>
            </a:r>
            <a:endParaRPr lang="en-US" dirty="0">
              <a:solidFill>
                <a:srgbClr val="FFFF00"/>
              </a:solidFill>
              <a:latin typeface="Times New Roman" pitchFamily="18" charset="0"/>
              <a:cs typeface="Times New Roman" pitchFamily="18" charset="0"/>
            </a:endParaRPr>
          </a:p>
        </p:txBody>
      </p:sp>
      <p:pic>
        <p:nvPicPr>
          <p:cNvPr id="5122" name="Picture 2"/>
          <p:cNvPicPr>
            <a:picLocks noGrp="1" noChangeAspect="1" noChangeArrowheads="1"/>
          </p:cNvPicPr>
          <p:nvPr>
            <p:ph sz="half" idx="2"/>
          </p:nvPr>
        </p:nvPicPr>
        <p:blipFill>
          <a:blip r:embed="rId3"/>
          <a:srcRect/>
          <a:stretch>
            <a:fillRect/>
          </a:stretch>
        </p:blipFill>
        <p:spPr bwMode="auto">
          <a:xfrm>
            <a:off x="444500" y="2346960"/>
            <a:ext cx="5157788" cy="3413760"/>
          </a:xfrm>
          <a:prstGeom prst="rect">
            <a:avLst/>
          </a:prstGeom>
          <a:noFill/>
          <a:ln w="9525">
            <a:noFill/>
            <a:miter lim="800000"/>
            <a:headEnd/>
            <a:tailEnd/>
          </a:ln>
        </p:spPr>
      </p:pic>
      <p:pic>
        <p:nvPicPr>
          <p:cNvPr id="5123" name="Picture 3"/>
          <p:cNvPicPr>
            <a:picLocks noGrp="1" noChangeAspect="1" noChangeArrowheads="1"/>
          </p:cNvPicPr>
          <p:nvPr>
            <p:ph sz="quarter" idx="4"/>
          </p:nvPr>
        </p:nvPicPr>
        <p:blipFill>
          <a:blip r:embed="rId4"/>
          <a:srcRect/>
          <a:stretch>
            <a:fillRect/>
          </a:stretch>
        </p:blipFill>
        <p:spPr bwMode="auto">
          <a:xfrm>
            <a:off x="6475413" y="2423160"/>
            <a:ext cx="5183187" cy="3314700"/>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chemeClr val="accent2">
                    <a:lumMod val="40000"/>
                    <a:lumOff val="60000"/>
                  </a:schemeClr>
                </a:solidFill>
                <a:latin typeface="Times New Roman" pitchFamily="18" charset="0"/>
                <a:cs typeface="Times New Roman" pitchFamily="18" charset="0"/>
              </a:rPr>
              <a:t>Features of User</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29</a:t>
            </a:fld>
            <a:endParaRPr lang="en-GB" noProof="0"/>
          </a:p>
        </p:txBody>
      </p:sp>
      <p:sp>
        <p:nvSpPr>
          <p:cNvPr id="4" name="Text Placeholder 3"/>
          <p:cNvSpPr>
            <a:spLocks noGrp="1"/>
          </p:cNvSpPr>
          <p:nvPr>
            <p:ph type="body" idx="1"/>
          </p:nvPr>
        </p:nvSpPr>
        <p:spPr>
          <a:xfrm>
            <a:off x="444500" y="1681163"/>
            <a:ext cx="5157787" cy="632269"/>
          </a:xfrm>
        </p:spPr>
        <p:txBody>
          <a:bodyPr/>
          <a:lstStyle/>
          <a:p>
            <a:pPr algn="l"/>
            <a:r>
              <a:rPr lang="en-US" dirty="0" smtClean="0">
                <a:solidFill>
                  <a:srgbClr val="FFFF00"/>
                </a:solidFill>
                <a:latin typeface="Times New Roman" pitchFamily="18" charset="0"/>
                <a:cs typeface="Times New Roman" pitchFamily="18" charset="0"/>
              </a:rPr>
              <a:t>Subs for sale info</a:t>
            </a:r>
            <a:endParaRPr lang="en-US" dirty="0">
              <a:solidFill>
                <a:srgbClr val="FFFF00"/>
              </a:solidFill>
              <a:latin typeface="Times New Roman" pitchFamily="18" charset="0"/>
              <a:cs typeface="Times New Roman" pitchFamily="18" charset="0"/>
            </a:endParaRPr>
          </a:p>
        </p:txBody>
      </p:sp>
      <p:sp>
        <p:nvSpPr>
          <p:cNvPr id="5" name="Text Placeholder 4"/>
          <p:cNvSpPr>
            <a:spLocks noGrp="1"/>
          </p:cNvSpPr>
          <p:nvPr>
            <p:ph type="body" sz="quarter" idx="3"/>
          </p:nvPr>
        </p:nvSpPr>
        <p:spPr>
          <a:xfrm>
            <a:off x="6500812" y="1681163"/>
            <a:ext cx="5157788" cy="412813"/>
          </a:xfrm>
        </p:spPr>
        <p:txBody>
          <a:bodyPr/>
          <a:lstStyle/>
          <a:p>
            <a:pPr algn="l"/>
            <a:r>
              <a:rPr lang="en-US" dirty="0" smtClean="0">
                <a:solidFill>
                  <a:srgbClr val="FFFF00"/>
                </a:solidFill>
                <a:latin typeface="Times New Roman" pitchFamily="18" charset="0"/>
                <a:cs typeface="Times New Roman" pitchFamily="18" charset="0"/>
              </a:rPr>
              <a:t>Products</a:t>
            </a:r>
            <a:endParaRPr lang="en-US" dirty="0">
              <a:solidFill>
                <a:srgbClr val="FFFF00"/>
              </a:solidFill>
              <a:latin typeface="Times New Roman" pitchFamily="18" charset="0"/>
              <a:cs typeface="Times New Roman" pitchFamily="18" charset="0"/>
            </a:endParaRPr>
          </a:p>
        </p:txBody>
      </p:sp>
      <p:pic>
        <p:nvPicPr>
          <p:cNvPr id="4099" name="Picture 3"/>
          <p:cNvPicPr>
            <a:picLocks noGrp="1" noChangeAspect="1" noChangeArrowheads="1"/>
          </p:cNvPicPr>
          <p:nvPr>
            <p:ph sz="half" idx="2"/>
          </p:nvPr>
        </p:nvPicPr>
        <p:blipFill>
          <a:blip r:embed="rId2"/>
          <a:srcRect/>
          <a:stretch>
            <a:fillRect/>
          </a:stretch>
        </p:blipFill>
        <p:spPr bwMode="auto">
          <a:xfrm>
            <a:off x="585216" y="2331720"/>
            <a:ext cx="4718304" cy="3471069"/>
          </a:xfrm>
          <a:prstGeom prst="rect">
            <a:avLst/>
          </a:prstGeom>
          <a:noFill/>
          <a:ln w="9525">
            <a:noFill/>
            <a:miter lim="800000"/>
            <a:headEnd/>
            <a:tailEnd/>
          </a:ln>
          <a:effectLst/>
        </p:spPr>
      </p:pic>
      <p:pic>
        <p:nvPicPr>
          <p:cNvPr id="12" name="Picture 4"/>
          <p:cNvPicPr>
            <a:picLocks noGrp="1" noChangeAspect="1" noChangeArrowheads="1"/>
          </p:cNvPicPr>
          <p:nvPr>
            <p:ph sz="quarter" idx="4"/>
          </p:nvPr>
        </p:nvPicPr>
        <p:blipFill>
          <a:blip r:embed="rId3"/>
          <a:srcRect/>
          <a:stretch>
            <a:fillRect/>
          </a:stretch>
        </p:blipFill>
        <p:spPr bwMode="auto">
          <a:xfrm>
            <a:off x="5971032" y="2286000"/>
            <a:ext cx="6007608" cy="3903663"/>
          </a:xfrm>
          <a:prstGeom prst="rect">
            <a:avLst/>
          </a:prstGeom>
          <a:noFill/>
          <a:ln w="9525">
            <a:noFill/>
            <a:miter lim="800000"/>
            <a:headEnd/>
            <a:tailEnd/>
          </a:ln>
          <a:effectLst/>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832104" y="940279"/>
            <a:ext cx="7781544" cy="836763"/>
          </a:xfrm>
        </p:spPr>
        <p:txBody>
          <a:bodyPr rtlCol="0">
            <a:normAutofit/>
          </a:bodyPr>
          <a:lstStyle/>
          <a:p>
            <a:pPr rtl="0"/>
            <a:r>
              <a:rPr lang="en-GB" sz="3600" dirty="0" smtClean="0">
                <a:solidFill>
                  <a:schemeClr val="accent2">
                    <a:lumMod val="40000"/>
                    <a:lumOff val="60000"/>
                  </a:schemeClr>
                </a:solidFill>
                <a:latin typeface="Times New Roman" pitchFamily="18" charset="0"/>
                <a:cs typeface="Times New Roman" pitchFamily="18" charset="0"/>
              </a:rPr>
              <a:t>Goal</a:t>
            </a:r>
            <a:endParaRPr lang="en-GB" sz="3600" dirty="0">
              <a:solidFill>
                <a:schemeClr val="accent2">
                  <a:lumMod val="40000"/>
                  <a:lumOff val="60000"/>
                </a:schemeClr>
              </a:solidFill>
              <a:latin typeface="Times New Roman" pitchFamily="18" charset="0"/>
              <a:cs typeface="Times New Roman" pitchFamily="18" charset="0"/>
            </a:endParaRPr>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831849" y="1906438"/>
            <a:ext cx="10550383" cy="3593610"/>
          </a:xfrm>
        </p:spPr>
        <p:txBody>
          <a:bodyPr rtlCol="0">
            <a:normAutofit/>
          </a:bodyPr>
          <a:lstStyle/>
          <a:p>
            <a:r>
              <a:rPr lang="en-US" sz="3600" dirty="0">
                <a:solidFill>
                  <a:schemeClr val="bg1"/>
                </a:solidFill>
              </a:rPr>
              <a:t>T</a:t>
            </a:r>
            <a:r>
              <a:rPr lang="en-US" sz="3600" dirty="0" smtClean="0">
                <a:solidFill>
                  <a:schemeClr val="bg1"/>
                </a:solidFill>
              </a:rPr>
              <a:t>he </a:t>
            </a:r>
            <a:r>
              <a:rPr lang="en-US" sz="3600" dirty="0">
                <a:solidFill>
                  <a:schemeClr val="bg1"/>
                </a:solidFill>
              </a:rPr>
              <a:t>main </a:t>
            </a:r>
            <a:r>
              <a:rPr lang="en-US" sz="3600" dirty="0" smtClean="0">
                <a:solidFill>
                  <a:schemeClr val="bg1"/>
                </a:solidFill>
              </a:rPr>
              <a:t>goal is </a:t>
            </a:r>
            <a:r>
              <a:rPr lang="en-US" sz="3600" dirty="0">
                <a:solidFill>
                  <a:schemeClr val="bg1"/>
                </a:solidFill>
              </a:rPr>
              <a:t>to build this application “Vaccine Center” which will give the facilities to keep track of all information of vaccines and patients through database system</a:t>
            </a:r>
            <a:endParaRPr lang="en-GB" sz="3600" dirty="0" smtClean="0">
              <a:solidFill>
                <a:schemeClr val="bg1"/>
              </a:solidFill>
            </a:endParaRPr>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rtlCol="0"/>
          <a:lstStyle/>
          <a:p>
            <a:pPr rtl="0"/>
            <a:fld id="{C263D6C4-4840-40CC-AC84-17E24B3B7BDE}" type="slidenum">
              <a:rPr lang="en-GB" smtClean="0"/>
              <a:pPr rtl="0"/>
              <a:t>3</a:t>
            </a:fld>
            <a:endParaRPr lang="en-GB"/>
          </a:p>
        </p:txBody>
      </p:sp>
    </p:spTree>
    <p:extLst>
      <p:ext uri="{BB962C8B-B14F-4D97-AF65-F5344CB8AC3E}">
        <p14:creationId xmlns:p14="http://schemas.microsoft.com/office/powerpoint/2010/main" val="2902794312"/>
      </p:ext>
    </p:extLst>
  </p:cSld>
  <p:clrMapOvr>
    <a:masterClrMapping/>
  </p:clrMapOvr>
  <p:transition spd="slow">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30</a:t>
            </a:fld>
            <a:endParaRPr lang="en-GB" noProof="0"/>
          </a:p>
        </p:txBody>
      </p:sp>
      <p:pic>
        <p:nvPicPr>
          <p:cNvPr id="7170" name="Picture 2"/>
          <p:cNvPicPr>
            <a:picLocks noGrp="1" noChangeAspect="1" noChangeArrowheads="1"/>
          </p:cNvPicPr>
          <p:nvPr>
            <p:ph sz="half" idx="2"/>
          </p:nvPr>
        </p:nvPicPr>
        <p:blipFill>
          <a:blip r:embed="rId2"/>
          <a:srcRect/>
          <a:stretch>
            <a:fillRect/>
          </a:stretch>
        </p:blipFill>
        <p:spPr bwMode="auto">
          <a:xfrm>
            <a:off x="444500" y="1545336"/>
            <a:ext cx="5791708" cy="4626864"/>
          </a:xfrm>
          <a:prstGeom prst="rect">
            <a:avLst/>
          </a:prstGeom>
          <a:noFill/>
          <a:ln w="9525">
            <a:noFill/>
            <a:miter lim="800000"/>
            <a:headEnd/>
            <a:tailEnd/>
          </a:ln>
          <a:effectLst/>
        </p:spPr>
      </p:pic>
      <p:pic>
        <p:nvPicPr>
          <p:cNvPr id="7171" name="Picture 3"/>
          <p:cNvPicPr>
            <a:picLocks noGrp="1" noChangeAspect="1" noChangeArrowheads="1"/>
          </p:cNvPicPr>
          <p:nvPr>
            <p:ph sz="quarter" idx="4"/>
          </p:nvPr>
        </p:nvPicPr>
        <p:blipFill>
          <a:blip r:embed="rId3"/>
          <a:srcRect/>
          <a:stretch>
            <a:fillRect/>
          </a:stretch>
        </p:blipFill>
        <p:spPr bwMode="auto">
          <a:xfrm>
            <a:off x="6656528" y="1435608"/>
            <a:ext cx="5349544" cy="4754055"/>
          </a:xfrm>
          <a:prstGeom prst="rect">
            <a:avLst/>
          </a:prstGeom>
          <a:noFill/>
          <a:ln w="9525">
            <a:noFill/>
            <a:miter lim="800000"/>
            <a:headEnd/>
            <a:tailEnd/>
          </a:ln>
          <a:effectLst/>
        </p:spPr>
      </p:pic>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31</a:t>
            </a:fld>
            <a:endParaRPr lang="en-GB" noProof="0"/>
          </a:p>
        </p:txBody>
      </p:sp>
      <p:pic>
        <p:nvPicPr>
          <p:cNvPr id="8194" name="Picture 2"/>
          <p:cNvPicPr>
            <a:picLocks noGrp="1" noChangeAspect="1" noChangeArrowheads="1"/>
          </p:cNvPicPr>
          <p:nvPr>
            <p:ph sz="half" idx="2"/>
          </p:nvPr>
        </p:nvPicPr>
        <p:blipFill>
          <a:blip r:embed="rId2"/>
          <a:srcRect/>
          <a:stretch>
            <a:fillRect/>
          </a:stretch>
        </p:blipFill>
        <p:spPr bwMode="auto">
          <a:xfrm>
            <a:off x="444500" y="1508760"/>
            <a:ext cx="5627116" cy="4590288"/>
          </a:xfrm>
          <a:prstGeom prst="rect">
            <a:avLst/>
          </a:prstGeom>
          <a:noFill/>
          <a:ln w="9525">
            <a:noFill/>
            <a:miter lim="800000"/>
            <a:headEnd/>
            <a:tailEnd/>
          </a:ln>
          <a:effectLst/>
        </p:spPr>
      </p:pic>
      <p:pic>
        <p:nvPicPr>
          <p:cNvPr id="8195" name="Picture 3"/>
          <p:cNvPicPr>
            <a:picLocks noGrp="1" noChangeAspect="1" noChangeArrowheads="1"/>
          </p:cNvPicPr>
          <p:nvPr>
            <p:ph sz="quarter" idx="4"/>
          </p:nvPr>
        </p:nvPicPr>
        <p:blipFill>
          <a:blip r:embed="rId3"/>
          <a:srcRect/>
          <a:stretch>
            <a:fillRect/>
          </a:stretch>
        </p:blipFill>
        <p:spPr bwMode="auto">
          <a:xfrm>
            <a:off x="6300216" y="1536192"/>
            <a:ext cx="5302622" cy="4653471"/>
          </a:xfrm>
          <a:prstGeom prst="rect">
            <a:avLst/>
          </a:prstGeom>
          <a:noFill/>
          <a:ln w="9525">
            <a:noFill/>
            <a:miter lim="800000"/>
            <a:headEnd/>
            <a:tailEnd/>
          </a:ln>
          <a:effectLst/>
        </p:spPr>
      </p:pic>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US" sz="3600" dirty="0" smtClean="0">
                <a:solidFill>
                  <a:schemeClr val="accent2">
                    <a:lumMod val="40000"/>
                    <a:lumOff val="60000"/>
                  </a:schemeClr>
                </a:solidFill>
                <a:latin typeface="Times New Roman" pitchFamily="18" charset="0"/>
                <a:cs typeface="Times New Roman" pitchFamily="18" charset="0"/>
              </a:rPr>
              <a:t>ER Diagram</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32</a:t>
            </a:fld>
            <a:endParaRPr lang="en-GB" noProof="0"/>
          </a:p>
        </p:txBody>
      </p:sp>
      <p:pic>
        <p:nvPicPr>
          <p:cNvPr id="8" name="Content Placeholder 7" descr="C:\Users\ratan\Downloads\Untitled Diagram.jpg"/>
          <p:cNvPicPr>
            <a:picLocks noGrp="1"/>
          </p:cNvPicPr>
          <p:nvPr>
            <p:ph sz="half" idx="2"/>
          </p:nvPr>
        </p:nvPicPr>
        <p:blipFill>
          <a:blip r:embed="rId2" cstate="print"/>
          <a:srcRect/>
          <a:stretch>
            <a:fillRect/>
          </a:stretch>
        </p:blipFill>
        <p:spPr bwMode="auto">
          <a:xfrm>
            <a:off x="552925" y="1472184"/>
            <a:ext cx="10877075" cy="4956048"/>
          </a:xfrm>
          <a:prstGeom prst="rect">
            <a:avLst/>
          </a:prstGeom>
          <a:noFill/>
          <a:ln w="9525">
            <a:noFill/>
            <a:miter lim="800000"/>
            <a:headEnd/>
            <a:tailEnd/>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650950" y="789317"/>
            <a:ext cx="7781544" cy="859055"/>
          </a:xfrm>
        </p:spPr>
        <p:txBody>
          <a:bodyPr rtlCol="0">
            <a:normAutofit/>
          </a:bodyPr>
          <a:lstStyle/>
          <a:p>
            <a:pPr rtl="0"/>
            <a:r>
              <a:rPr lang="en-GB" sz="3600" dirty="0" smtClean="0">
                <a:solidFill>
                  <a:schemeClr val="accent2">
                    <a:lumMod val="40000"/>
                    <a:lumOff val="60000"/>
                  </a:schemeClr>
                </a:solidFill>
              </a:rPr>
              <a:t>Related Work</a:t>
            </a:r>
            <a:endParaRPr lang="en-GB" sz="3600" dirty="0">
              <a:solidFill>
                <a:schemeClr val="accent2">
                  <a:lumMod val="40000"/>
                  <a:lumOff val="60000"/>
                </a:schemeClr>
              </a:solidFill>
            </a:endParaRPr>
          </a:p>
        </p:txBody>
      </p:sp>
      <p:sp>
        <p:nvSpPr>
          <p:cNvPr id="5" name="Text Placeholder 4">
            <a:extLst>
              <a:ext uri="{FF2B5EF4-FFF2-40B4-BE49-F238E27FC236}">
                <a16:creationId xmlns:a16="http://schemas.microsoft.com/office/drawing/2014/main" xmlns="" id="{DCDDBE65-9AB1-4989-AF86-726591A6A128}"/>
              </a:ext>
            </a:extLst>
          </p:cNvPr>
          <p:cNvSpPr>
            <a:spLocks noGrp="1"/>
          </p:cNvSpPr>
          <p:nvPr>
            <p:ph type="body" idx="1"/>
          </p:nvPr>
        </p:nvSpPr>
        <p:spPr>
          <a:xfrm>
            <a:off x="379136" y="1827936"/>
            <a:ext cx="10593664" cy="4673447"/>
          </a:xfrm>
          <a:ln>
            <a:solidFill>
              <a:schemeClr val="accent1"/>
            </a:solidFill>
          </a:ln>
        </p:spPr>
        <p:txBody>
          <a:bodyPr rtlCol="0">
            <a:normAutofit/>
          </a:bodyPr>
          <a:lstStyle/>
          <a:p>
            <a:pPr marL="457200" indent="-457200">
              <a:buFont typeface="Wingdings" pitchFamily="2" charset="2"/>
              <a:buChar char="Ø"/>
            </a:pPr>
            <a:r>
              <a:rPr lang="en-US" sz="1800" b="1" dirty="0">
                <a:solidFill>
                  <a:schemeClr val="bg1"/>
                </a:solidFill>
              </a:rPr>
              <a:t>Evercare Hospital </a:t>
            </a:r>
            <a:r>
              <a:rPr lang="en-US" sz="1800" b="1" dirty="0" smtClean="0">
                <a:solidFill>
                  <a:schemeClr val="bg1"/>
                </a:solidFill>
              </a:rPr>
              <a:t>Limited</a:t>
            </a:r>
            <a:r>
              <a:rPr lang="en-US" sz="2000" b="1" dirty="0" smtClean="0">
                <a:solidFill>
                  <a:schemeClr val="bg1"/>
                </a:solidFill>
              </a:rPr>
              <a:t> </a:t>
            </a:r>
            <a:r>
              <a:rPr lang="en-GB" sz="2000" b="1" dirty="0" smtClean="0">
                <a:solidFill>
                  <a:schemeClr val="bg1"/>
                </a:solidFill>
                <a:latin typeface="Times New Roman" pitchFamily="18" charset="0"/>
                <a:cs typeface="Times New Roman" pitchFamily="18" charset="0"/>
              </a:rPr>
              <a:t>[1]</a:t>
            </a:r>
          </a:p>
          <a:p>
            <a:r>
              <a:rPr lang="en-GB" sz="2000" b="1" dirty="0">
                <a:solidFill>
                  <a:schemeClr val="bg1"/>
                </a:solidFill>
                <a:latin typeface="Times New Roman" pitchFamily="18" charset="0"/>
                <a:cs typeface="Times New Roman" pitchFamily="18" charset="0"/>
              </a:rPr>
              <a:t> </a:t>
            </a:r>
            <a:r>
              <a:rPr lang="en-GB" sz="2000" b="1" dirty="0" smtClean="0">
                <a:solidFill>
                  <a:schemeClr val="bg1"/>
                </a:solidFill>
                <a:latin typeface="Times New Roman" pitchFamily="18" charset="0"/>
                <a:cs typeface="Times New Roman" pitchFamily="18" charset="0"/>
              </a:rPr>
              <a:t>        </a:t>
            </a:r>
            <a:r>
              <a:rPr lang="en-US" sz="2000" dirty="0" smtClean="0">
                <a:solidFill>
                  <a:schemeClr val="bg1"/>
                </a:solidFill>
              </a:rPr>
              <a:t>Evercare </a:t>
            </a:r>
            <a:r>
              <a:rPr lang="en-US" sz="2000" dirty="0">
                <a:solidFill>
                  <a:schemeClr val="bg1"/>
                </a:solidFill>
              </a:rPr>
              <a:t>hospital vaccination system help user to get </a:t>
            </a:r>
            <a:r>
              <a:rPr lang="en-US" sz="2000" dirty="0" smtClean="0">
                <a:solidFill>
                  <a:schemeClr val="bg1"/>
                </a:solidFill>
              </a:rPr>
              <a:t>	necessary </a:t>
            </a:r>
            <a:r>
              <a:rPr lang="en-US" sz="2000" dirty="0">
                <a:solidFill>
                  <a:schemeClr val="bg1"/>
                </a:solidFill>
              </a:rPr>
              <a:t>information </a:t>
            </a:r>
            <a:r>
              <a:rPr lang="en-US" sz="2000" dirty="0" smtClean="0">
                <a:solidFill>
                  <a:schemeClr val="bg1"/>
                </a:solidFill>
              </a:rPr>
              <a:t>about different </a:t>
            </a:r>
            <a:r>
              <a:rPr lang="en-US" sz="2000" dirty="0">
                <a:solidFill>
                  <a:schemeClr val="bg1"/>
                </a:solidFill>
              </a:rPr>
              <a:t>kind of vaccines stop </a:t>
            </a:r>
            <a:r>
              <a:rPr lang="en-US" sz="2000" dirty="0" smtClean="0">
                <a:solidFill>
                  <a:schemeClr val="bg1"/>
                </a:solidFill>
              </a:rPr>
              <a:t>	paying </a:t>
            </a:r>
            <a:r>
              <a:rPr lang="en-US" sz="2000" dirty="0">
                <a:solidFill>
                  <a:schemeClr val="bg1"/>
                </a:solidFill>
              </a:rPr>
              <a:t>for things you no longer need</a:t>
            </a:r>
            <a:r>
              <a:rPr lang="en-US" dirty="0">
                <a:solidFill>
                  <a:schemeClr val="bg1"/>
                </a:solidFill>
              </a:rPr>
              <a:t>.</a:t>
            </a:r>
            <a:endParaRPr lang="en-GB" b="1" dirty="0" smtClean="0">
              <a:solidFill>
                <a:schemeClr val="bg1"/>
              </a:solidFill>
              <a:latin typeface="Times New Roman" pitchFamily="18" charset="0"/>
              <a:cs typeface="Times New Roman" pitchFamily="18" charset="0"/>
            </a:endParaRPr>
          </a:p>
          <a:p>
            <a:pPr>
              <a:buFont typeface="Wingdings" pitchFamily="2" charset="2"/>
              <a:buChar char="Ø"/>
            </a:pPr>
            <a:r>
              <a:rPr lang="en-GB" sz="2000" b="1" dirty="0" smtClean="0">
                <a:solidFill>
                  <a:schemeClr val="bg1"/>
                </a:solidFill>
                <a:latin typeface="Times New Roman" pitchFamily="18" charset="0"/>
                <a:cs typeface="Times New Roman" pitchFamily="18" charset="0"/>
              </a:rPr>
              <a:t>   </a:t>
            </a:r>
            <a:r>
              <a:rPr lang="en-US" sz="1800" b="1" dirty="0">
                <a:solidFill>
                  <a:schemeClr val="bg1"/>
                </a:solidFill>
              </a:rPr>
              <a:t>United Hospital </a:t>
            </a:r>
            <a:r>
              <a:rPr lang="en-US" sz="1800" b="1" dirty="0" smtClean="0">
                <a:solidFill>
                  <a:schemeClr val="bg1"/>
                </a:solidFill>
              </a:rPr>
              <a:t>Limited </a:t>
            </a:r>
            <a:r>
              <a:rPr lang="en-US" sz="2000" b="1" dirty="0" smtClean="0">
                <a:solidFill>
                  <a:schemeClr val="bg1"/>
                </a:solidFill>
                <a:latin typeface="Times New Roman" pitchFamily="18" charset="0"/>
                <a:cs typeface="Times New Roman" pitchFamily="18" charset="0"/>
              </a:rPr>
              <a:t>[2] </a:t>
            </a:r>
          </a:p>
          <a:p>
            <a:pPr lvl="2">
              <a:buNone/>
            </a:pPr>
            <a:r>
              <a:rPr lang="en-US" dirty="0">
                <a:solidFill>
                  <a:schemeClr val="bg1"/>
                </a:solidFill>
              </a:rPr>
              <a:t>The Vaccination Center of United Hospital is providing its keen continues services. This department serves the indoor neonates, children &amp; Adult by providing life savings vaccines. </a:t>
            </a:r>
            <a:r>
              <a:rPr lang="en-US" b="1" dirty="0" smtClean="0">
                <a:solidFill>
                  <a:schemeClr val="bg1"/>
                </a:solidFill>
                <a:latin typeface="Times New Roman" pitchFamily="18" charset="0"/>
                <a:cs typeface="Times New Roman" pitchFamily="18" charset="0"/>
              </a:rPr>
              <a:t>   </a:t>
            </a:r>
          </a:p>
          <a:p>
            <a:endParaRPr lang="en-GB" dirty="0" smtClean="0"/>
          </a:p>
          <a:p>
            <a:pPr rtl="0">
              <a:buFont typeface="Wingdings" pitchFamily="2" charset="2"/>
              <a:buChar char="Ø"/>
            </a:pPr>
            <a:endParaRPr lang="en-GB" dirty="0"/>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rtlCol="0"/>
          <a:lstStyle/>
          <a:p>
            <a:pPr rtl="0"/>
            <a:fld id="{C263D6C4-4840-40CC-AC84-17E24B3B7BDE}" type="slidenum">
              <a:rPr lang="en-GB" smtClean="0"/>
              <a:pPr rtl="0"/>
              <a:t>4</a:t>
            </a:fld>
            <a:endParaRPr lang="en-GB"/>
          </a:p>
        </p:txBody>
      </p:sp>
    </p:spTree>
    <p:extLst>
      <p:ext uri="{BB962C8B-B14F-4D97-AF65-F5344CB8AC3E}">
        <p14:creationId xmlns:p14="http://schemas.microsoft.com/office/powerpoint/2010/main" val="709828751"/>
      </p:ext>
    </p:extLst>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74980" y="862965"/>
            <a:ext cx="11214100" cy="590931"/>
          </a:xfrm>
        </p:spPr>
        <p:txBody>
          <a:bodyPr rtlCol="0"/>
          <a:lstStyle/>
          <a:p>
            <a:pPr rtl="0"/>
            <a:r>
              <a:rPr lang="en-GB" sz="3600" dirty="0" smtClean="0">
                <a:solidFill>
                  <a:schemeClr val="accent2">
                    <a:lumMod val="40000"/>
                    <a:lumOff val="60000"/>
                  </a:schemeClr>
                </a:solidFill>
              </a:rPr>
              <a:t>Motivation</a:t>
            </a:r>
            <a:endParaRPr lang="en-GB" sz="3600" dirty="0">
              <a:solidFill>
                <a:schemeClr val="accent2">
                  <a:lumMod val="40000"/>
                  <a:lumOff val="60000"/>
                </a:schemeClr>
              </a:solidFill>
            </a:endParaRPr>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52120" y="1668779"/>
            <a:ext cx="10957408" cy="4008689"/>
          </a:xfrm>
        </p:spPr>
        <p:txBody>
          <a:bodyPr rtlCol="0"/>
          <a:lstStyle/>
          <a:p>
            <a:pPr marL="0" indent="0">
              <a:buNone/>
            </a:pPr>
            <a:r>
              <a:rPr lang="en-US" sz="3200" dirty="0"/>
              <a:t>There are many vaccination center and they maintain their vaccines information and other details using hand written documents. But the main motive is to build this application “Vaccine Center” which will give the facilities to keep track of all information of vaccines and patients through database system.</a:t>
            </a: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rtlCol="0"/>
          <a:lstStyle/>
          <a:p>
            <a:pPr rtl="0"/>
            <a:fld id="{C263D6C4-4840-40CC-AC84-17E24B3B7BDE}" type="slidenum">
              <a:rPr lang="en-GB" smtClean="0"/>
              <a:pPr rtl="0"/>
              <a:t>5</a:t>
            </a:fld>
            <a:endParaRPr lang="en-GB"/>
          </a:p>
        </p:txBody>
      </p:sp>
    </p:spTree>
    <p:extLst>
      <p:ext uri="{BB962C8B-B14F-4D97-AF65-F5344CB8AC3E}">
        <p14:creationId xmlns:p14="http://schemas.microsoft.com/office/powerpoint/2010/main" val="3733486012"/>
      </p:ext>
    </p:extLst>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dirty="0" smtClean="0">
                <a:solidFill>
                  <a:schemeClr val="accent2">
                    <a:lumMod val="40000"/>
                    <a:lumOff val="60000"/>
                  </a:schemeClr>
                </a:solidFill>
              </a:rPr>
              <a:t>Use Case Diagram of the system</a:t>
            </a:r>
            <a:endParaRPr lang="en-US" dirty="0">
              <a:solidFill>
                <a:schemeClr val="accent2">
                  <a:lumMod val="40000"/>
                  <a:lumOff val="60000"/>
                </a:schemeClr>
              </a:solidFill>
            </a:endParaRPr>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6</a:t>
            </a:fld>
            <a:endParaRPr lang="en-GB" noProof="0"/>
          </a:p>
        </p:txBody>
      </p:sp>
      <p:pic>
        <p:nvPicPr>
          <p:cNvPr id="8" name="Content Placeholder 7" descr="C:\Users\ratan\Downloads\ba8394e8-d2c4-470f-8d87-db30c2937b1c.jfif"/>
          <p:cNvPicPr>
            <a:picLocks noGrp="1"/>
          </p:cNvPicPr>
          <p:nvPr>
            <p:ph sz="half" idx="2"/>
          </p:nvPr>
        </p:nvPicPr>
        <p:blipFill>
          <a:blip r:embed="rId2"/>
          <a:srcRect/>
          <a:stretch>
            <a:fillRect/>
          </a:stretch>
        </p:blipFill>
        <p:spPr bwMode="auto">
          <a:xfrm>
            <a:off x="1389888" y="1677448"/>
            <a:ext cx="8732520" cy="4480559"/>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US" sz="3600" dirty="0" smtClean="0">
                <a:solidFill>
                  <a:schemeClr val="accent2">
                    <a:lumMod val="40000"/>
                    <a:lumOff val="60000"/>
                  </a:schemeClr>
                </a:solidFill>
                <a:latin typeface="Times New Roman" pitchFamily="18" charset="0"/>
                <a:cs typeface="Times New Roman" pitchFamily="18" charset="0"/>
              </a:rPr>
              <a:t>Use Case Diagram (</a:t>
            </a:r>
            <a:r>
              <a:rPr lang="en-US" sz="3600" dirty="0" err="1" smtClean="0">
                <a:solidFill>
                  <a:schemeClr val="accent2">
                    <a:lumMod val="40000"/>
                    <a:lumOff val="60000"/>
                  </a:schemeClr>
                </a:solidFill>
                <a:latin typeface="Times New Roman" pitchFamily="18" charset="0"/>
                <a:cs typeface="Times New Roman" pitchFamily="18" charset="0"/>
              </a:rPr>
              <a:t>Contd</a:t>
            </a:r>
            <a:r>
              <a:rPr lang="en-US" sz="3600" dirty="0" smtClean="0">
                <a:solidFill>
                  <a:schemeClr val="accent2">
                    <a:lumMod val="40000"/>
                    <a:lumOff val="60000"/>
                  </a:schemeClr>
                </a:solidFill>
                <a:latin typeface="Times New Roman" pitchFamily="18" charset="0"/>
                <a:cs typeface="Times New Roman" pitchFamily="18" charset="0"/>
              </a:rPr>
              <a:t>) </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7</a:t>
            </a:fld>
            <a:endParaRPr lang="en-GB" noProof="0"/>
          </a:p>
        </p:txBody>
      </p:sp>
      <p:sp>
        <p:nvSpPr>
          <p:cNvPr id="4" name="Text Placeholder 3"/>
          <p:cNvSpPr>
            <a:spLocks noGrp="1"/>
          </p:cNvSpPr>
          <p:nvPr>
            <p:ph type="body" idx="1"/>
          </p:nvPr>
        </p:nvSpPr>
        <p:spPr>
          <a:xfrm>
            <a:off x="444500" y="1463041"/>
            <a:ext cx="5157787" cy="420623"/>
          </a:xfrm>
        </p:spPr>
        <p:txBody>
          <a:bodyPr/>
          <a:lstStyle/>
          <a:p>
            <a:pPr algn="l"/>
            <a:r>
              <a:rPr lang="en-US" dirty="0" smtClean="0">
                <a:solidFill>
                  <a:srgbClr val="FFFF00"/>
                </a:solidFill>
                <a:latin typeface="Times New Roman" pitchFamily="18" charset="0"/>
                <a:cs typeface="Times New Roman" pitchFamily="18" charset="0"/>
              </a:rPr>
              <a:t>Manage Subscriptions</a:t>
            </a:r>
            <a:endParaRPr lang="en-US" dirty="0">
              <a:solidFill>
                <a:srgbClr val="FFFF00"/>
              </a:solidFill>
              <a:latin typeface="Times New Roman" pitchFamily="18" charset="0"/>
              <a:cs typeface="Times New Roman" pitchFamily="18" charset="0"/>
            </a:endParaRPr>
          </a:p>
        </p:txBody>
      </p:sp>
      <p:pic>
        <p:nvPicPr>
          <p:cNvPr id="1026" name="Picture 2"/>
          <p:cNvPicPr>
            <a:picLocks noGrp="1" noChangeAspect="1" noChangeArrowheads="1"/>
          </p:cNvPicPr>
          <p:nvPr>
            <p:ph sz="half" idx="2"/>
          </p:nvPr>
        </p:nvPicPr>
        <p:blipFill>
          <a:blip r:embed="rId2"/>
          <a:srcRect/>
          <a:stretch>
            <a:fillRect/>
          </a:stretch>
        </p:blipFill>
        <p:spPr bwMode="auto">
          <a:xfrm>
            <a:off x="1303020" y="2019300"/>
            <a:ext cx="7780020" cy="3727230"/>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chemeClr val="accent2">
                    <a:lumMod val="40000"/>
                    <a:lumOff val="60000"/>
                  </a:schemeClr>
                </a:solidFill>
                <a:latin typeface="Times New Roman" pitchFamily="18" charset="0"/>
                <a:cs typeface="Times New Roman" pitchFamily="18" charset="0"/>
              </a:rPr>
              <a:t>Features of Authentication</a:t>
            </a:r>
            <a:endParaRPr lang="en-US" dirty="0"/>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8</a:t>
            </a:fld>
            <a:endParaRPr lang="en-GB" noProof="0"/>
          </a:p>
        </p:txBody>
      </p:sp>
      <p:sp>
        <p:nvSpPr>
          <p:cNvPr id="4" name="Text Placeholder 3"/>
          <p:cNvSpPr>
            <a:spLocks noGrp="1"/>
          </p:cNvSpPr>
          <p:nvPr>
            <p:ph type="body" idx="1"/>
          </p:nvPr>
        </p:nvSpPr>
        <p:spPr>
          <a:xfrm>
            <a:off x="307340" y="1414463"/>
            <a:ext cx="5157787" cy="452437"/>
          </a:xfrm>
        </p:spPr>
        <p:txBody>
          <a:bodyPr/>
          <a:lstStyle/>
          <a:p>
            <a:pPr algn="l"/>
            <a:r>
              <a:rPr lang="en-US" dirty="0" smtClean="0">
                <a:solidFill>
                  <a:srgbClr val="FFFF00"/>
                </a:solidFill>
                <a:latin typeface="Times New Roman" pitchFamily="18" charset="0"/>
                <a:cs typeface="Times New Roman" pitchFamily="18" charset="0"/>
              </a:rPr>
              <a:t>   Log in</a:t>
            </a:r>
            <a:endParaRPr lang="en-US" dirty="0">
              <a:solidFill>
                <a:srgbClr val="FFFF00"/>
              </a:solidFill>
              <a:latin typeface="Times New Roman" pitchFamily="18" charset="0"/>
              <a:cs typeface="Times New Roman" pitchFamily="18" charset="0"/>
            </a:endParaRPr>
          </a:p>
        </p:txBody>
      </p:sp>
      <p:sp>
        <p:nvSpPr>
          <p:cNvPr id="5" name="Text Placeholder 4"/>
          <p:cNvSpPr>
            <a:spLocks noGrp="1"/>
          </p:cNvSpPr>
          <p:nvPr>
            <p:ph type="body" sz="quarter" idx="3"/>
          </p:nvPr>
        </p:nvSpPr>
        <p:spPr>
          <a:xfrm>
            <a:off x="6439852" y="1483043"/>
            <a:ext cx="5157788" cy="444817"/>
          </a:xfrm>
        </p:spPr>
        <p:txBody>
          <a:bodyPr/>
          <a:lstStyle/>
          <a:p>
            <a:pPr algn="l"/>
            <a:r>
              <a:rPr lang="en-US" dirty="0" smtClean="0">
                <a:solidFill>
                  <a:srgbClr val="FFFF00"/>
                </a:solidFill>
                <a:latin typeface="Times New Roman" pitchFamily="18" charset="0"/>
                <a:cs typeface="Times New Roman" pitchFamily="18" charset="0"/>
              </a:rPr>
              <a:t>Register</a:t>
            </a:r>
            <a:endParaRPr lang="en-US" dirty="0">
              <a:solidFill>
                <a:srgbClr val="FFFF00"/>
              </a:solidFill>
              <a:latin typeface="Times New Roman" pitchFamily="18" charset="0"/>
              <a:cs typeface="Times New Roman" pitchFamily="18" charset="0"/>
            </a:endParaRPr>
          </a:p>
        </p:txBody>
      </p:sp>
      <p:pic>
        <p:nvPicPr>
          <p:cNvPr id="1026" name="Picture 2"/>
          <p:cNvPicPr>
            <a:picLocks noGrp="1" noChangeAspect="1" noChangeArrowheads="1"/>
          </p:cNvPicPr>
          <p:nvPr>
            <p:ph sz="half" idx="2"/>
          </p:nvPr>
        </p:nvPicPr>
        <p:blipFill>
          <a:blip r:embed="rId2"/>
          <a:srcRect/>
          <a:stretch>
            <a:fillRect/>
          </a:stretch>
        </p:blipFill>
        <p:spPr bwMode="auto">
          <a:xfrm>
            <a:off x="556260" y="2049780"/>
            <a:ext cx="4046243" cy="4139883"/>
          </a:xfrm>
          <a:prstGeom prst="rect">
            <a:avLst/>
          </a:prstGeom>
          <a:noFill/>
          <a:ln w="9525">
            <a:noFill/>
            <a:miter lim="800000"/>
            <a:headEnd/>
            <a:tailEnd/>
          </a:ln>
        </p:spPr>
      </p:pic>
      <p:pic>
        <p:nvPicPr>
          <p:cNvPr id="1027" name="Picture 3"/>
          <p:cNvPicPr>
            <a:picLocks noGrp="1" noChangeAspect="1" noChangeArrowheads="1"/>
          </p:cNvPicPr>
          <p:nvPr>
            <p:ph sz="quarter" idx="4"/>
          </p:nvPr>
        </p:nvPicPr>
        <p:blipFill>
          <a:blip r:embed="rId3"/>
          <a:srcRect/>
          <a:stretch>
            <a:fillRect/>
          </a:stretch>
        </p:blipFill>
        <p:spPr bwMode="auto">
          <a:xfrm>
            <a:off x="6172201" y="2042161"/>
            <a:ext cx="4311166" cy="4046220"/>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GB" sz="3600" dirty="0" smtClean="0">
                <a:solidFill>
                  <a:schemeClr val="accent2">
                    <a:lumMod val="40000"/>
                    <a:lumOff val="60000"/>
                  </a:schemeClr>
                </a:solidFill>
                <a:latin typeface="Times New Roman" pitchFamily="18" charset="0"/>
                <a:cs typeface="Times New Roman" pitchFamily="18" charset="0"/>
              </a:rPr>
              <a:t>Features of User</a:t>
            </a:r>
            <a:endParaRPr lang="en-US" sz="3600" dirty="0">
              <a:solidFill>
                <a:schemeClr val="accent2">
                  <a:lumMod val="40000"/>
                  <a:lumOff val="60000"/>
                </a:schemeClr>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rtl="0"/>
            <a:fld id="{C263D6C4-4840-40CC-AC84-17E24B3B7BDE}" type="slidenum">
              <a:rPr lang="en-GB" noProof="0" smtClean="0"/>
              <a:pPr rtl="0"/>
              <a:t>9</a:t>
            </a:fld>
            <a:endParaRPr lang="en-GB" noProof="0"/>
          </a:p>
        </p:txBody>
      </p:sp>
      <p:sp>
        <p:nvSpPr>
          <p:cNvPr id="4" name="Text Placeholder 3"/>
          <p:cNvSpPr>
            <a:spLocks noGrp="1"/>
          </p:cNvSpPr>
          <p:nvPr>
            <p:ph type="body" idx="1"/>
          </p:nvPr>
        </p:nvSpPr>
        <p:spPr>
          <a:xfrm>
            <a:off x="0" y="1415987"/>
            <a:ext cx="5157787" cy="823912"/>
          </a:xfrm>
        </p:spPr>
        <p:txBody>
          <a:bodyPr/>
          <a:lstStyle/>
          <a:p>
            <a:pPr algn="l"/>
            <a:r>
              <a:rPr lang="en-US" dirty="0" smtClean="0">
                <a:solidFill>
                  <a:srgbClr val="FFFF00"/>
                </a:solidFill>
                <a:latin typeface="Times New Roman" pitchFamily="18" charset="0"/>
                <a:cs typeface="Times New Roman" pitchFamily="18" charset="0"/>
              </a:rPr>
              <a:t>Add Subscription</a:t>
            </a:r>
            <a:endParaRPr lang="en-US" dirty="0">
              <a:solidFill>
                <a:srgbClr val="FFFF00"/>
              </a:solidFill>
              <a:latin typeface="Times New Roman" pitchFamily="18" charset="0"/>
              <a:cs typeface="Times New Roman" pitchFamily="18" charset="0"/>
            </a:endParaRPr>
          </a:p>
        </p:txBody>
      </p:sp>
      <p:pic>
        <p:nvPicPr>
          <p:cNvPr id="3074" name="Picture 2"/>
          <p:cNvPicPr>
            <a:picLocks noGrp="1" noChangeAspect="1" noChangeArrowheads="1"/>
          </p:cNvPicPr>
          <p:nvPr>
            <p:ph sz="half" idx="2"/>
          </p:nvPr>
        </p:nvPicPr>
        <p:blipFill>
          <a:blip r:embed="rId2"/>
          <a:srcRect/>
          <a:stretch>
            <a:fillRect/>
          </a:stretch>
        </p:blipFill>
        <p:spPr bwMode="auto">
          <a:xfrm>
            <a:off x="192024" y="1892808"/>
            <a:ext cx="5397893" cy="4279392"/>
          </a:xfrm>
          <a:prstGeom prst="rect">
            <a:avLst/>
          </a:prstGeom>
          <a:noFill/>
          <a:ln w="9525">
            <a:noFill/>
            <a:miter lim="800000"/>
            <a:headEnd/>
            <a:tailEnd/>
          </a:ln>
        </p:spPr>
      </p:pic>
      <p:pic>
        <p:nvPicPr>
          <p:cNvPr id="2051" name="Picture 3"/>
          <p:cNvPicPr>
            <a:picLocks noGrp="1" noChangeAspect="1" noChangeArrowheads="1"/>
          </p:cNvPicPr>
          <p:nvPr>
            <p:ph sz="quarter" idx="4"/>
          </p:nvPr>
        </p:nvPicPr>
        <p:blipFill>
          <a:blip r:embed="rId3"/>
          <a:srcRect/>
          <a:stretch>
            <a:fillRect/>
          </a:stretch>
        </p:blipFill>
        <p:spPr bwMode="auto">
          <a:xfrm>
            <a:off x="6172200" y="1883664"/>
            <a:ext cx="5852160" cy="4305999"/>
          </a:xfrm>
          <a:prstGeom prst="rect">
            <a:avLst/>
          </a:prstGeom>
          <a:noFill/>
          <a:ln w="9525">
            <a:noFill/>
            <a:miter lim="800000"/>
            <a:headEnd/>
            <a:tailEnd/>
          </a:ln>
        </p:spPr>
      </p:pic>
    </p:spTree>
  </p:cSld>
  <p:clrMapOvr>
    <a:masterClrMapping/>
  </p:clrMapOvr>
  <p:transition spd="slow">
    <p:fade thruBlk="1"/>
  </p:transition>
  <p:timing>
    <p:tnLst>
      <p:par>
        <p:cTn id="1" dur="indefinite" restart="never" nodeType="tmRoot"/>
      </p:par>
    </p:tnLst>
  </p:timing>
</p:sld>
</file>

<file path=ppt/theme/theme1.xml><?xml version="1.0" encoding="utf-8"?>
<a:theme xmlns:a="http://schemas.openxmlformats.org/drawingml/2006/main" name="tf66687569_win32">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_30677750_TF66687569" id="{5B888300-1273-41F5-A5CD-44107916CC14}" vid="{40518E2E-947D-4D54-9D53-AB7B73CA5C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3.xml><?xml version="1.0" encoding="utf-8"?>
<ds:datastoreItem xmlns:ds="http://schemas.openxmlformats.org/officeDocument/2006/customXml" ds:itemID="{8A95DE24-D6C3-4A00-9085-D9594C193A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tf66687569_win32</Template>
  <TotalTime>0</TotalTime>
  <Words>679</Words>
  <Application>Microsoft Office PowerPoint</Application>
  <PresentationFormat>Custom</PresentationFormat>
  <Paragraphs>139</Paragraphs>
  <Slides>32</Slides>
  <Notes>8</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tf66687569_win32</vt:lpstr>
      <vt:lpstr>     Vaccine Centre</vt:lpstr>
      <vt:lpstr>  Introduction</vt:lpstr>
      <vt:lpstr>Goal</vt:lpstr>
      <vt:lpstr>Related Work</vt:lpstr>
      <vt:lpstr>Motivation</vt:lpstr>
      <vt:lpstr>Use Case Diagram of the system</vt:lpstr>
      <vt:lpstr>Use Case Diagram (Contd) </vt:lpstr>
      <vt:lpstr>Features of Authentication</vt:lpstr>
      <vt:lpstr>Features of User</vt:lpstr>
      <vt:lpstr>Features of User (Contd)</vt:lpstr>
      <vt:lpstr>Features of User (Contd)</vt:lpstr>
      <vt:lpstr>Features of User (Contd)</vt:lpstr>
      <vt:lpstr>Features of User (Contd)</vt:lpstr>
      <vt:lpstr>Features of User (Contd)</vt:lpstr>
      <vt:lpstr>Features of Admin</vt:lpstr>
      <vt:lpstr>Features of Admin (Contd)</vt:lpstr>
      <vt:lpstr>Features of Admin (Contd)</vt:lpstr>
      <vt:lpstr>Features of Admin (Contd)</vt:lpstr>
      <vt:lpstr>Features of Admin (Contd)</vt:lpstr>
      <vt:lpstr>Limitations &amp; Future Works</vt:lpstr>
      <vt:lpstr>Technologies</vt:lpstr>
      <vt:lpstr>Conclusion</vt:lpstr>
      <vt:lpstr>References</vt:lpstr>
      <vt:lpstr>References (Contd)</vt:lpstr>
      <vt:lpstr>Thank you</vt:lpstr>
      <vt:lpstr>Appendix</vt:lpstr>
      <vt:lpstr>Features of Admin (Contd)</vt:lpstr>
      <vt:lpstr>Features of Admin</vt:lpstr>
      <vt:lpstr>Features of User</vt:lpstr>
      <vt:lpstr>PowerPoint Presentation</vt:lpstr>
      <vt:lpstr>PowerPoint Presentation</vt:lpstr>
      <vt:lpstr>ER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2022-04-06T12:56:22Z</dcterms:created>
  <dcterms:modified xsi:type="dcterms:W3CDTF">2022-06-26T15:20:38Z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